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344" r:id="rId5"/>
    <p:sldId id="365" r:id="rId6"/>
    <p:sldId id="345" r:id="rId7"/>
    <p:sldId id="346" r:id="rId8"/>
    <p:sldId id="348" r:id="rId9"/>
    <p:sldId id="347" r:id="rId10"/>
    <p:sldId id="349" r:id="rId11"/>
    <p:sldId id="350" r:id="rId12"/>
    <p:sldId id="366" r:id="rId13"/>
    <p:sldId id="367" r:id="rId14"/>
    <p:sldId id="351" r:id="rId15"/>
    <p:sldId id="368" r:id="rId16"/>
    <p:sldId id="352" r:id="rId17"/>
    <p:sldId id="328" r:id="rId18"/>
    <p:sldId id="353" r:id="rId19"/>
    <p:sldId id="383" r:id="rId20"/>
    <p:sldId id="384" r:id="rId21"/>
  </p:sldIdLst>
  <p:sldSz cx="9144000" cy="5143500" type="screen16x9"/>
  <p:notesSz cx="6858000" cy="9144000"/>
  <p:custDataLst>
    <p:tags r:id="rId27"/>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14" userDrawn="1">
          <p15:clr>
            <a:srgbClr val="A4A3A4"/>
          </p15:clr>
        </p15:guide>
        <p15:guide id="2" pos="28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F8FF"/>
    <a:srgbClr val="01A0E9"/>
    <a:srgbClr val="ECFBFE"/>
    <a:srgbClr val="6AD0FE"/>
    <a:srgbClr val="3FC6E1"/>
    <a:srgbClr val="0066FF"/>
    <a:srgbClr val="0000FF"/>
    <a:srgbClr val="F7FB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8" autoAdjust="0"/>
    <p:restoredTop sz="94660" autoAdjust="0"/>
  </p:normalViewPr>
  <p:slideViewPr>
    <p:cSldViewPr snapToGrid="0">
      <p:cViewPr varScale="1">
        <p:scale>
          <a:sx n="143" d="100"/>
          <a:sy n="143" d="100"/>
        </p:scale>
        <p:origin x="690" y="-12"/>
      </p:cViewPr>
      <p:guideLst>
        <p:guide orient="horz" pos="1614"/>
        <p:guide pos="2860"/>
      </p:guideLst>
    </p:cSldViewPr>
  </p:slideViewPr>
  <p:notesTextViewPr>
    <p:cViewPr>
      <p:scale>
        <a:sx n="1" d="1"/>
        <a:sy n="1" d="1"/>
      </p:scale>
      <p:origin x="0" y="0"/>
    </p:cViewPr>
  </p:notesTextViewPr>
  <p:sorterViewPr>
    <p:cViewPr>
      <p:scale>
        <a:sx n="150" d="100"/>
        <a:sy n="150" d="100"/>
      </p:scale>
      <p:origin x="0" y="-6054"/>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4.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黑体" panose="02010609060101010101" pitchFamily="49" charset="-122"/>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黑体" panose="02010609060101010101" pitchFamily="49" charset="-122"/>
              </a:defRPr>
            </a:lvl1pPr>
          </a:lstStyle>
          <a:p>
            <a:pPr>
              <a:defRPr/>
            </a:pPr>
            <a:fld id="{BE4DBCB7-E2FC-4AE3-938F-5502114B8C5B}" type="datetimeFigureOut">
              <a:rPr lang="zh-CN" altLang="en-US"/>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黑体" panose="02010609060101010101" pitchFamily="49"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a:defRPr sz="1200">
                <a:ea typeface="黑体" panose="02010609060101010101" pitchFamily="49" charset="-122"/>
              </a:defRPr>
            </a:lvl1pPr>
          </a:lstStyle>
          <a:p>
            <a:pPr>
              <a:defRPr/>
            </a:pPr>
            <a:fld id="{0B4E3FDE-E1C4-45E9-B009-E71A2B1A1EF9}"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ChangeArrowheads="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0243" name="备注占位符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a:p>
        </p:txBody>
      </p:sp>
      <p:sp>
        <p:nvSpPr>
          <p:cNvPr id="102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876D515C-053F-4A29-815C-E18C458C12C9}" type="slidenum">
              <a:rPr lang="zh-CN" altLang="en-US" smtClean="0">
                <a:ea typeface="黑体" panose="02010609060101010101" pitchFamily="49" charset="-122"/>
              </a:rPr>
            </a:fld>
            <a:endParaRPr lang="zh-CN" altLang="en-US">
              <a:ea typeface="黑体" panose="02010609060101010101" pitchFamily="49"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33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a:p>
        </p:txBody>
      </p:sp>
      <p:sp>
        <p:nvSpPr>
          <p:cNvPr id="133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62193645-582E-4071-B15B-5C0963FCBE95}" type="slidenum">
              <a:rPr lang="zh-CN" altLang="en-US" smtClean="0">
                <a:ea typeface="黑体" panose="02010609060101010101" pitchFamily="49" charset="-122"/>
              </a:rPr>
            </a:fld>
            <a:endParaRPr lang="zh-CN" altLang="en-US">
              <a:ea typeface="黑体" panose="02010609060101010101" pitchFamily="49"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2" Type="http://schemas.openxmlformats.org/officeDocument/2006/relationships/image" Target="../media/image10.png"/><Relationship Id="rId11" Type="http://schemas.openxmlformats.org/officeDocument/2006/relationships/tags" Target="../tags/tag1.xml"/><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png"/><Relationship Id="rId11" Type="http://schemas.openxmlformats.org/officeDocument/2006/relationships/image" Target="../media/image10.png"/><Relationship Id="rId10" Type="http://schemas.openxmlformats.org/officeDocument/2006/relationships/tags" Target="../tags/tag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1.png"/><Relationship Id="rId11" Type="http://schemas.openxmlformats.org/officeDocument/2006/relationships/image" Target="../media/image10.png"/><Relationship Id="rId10" Type="http://schemas.openxmlformats.org/officeDocument/2006/relationships/tags" Target="../tags/tag3.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自定义版式">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rcRect l="12409" r="12409"/>
          <a:stretch>
            <a:fillRect/>
          </a:stretch>
        </p:blipFill>
        <p:spPr>
          <a:xfrm rot="5400000">
            <a:off x="2000250" y="-2000250"/>
            <a:ext cx="5143500" cy="9144000"/>
          </a:xfrm>
          <a:custGeom>
            <a:avLst/>
            <a:gdLst>
              <a:gd name="connsiteX0" fmla="*/ 0 w 6858000"/>
              <a:gd name="connsiteY0" fmla="*/ 12192000 h 12192000"/>
              <a:gd name="connsiteX1" fmla="*/ 0 w 6858000"/>
              <a:gd name="connsiteY1" fmla="*/ 0 h 12192000"/>
              <a:gd name="connsiteX2" fmla="*/ 6858000 w 6858000"/>
              <a:gd name="connsiteY2" fmla="*/ 0 h 12192000"/>
              <a:gd name="connsiteX3" fmla="*/ 6858000 w 6858000"/>
              <a:gd name="connsiteY3" fmla="*/ 12192000 h 12192000"/>
            </a:gdLst>
            <a:ahLst/>
            <a:cxnLst>
              <a:cxn ang="0">
                <a:pos x="connsiteX0" y="connsiteY0"/>
              </a:cxn>
              <a:cxn ang="0">
                <a:pos x="connsiteX1" y="connsiteY1"/>
              </a:cxn>
              <a:cxn ang="0">
                <a:pos x="connsiteX2" y="connsiteY2"/>
              </a:cxn>
              <a:cxn ang="0">
                <a:pos x="connsiteX3" y="connsiteY3"/>
              </a:cxn>
            </a:cxnLst>
            <a:rect l="l" t="t" r="r" b="b"/>
            <a:pathLst>
              <a:path w="6858000" h="12192000">
                <a:moveTo>
                  <a:pt x="0" y="12192000"/>
                </a:moveTo>
                <a:lnTo>
                  <a:pt x="0" y="0"/>
                </a:lnTo>
                <a:lnTo>
                  <a:pt x="6858000" y="0"/>
                </a:lnTo>
                <a:lnTo>
                  <a:pt x="6858000" y="12192000"/>
                </a:lnTo>
                <a:close/>
              </a:path>
            </a:pathLst>
          </a:custGeom>
        </p:spPr>
      </p:pic>
      <p:pic>
        <p:nvPicPr>
          <p:cNvPr id="3" name="11"/>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17588" y="785813"/>
            <a:ext cx="7259637"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12"/>
          <p:cNvPicPr>
            <a:picLocks noChangeAspect="1"/>
          </p:cNvPicPr>
          <p:nvPr userDrawn="1"/>
        </p:nvPicPr>
        <p:blipFill>
          <a:blip r:embed="rId4">
            <a:extLst>
              <a:ext uri="{28A0092B-C50C-407E-A947-70E740481C1C}">
                <a14:useLocalDpi xmlns:a14="http://schemas.microsoft.com/office/drawing/2010/main" val="0"/>
              </a:ext>
            </a:extLst>
          </a:blip>
          <a:srcRect t="73119" r="64932"/>
          <a:stretch>
            <a:fillRect/>
          </a:stretch>
        </p:blipFill>
        <p:spPr bwMode="auto">
          <a:xfrm>
            <a:off x="0" y="2838450"/>
            <a:ext cx="2239963" cy="229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13"/>
          <p:cNvPicPr>
            <a:picLocks noChangeAspect="1"/>
          </p:cNvPicPr>
          <p:nvPr userDrawn="1"/>
        </p:nvPicPr>
        <p:blipFill>
          <a:blip r:embed="rId5">
            <a:extLst>
              <a:ext uri="{28A0092B-C50C-407E-A947-70E740481C1C}">
                <a14:useLocalDpi xmlns:a14="http://schemas.microsoft.com/office/drawing/2010/main" val="0"/>
              </a:ext>
            </a:extLst>
          </a:blip>
          <a:srcRect r="69376" b="88040"/>
          <a:stretch>
            <a:fillRect/>
          </a:stretch>
        </p:blipFill>
        <p:spPr bwMode="auto">
          <a:xfrm>
            <a:off x="2990850" y="654050"/>
            <a:ext cx="1071563" cy="65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14"/>
          <p:cNvPicPr>
            <a:picLocks noChangeAspect="1"/>
          </p:cNvPicPr>
          <p:nvPr userDrawn="1"/>
        </p:nvPicPr>
        <p:blipFill>
          <a:blip r:embed="rId6">
            <a:extLst>
              <a:ext uri="{28A0092B-C50C-407E-A947-70E740481C1C}">
                <a14:useLocalDpi xmlns:a14="http://schemas.microsoft.com/office/drawing/2010/main" val="0"/>
              </a:ext>
            </a:extLst>
          </a:blip>
          <a:srcRect t="88040" r="69376"/>
          <a:stretch>
            <a:fillRect/>
          </a:stretch>
        </p:blipFill>
        <p:spPr bwMode="auto">
          <a:xfrm>
            <a:off x="5499100" y="4397375"/>
            <a:ext cx="10461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15"/>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5832475" y="303213"/>
            <a:ext cx="406400"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16"/>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325438" y="2982913"/>
            <a:ext cx="347662"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112"/>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281238" y="4751388"/>
            <a:ext cx="296862"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113"/>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8537575" y="2513013"/>
            <a:ext cx="227013"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114"/>
          <p:cNvPicPr>
            <a:picLocks noChangeAspect="1"/>
          </p:cNvPicPr>
          <p:nvPr userDrawn="1"/>
        </p:nvPicPr>
        <p:blipFill>
          <a:blip r:embed="rId10">
            <a:extLst>
              <a:ext uri="{28A0092B-C50C-407E-A947-70E740481C1C}">
                <a14:useLocalDpi xmlns:a14="http://schemas.microsoft.com/office/drawing/2010/main" val="0"/>
              </a:ext>
            </a:extLst>
          </a:blip>
          <a:srcRect l="64932" b="73119"/>
          <a:stretch>
            <a:fillRect/>
          </a:stretch>
        </p:blipFill>
        <p:spPr bwMode="auto">
          <a:xfrm>
            <a:off x="7599363" y="-17463"/>
            <a:ext cx="1544637" cy="15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本框 12"/>
          <p:cNvSpPr txBox="1">
            <a:spLocks noChangeArrowheads="1"/>
          </p:cNvSpPr>
          <p:nvPr userDrawn="1"/>
        </p:nvSpPr>
        <p:spPr bwMode="auto">
          <a:xfrm rot="20085978">
            <a:off x="3578322" y="2309624"/>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dirty="0">
                <a:solidFill>
                  <a:schemeClr val="bg1">
                    <a:lumMod val="50000"/>
                    <a:alpha val="20000"/>
                  </a:schemeClr>
                </a:solidFill>
                <a:latin typeface="楷体" panose="02010609060101010101" pitchFamily="49" charset="-122"/>
                <a:ea typeface="楷体" panose="02010609060101010101" pitchFamily="49" charset="-122"/>
              </a:rPr>
              <a:t>状元成才路</a:t>
            </a:r>
            <a:endParaRPr lang="zh-CN" altLang="en-US" sz="2800" dirty="0">
              <a:solidFill>
                <a:schemeClr val="bg1">
                  <a:lumMod val="50000"/>
                  <a:alpha val="20000"/>
                </a:schemeClr>
              </a:solidFill>
              <a:latin typeface="楷体" panose="02010609060101010101" pitchFamily="49" charset="-122"/>
              <a:ea typeface="楷体" panose="02010609060101010101" pitchFamily="49" charset="-122"/>
            </a:endParaRPr>
          </a:p>
        </p:txBody>
      </p:sp>
      <p:pic>
        <p:nvPicPr>
          <p:cNvPr id="17" name="图片 16" descr="状元成才路"/>
          <p:cNvPicPr>
            <a:picLocks noChangeAspect="1"/>
          </p:cNvPicPr>
          <p:nvPr userDrawn="1">
            <p:custDataLst>
              <p:tags r:id="rId11"/>
            </p:custDataLst>
          </p:nvPr>
        </p:nvPicPr>
        <p:blipFill>
          <a:blip r:embed="rId12"/>
          <a:stretch>
            <a:fillRect/>
          </a:stretch>
        </p:blipFill>
        <p:spPr>
          <a:xfrm>
            <a:off x="8310090" y="83820"/>
            <a:ext cx="792000" cy="77628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rcRect l="12409" r="12409"/>
          <a:stretch>
            <a:fillRect/>
          </a:stretch>
        </p:blipFill>
        <p:spPr>
          <a:xfrm rot="5400000">
            <a:off x="2000250" y="-2000250"/>
            <a:ext cx="5143500" cy="9144000"/>
          </a:xfrm>
          <a:custGeom>
            <a:avLst/>
            <a:gdLst>
              <a:gd name="connsiteX0" fmla="*/ 0 w 6858000"/>
              <a:gd name="connsiteY0" fmla="*/ 12192000 h 12192000"/>
              <a:gd name="connsiteX1" fmla="*/ 0 w 6858000"/>
              <a:gd name="connsiteY1" fmla="*/ 0 h 12192000"/>
              <a:gd name="connsiteX2" fmla="*/ 6858000 w 6858000"/>
              <a:gd name="connsiteY2" fmla="*/ 0 h 12192000"/>
              <a:gd name="connsiteX3" fmla="*/ 6858000 w 6858000"/>
              <a:gd name="connsiteY3" fmla="*/ 12192000 h 12192000"/>
            </a:gdLst>
            <a:ahLst/>
            <a:cxnLst>
              <a:cxn ang="0">
                <a:pos x="connsiteX0" y="connsiteY0"/>
              </a:cxn>
              <a:cxn ang="0">
                <a:pos x="connsiteX1" y="connsiteY1"/>
              </a:cxn>
              <a:cxn ang="0">
                <a:pos x="connsiteX2" y="connsiteY2"/>
              </a:cxn>
              <a:cxn ang="0">
                <a:pos x="connsiteX3" y="connsiteY3"/>
              </a:cxn>
            </a:cxnLst>
            <a:rect l="l" t="t" r="r" b="b"/>
            <a:pathLst>
              <a:path w="6858000" h="12192000">
                <a:moveTo>
                  <a:pt x="0" y="12192000"/>
                </a:moveTo>
                <a:lnTo>
                  <a:pt x="0" y="0"/>
                </a:lnTo>
                <a:lnTo>
                  <a:pt x="6858000" y="0"/>
                </a:lnTo>
                <a:lnTo>
                  <a:pt x="6858000" y="12192000"/>
                </a:lnTo>
                <a:close/>
              </a:path>
            </a:pathLst>
          </a:custGeom>
        </p:spPr>
      </p:pic>
      <p:pic>
        <p:nvPicPr>
          <p:cNvPr id="3" name="12"/>
          <p:cNvPicPr>
            <a:picLocks noChangeAspect="1"/>
          </p:cNvPicPr>
          <p:nvPr userDrawn="1"/>
        </p:nvPicPr>
        <p:blipFill>
          <a:blip r:embed="rId3">
            <a:extLst>
              <a:ext uri="{28A0092B-C50C-407E-A947-70E740481C1C}">
                <a14:useLocalDpi xmlns:a14="http://schemas.microsoft.com/office/drawing/2010/main" val="0"/>
              </a:ext>
            </a:extLst>
          </a:blip>
          <a:srcRect t="73119" r="64932"/>
          <a:stretch>
            <a:fillRect/>
          </a:stretch>
        </p:blipFill>
        <p:spPr bwMode="auto">
          <a:xfrm>
            <a:off x="0" y="2838450"/>
            <a:ext cx="2239963"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13"/>
          <p:cNvPicPr>
            <a:picLocks noChangeAspect="1"/>
          </p:cNvPicPr>
          <p:nvPr userDrawn="1"/>
        </p:nvPicPr>
        <p:blipFill>
          <a:blip r:embed="rId4">
            <a:extLst>
              <a:ext uri="{28A0092B-C50C-407E-A947-70E740481C1C}">
                <a14:useLocalDpi xmlns:a14="http://schemas.microsoft.com/office/drawing/2010/main" val="0"/>
              </a:ext>
            </a:extLst>
          </a:blip>
          <a:srcRect r="69376" b="88040"/>
          <a:stretch>
            <a:fillRect/>
          </a:stretch>
        </p:blipFill>
        <p:spPr bwMode="auto">
          <a:xfrm>
            <a:off x="247650" y="128588"/>
            <a:ext cx="1071563"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14"/>
          <p:cNvPicPr>
            <a:picLocks noChangeAspect="1"/>
          </p:cNvPicPr>
          <p:nvPr userDrawn="1"/>
        </p:nvPicPr>
        <p:blipFill>
          <a:blip r:embed="rId5">
            <a:extLst>
              <a:ext uri="{28A0092B-C50C-407E-A947-70E740481C1C}">
                <a14:useLocalDpi xmlns:a14="http://schemas.microsoft.com/office/drawing/2010/main" val="0"/>
              </a:ext>
            </a:extLst>
          </a:blip>
          <a:srcRect t="88040" r="69376"/>
          <a:stretch>
            <a:fillRect/>
          </a:stretch>
        </p:blipFill>
        <p:spPr bwMode="auto">
          <a:xfrm>
            <a:off x="7643813" y="4646613"/>
            <a:ext cx="104775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15"/>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832475" y="303213"/>
            <a:ext cx="406400"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16"/>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25438" y="2982913"/>
            <a:ext cx="347662"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112"/>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281238" y="4751388"/>
            <a:ext cx="296862"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113"/>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8537575" y="2513013"/>
            <a:ext cx="227013"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114"/>
          <p:cNvPicPr>
            <a:picLocks noChangeAspect="1"/>
          </p:cNvPicPr>
          <p:nvPr userDrawn="1"/>
        </p:nvPicPr>
        <p:blipFill>
          <a:blip r:embed="rId9">
            <a:extLst>
              <a:ext uri="{28A0092B-C50C-407E-A947-70E740481C1C}">
                <a14:useLocalDpi xmlns:a14="http://schemas.microsoft.com/office/drawing/2010/main" val="0"/>
              </a:ext>
            </a:extLst>
          </a:blip>
          <a:srcRect l="64932" b="73119"/>
          <a:stretch>
            <a:fillRect/>
          </a:stretch>
        </p:blipFill>
        <p:spPr bwMode="auto">
          <a:xfrm>
            <a:off x="7599363" y="-17463"/>
            <a:ext cx="1544637" cy="15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p:cNvSpPr>
            <a:spLocks noChangeArrowheads="1"/>
          </p:cNvSpPr>
          <p:nvPr userDrawn="1"/>
        </p:nvSpPr>
        <p:spPr bwMode="auto">
          <a:xfrm>
            <a:off x="0" y="412750"/>
            <a:ext cx="9144000" cy="4338638"/>
          </a:xfrm>
          <a:prstGeom prst="rect">
            <a:avLst/>
          </a:prstGeom>
          <a:solidFill>
            <a:srgbClr val="FFFFFF"/>
          </a:solidFill>
          <a:ln>
            <a:noFill/>
          </a:ln>
          <a:extLst>
            <a:ext uri="{91240B29-F687-4F45-9708-019B960494DF}">
              <a14:hiddenLine xmlns:a14="http://schemas.microsoft.com/office/drawing/2010/main" w="19050">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endParaRPr lang="zh-CN" altLang="en-US" sz="3200" b="1">
              <a:solidFill>
                <a:srgbClr val="1C1C1C"/>
              </a:solidFill>
              <a:latin typeface="宋体" panose="02010600030101010101" pitchFamily="2" charset="-122"/>
            </a:endParaRPr>
          </a:p>
        </p:txBody>
      </p:sp>
      <p:sp>
        <p:nvSpPr>
          <p:cNvPr id="12" name="矩形 11"/>
          <p:cNvSpPr>
            <a:spLocks noChangeArrowheads="1"/>
          </p:cNvSpPr>
          <p:nvPr userDrawn="1"/>
        </p:nvSpPr>
        <p:spPr bwMode="auto">
          <a:xfrm>
            <a:off x="0" y="414338"/>
            <a:ext cx="9144000" cy="87312"/>
          </a:xfrm>
          <a:prstGeom prst="rect">
            <a:avLst/>
          </a:prstGeom>
          <a:solidFill>
            <a:srgbClr val="E6F1F5"/>
          </a:solidFill>
          <a:ln>
            <a:noFill/>
          </a:ln>
          <a:extLst>
            <a:ext uri="{91240B29-F687-4F45-9708-019B960494DF}">
              <a14:hiddenLine xmlns:a14="http://schemas.microsoft.com/office/drawing/2010/main" w="19050">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endParaRPr lang="zh-CN" altLang="en-US" sz="3200" b="1">
              <a:solidFill>
                <a:srgbClr val="1C1C1C"/>
              </a:solidFill>
              <a:latin typeface="宋体" panose="02010600030101010101" pitchFamily="2" charset="-122"/>
            </a:endParaRPr>
          </a:p>
        </p:txBody>
      </p:sp>
      <p:sp>
        <p:nvSpPr>
          <p:cNvPr id="13" name="矩形 12"/>
          <p:cNvSpPr>
            <a:spLocks noChangeArrowheads="1"/>
          </p:cNvSpPr>
          <p:nvPr userDrawn="1"/>
        </p:nvSpPr>
        <p:spPr bwMode="auto">
          <a:xfrm>
            <a:off x="0" y="4665663"/>
            <a:ext cx="9144000" cy="85725"/>
          </a:xfrm>
          <a:prstGeom prst="rect">
            <a:avLst/>
          </a:prstGeom>
          <a:solidFill>
            <a:srgbClr val="E6F1F5"/>
          </a:solidFill>
          <a:ln>
            <a:noFill/>
          </a:ln>
          <a:extLst>
            <a:ext uri="{91240B29-F687-4F45-9708-019B960494DF}">
              <a14:hiddenLine xmlns:a14="http://schemas.microsoft.com/office/drawing/2010/main" w="19050">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endParaRPr lang="zh-CN" altLang="en-US" sz="3200" b="1">
              <a:solidFill>
                <a:srgbClr val="1C1C1C"/>
              </a:solidFill>
              <a:latin typeface="宋体" panose="02010600030101010101" pitchFamily="2" charset="-122"/>
            </a:endParaRPr>
          </a:p>
        </p:txBody>
      </p:sp>
      <p:sp>
        <p:nvSpPr>
          <p:cNvPr id="15" name="文本框 14"/>
          <p:cNvSpPr txBox="1">
            <a:spLocks noChangeArrowheads="1"/>
          </p:cNvSpPr>
          <p:nvPr userDrawn="1"/>
        </p:nvSpPr>
        <p:spPr bwMode="auto">
          <a:xfrm rot="20085978">
            <a:off x="3578322" y="2309624"/>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dirty="0">
                <a:solidFill>
                  <a:schemeClr val="bg1">
                    <a:lumMod val="50000"/>
                    <a:alpha val="20000"/>
                  </a:schemeClr>
                </a:solidFill>
                <a:latin typeface="楷体" panose="02010609060101010101" pitchFamily="49" charset="-122"/>
                <a:ea typeface="楷体" panose="02010609060101010101" pitchFamily="49" charset="-122"/>
              </a:rPr>
              <a:t>状元成才路</a:t>
            </a:r>
            <a:endParaRPr lang="zh-CN" altLang="en-US" sz="2800" dirty="0">
              <a:solidFill>
                <a:schemeClr val="bg1">
                  <a:lumMod val="50000"/>
                  <a:alpha val="20000"/>
                </a:schemeClr>
              </a:solidFill>
              <a:latin typeface="楷体" panose="02010609060101010101" pitchFamily="49" charset="-122"/>
              <a:ea typeface="楷体" panose="02010609060101010101" pitchFamily="49" charset="-122"/>
            </a:endParaRPr>
          </a:p>
        </p:txBody>
      </p:sp>
      <p:pic>
        <p:nvPicPr>
          <p:cNvPr id="17" name="图片 16" descr="状元成才路"/>
          <p:cNvPicPr>
            <a:picLocks noChangeAspect="1"/>
          </p:cNvPicPr>
          <p:nvPr userDrawn="1">
            <p:custDataLst>
              <p:tags r:id="rId10"/>
            </p:custDataLst>
          </p:nvPr>
        </p:nvPicPr>
        <p:blipFill>
          <a:blip r:embed="rId11"/>
          <a:stretch>
            <a:fillRect/>
          </a:stretch>
        </p:blipFill>
        <p:spPr>
          <a:xfrm>
            <a:off x="8310090" y="83820"/>
            <a:ext cx="792000" cy="77628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3_自定义版式">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rcRect l="12409" r="12409"/>
          <a:stretch>
            <a:fillRect/>
          </a:stretch>
        </p:blipFill>
        <p:spPr>
          <a:xfrm rot="5400000">
            <a:off x="2000250" y="-2000250"/>
            <a:ext cx="5143500" cy="9144000"/>
          </a:xfrm>
          <a:custGeom>
            <a:avLst/>
            <a:gdLst>
              <a:gd name="connsiteX0" fmla="*/ 0 w 6858000"/>
              <a:gd name="connsiteY0" fmla="*/ 12192000 h 12192000"/>
              <a:gd name="connsiteX1" fmla="*/ 0 w 6858000"/>
              <a:gd name="connsiteY1" fmla="*/ 0 h 12192000"/>
              <a:gd name="connsiteX2" fmla="*/ 6858000 w 6858000"/>
              <a:gd name="connsiteY2" fmla="*/ 0 h 12192000"/>
              <a:gd name="connsiteX3" fmla="*/ 6858000 w 6858000"/>
              <a:gd name="connsiteY3" fmla="*/ 12192000 h 12192000"/>
            </a:gdLst>
            <a:ahLst/>
            <a:cxnLst>
              <a:cxn ang="0">
                <a:pos x="connsiteX0" y="connsiteY0"/>
              </a:cxn>
              <a:cxn ang="0">
                <a:pos x="connsiteX1" y="connsiteY1"/>
              </a:cxn>
              <a:cxn ang="0">
                <a:pos x="connsiteX2" y="connsiteY2"/>
              </a:cxn>
              <a:cxn ang="0">
                <a:pos x="connsiteX3" y="connsiteY3"/>
              </a:cxn>
            </a:cxnLst>
            <a:rect l="l" t="t" r="r" b="b"/>
            <a:pathLst>
              <a:path w="6858000" h="12192000">
                <a:moveTo>
                  <a:pt x="0" y="12192000"/>
                </a:moveTo>
                <a:lnTo>
                  <a:pt x="0" y="0"/>
                </a:lnTo>
                <a:lnTo>
                  <a:pt x="6858000" y="0"/>
                </a:lnTo>
                <a:lnTo>
                  <a:pt x="6858000" y="12192000"/>
                </a:lnTo>
                <a:close/>
              </a:path>
            </a:pathLst>
          </a:custGeom>
        </p:spPr>
      </p:pic>
      <p:pic>
        <p:nvPicPr>
          <p:cNvPr id="3" name="12"/>
          <p:cNvPicPr>
            <a:picLocks noChangeAspect="1"/>
          </p:cNvPicPr>
          <p:nvPr userDrawn="1"/>
        </p:nvPicPr>
        <p:blipFill>
          <a:blip r:embed="rId3">
            <a:extLst>
              <a:ext uri="{28A0092B-C50C-407E-A947-70E740481C1C}">
                <a14:useLocalDpi xmlns:a14="http://schemas.microsoft.com/office/drawing/2010/main" val="0"/>
              </a:ext>
            </a:extLst>
          </a:blip>
          <a:srcRect t="73119" r="64932"/>
          <a:stretch>
            <a:fillRect/>
          </a:stretch>
        </p:blipFill>
        <p:spPr bwMode="auto">
          <a:xfrm>
            <a:off x="0" y="2838450"/>
            <a:ext cx="2239963"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13"/>
          <p:cNvPicPr>
            <a:picLocks noChangeAspect="1"/>
          </p:cNvPicPr>
          <p:nvPr userDrawn="1"/>
        </p:nvPicPr>
        <p:blipFill>
          <a:blip r:embed="rId4">
            <a:extLst>
              <a:ext uri="{28A0092B-C50C-407E-A947-70E740481C1C}">
                <a14:useLocalDpi xmlns:a14="http://schemas.microsoft.com/office/drawing/2010/main" val="0"/>
              </a:ext>
            </a:extLst>
          </a:blip>
          <a:srcRect r="69376" b="88040"/>
          <a:stretch>
            <a:fillRect/>
          </a:stretch>
        </p:blipFill>
        <p:spPr bwMode="auto">
          <a:xfrm>
            <a:off x="247650" y="128588"/>
            <a:ext cx="1071563" cy="65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14"/>
          <p:cNvPicPr>
            <a:picLocks noChangeAspect="1"/>
          </p:cNvPicPr>
          <p:nvPr userDrawn="1"/>
        </p:nvPicPr>
        <p:blipFill>
          <a:blip r:embed="rId5">
            <a:extLst>
              <a:ext uri="{28A0092B-C50C-407E-A947-70E740481C1C}">
                <a14:useLocalDpi xmlns:a14="http://schemas.microsoft.com/office/drawing/2010/main" val="0"/>
              </a:ext>
            </a:extLst>
          </a:blip>
          <a:srcRect t="88040" r="69376"/>
          <a:stretch>
            <a:fillRect/>
          </a:stretch>
        </p:blipFill>
        <p:spPr bwMode="auto">
          <a:xfrm>
            <a:off x="7643813" y="4646613"/>
            <a:ext cx="104775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15"/>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832475" y="303213"/>
            <a:ext cx="406400"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16"/>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25438" y="2982913"/>
            <a:ext cx="347662"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112"/>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281238" y="4751388"/>
            <a:ext cx="296862"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113"/>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8537575" y="2513013"/>
            <a:ext cx="227013"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114"/>
          <p:cNvPicPr>
            <a:picLocks noChangeAspect="1"/>
          </p:cNvPicPr>
          <p:nvPr userDrawn="1"/>
        </p:nvPicPr>
        <p:blipFill>
          <a:blip r:embed="rId9">
            <a:extLst>
              <a:ext uri="{28A0092B-C50C-407E-A947-70E740481C1C}">
                <a14:useLocalDpi xmlns:a14="http://schemas.microsoft.com/office/drawing/2010/main" val="0"/>
              </a:ext>
            </a:extLst>
          </a:blip>
          <a:srcRect l="64932" b="73119"/>
          <a:stretch>
            <a:fillRect/>
          </a:stretch>
        </p:blipFill>
        <p:spPr bwMode="auto">
          <a:xfrm>
            <a:off x="7599363" y="-17463"/>
            <a:ext cx="1544637" cy="158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圆角矩形 13"/>
          <p:cNvSpPr>
            <a:spLocks noChangeArrowheads="1"/>
          </p:cNvSpPr>
          <p:nvPr userDrawn="1"/>
        </p:nvSpPr>
        <p:spPr bwMode="auto">
          <a:xfrm>
            <a:off x="206375" y="206375"/>
            <a:ext cx="8731250" cy="4768850"/>
          </a:xfrm>
          <a:prstGeom prst="roundRect">
            <a:avLst>
              <a:gd name="adj" fmla="val 5981"/>
            </a:avLst>
          </a:prstGeom>
          <a:solidFill>
            <a:srgbClr val="FFFFFF"/>
          </a:solidFill>
          <a:ln w="50800">
            <a:solidFill>
              <a:srgbClr val="F1E8AD"/>
            </a:solidFill>
            <a:prstDash val="lgDash"/>
            <a:miter lim="800000"/>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endParaRPr lang="zh-CN" altLang="en-US" sz="3200" b="1">
              <a:solidFill>
                <a:srgbClr val="1C1C1C"/>
              </a:solidFill>
              <a:latin typeface="宋体" panose="02010600030101010101" pitchFamily="2" charset="-122"/>
            </a:endParaRPr>
          </a:p>
        </p:txBody>
      </p:sp>
      <p:sp>
        <p:nvSpPr>
          <p:cNvPr id="13" name="文本框 12"/>
          <p:cNvSpPr txBox="1">
            <a:spLocks noChangeArrowheads="1"/>
          </p:cNvSpPr>
          <p:nvPr userDrawn="1"/>
        </p:nvSpPr>
        <p:spPr bwMode="auto">
          <a:xfrm rot="20085978">
            <a:off x="3578322" y="2309624"/>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dirty="0">
                <a:solidFill>
                  <a:schemeClr val="bg1">
                    <a:lumMod val="50000"/>
                    <a:alpha val="20000"/>
                  </a:schemeClr>
                </a:solidFill>
                <a:latin typeface="楷体" panose="02010609060101010101" pitchFamily="49" charset="-122"/>
                <a:ea typeface="楷体" panose="02010609060101010101" pitchFamily="49" charset="-122"/>
              </a:rPr>
              <a:t>状元成才路</a:t>
            </a:r>
            <a:endParaRPr lang="zh-CN" altLang="en-US" sz="2800" dirty="0">
              <a:solidFill>
                <a:schemeClr val="bg1">
                  <a:lumMod val="50000"/>
                  <a:alpha val="20000"/>
                </a:schemeClr>
              </a:solidFill>
              <a:latin typeface="楷体" panose="02010609060101010101" pitchFamily="49" charset="-122"/>
              <a:ea typeface="楷体" panose="02010609060101010101" pitchFamily="49" charset="-122"/>
            </a:endParaRPr>
          </a:p>
        </p:txBody>
      </p:sp>
      <p:pic>
        <p:nvPicPr>
          <p:cNvPr id="17" name="图片 16" descr="状元成才路"/>
          <p:cNvPicPr>
            <a:picLocks noChangeAspect="1"/>
          </p:cNvPicPr>
          <p:nvPr userDrawn="1">
            <p:custDataLst>
              <p:tags r:id="rId10"/>
            </p:custDataLst>
          </p:nvPr>
        </p:nvPicPr>
        <p:blipFill>
          <a:blip r:embed="rId11"/>
          <a:stretch>
            <a:fillRect/>
          </a:stretch>
        </p:blipFill>
        <p:spPr>
          <a:xfrm>
            <a:off x="8310090" y="83820"/>
            <a:ext cx="792000" cy="77628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3" name="Footer Placeholder 2"/>
          <p:cNvSpPr>
            <a:spLocks noGrp="1"/>
          </p:cNvSpPr>
          <p:nvPr>
            <p:ph type="ftr" sz="quarter" idx="11"/>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4" name="Slide Number Placeholder 3"/>
          <p:cNvSpPr>
            <a:spLocks noGrp="1"/>
          </p:cNvSpPr>
          <p:nvPr>
            <p:ph type="sldNum" sz="quarter" idx="12"/>
          </p:nvPr>
        </p:nvSpPr>
        <p:spPr>
          <a:xfrm>
            <a:off x="0" y="0"/>
            <a:ext cx="0" cy="0"/>
          </a:xfrm>
        </p:spPr>
        <p:txBody>
          <a:bodyPr vert="horz" wrap="square" lIns="91440" tIns="45720" rIns="91440" bIns="45720" numCol="1" anchor="t" anchorCtr="0" compatLnSpc="1"/>
          <a:lstStyle>
            <a:lvl1pPr>
              <a:defRPr>
                <a:ea typeface="黑体" panose="02010609060101010101" pitchFamily="49" charset="-122"/>
              </a:defRPr>
            </a:lvl1pPr>
          </a:lstStyle>
          <a:p>
            <a:pPr>
              <a:defRPr/>
            </a:pPr>
            <a:fld id="{77D1E588-1D0D-441A-BECF-83B812334568}"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image" Target="../media/image13.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srcRect/>
          <a:stretch>
            <a:fillRect/>
          </a:stretch>
        </a:blipFill>
        <a:effectLst/>
      </p:bgPr>
    </p:bg>
    <p:spTree>
      <p:nvGrpSpPr>
        <p:cNvPr id="1" name=""/>
        <p:cNvGrpSpPr/>
        <p:nvPr/>
      </p:nvGrpSpPr>
      <p:grpSpPr>
        <a:xfrm>
          <a:off x="0" y="0"/>
          <a:ext cx="0" cy="0"/>
          <a:chOff x="0" y="0"/>
          <a:chExt cx="0" cy="0"/>
        </a:xfrm>
      </p:grpSpPr>
      <p:pic>
        <p:nvPicPr>
          <p:cNvPr id="1026" name="图片 7"/>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矩形 6"/>
          <p:cNvSpPr>
            <a:spLocks noChangeArrowheads="1"/>
          </p:cNvSpPr>
          <p:nvPr userDrawn="1"/>
        </p:nvSpPr>
        <p:spPr bwMode="auto">
          <a:xfrm>
            <a:off x="0" y="0"/>
            <a:ext cx="9144000" cy="5143500"/>
          </a:xfrm>
          <a:prstGeom prst="rect">
            <a:avLst/>
          </a:prstGeom>
          <a:solidFill>
            <a:schemeClr val="bg1"/>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endParaRPr lang="zh-CN" altLang="en-US" sz="3200" b="1">
              <a:solidFill>
                <a:srgbClr val="1C1C1C"/>
              </a:solidFill>
              <a:latin typeface="宋体" panose="02010600030101010101" pitchFamily="2" charset="-122"/>
            </a:endParaRPr>
          </a:p>
        </p:txBody>
      </p:sp>
      <p:pic>
        <p:nvPicPr>
          <p:cNvPr id="1028" name="图片 1"/>
          <p:cNvPicPr>
            <a:picLocks noChangeAspect="1"/>
          </p:cNvPicPr>
          <p:nvPr userDrawn="1"/>
        </p:nvPicPr>
        <p:blipFill>
          <a:blip r:embed="rId7">
            <a:extLst>
              <a:ext uri="{28A0092B-C50C-407E-A947-70E740481C1C}">
                <a14:useLocalDpi xmlns:a14="http://schemas.microsoft.com/office/drawing/2010/main" val="0"/>
              </a:ext>
            </a:extLst>
          </a:blip>
          <a:srcRect l="3419" t="23634" r="3419" b="23878"/>
          <a:stretch>
            <a:fillRect/>
          </a:stretch>
        </p:blipFill>
        <p:spPr bwMode="auto">
          <a:xfrm>
            <a:off x="-9525" y="-9525"/>
            <a:ext cx="9163050"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rtl="0" eaLnBrk="0" fontAlgn="base" hangingPunct="0">
        <a:spcBef>
          <a:spcPct val="0"/>
        </a:spcBef>
        <a:spcAft>
          <a:spcPct val="0"/>
        </a:spcAft>
        <a:defRPr sz="2800" b="1" kern="1200">
          <a:solidFill>
            <a:schemeClr val="tx1"/>
          </a:solidFill>
          <a:latin typeface="+mj-lt"/>
          <a:ea typeface="+mj-ea"/>
          <a:cs typeface="+mj-cs"/>
        </a:defRPr>
      </a:lvl1pPr>
      <a:lvl2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5pPr>
      <a:lvl6pPr marL="457200" algn="ctr" rtl="0" fontAlgn="base">
        <a:spcBef>
          <a:spcPct val="0"/>
        </a:spcBef>
        <a:spcAft>
          <a:spcPct val="0"/>
        </a:spcAft>
        <a:defRPr sz="2800">
          <a:solidFill>
            <a:schemeClr val="tx1"/>
          </a:solidFill>
          <a:latin typeface="Times New Roman" panose="02020603050405020304" pitchFamily="18" charset="0"/>
          <a:ea typeface="黑体" panose="02010609060101010101" pitchFamily="49" charset="-122"/>
        </a:defRPr>
      </a:lvl6pPr>
      <a:lvl7pPr marL="914400" algn="ctr" rtl="0" fontAlgn="base">
        <a:spcBef>
          <a:spcPct val="0"/>
        </a:spcBef>
        <a:spcAft>
          <a:spcPct val="0"/>
        </a:spcAft>
        <a:defRPr sz="2800">
          <a:solidFill>
            <a:schemeClr val="tx1"/>
          </a:solidFill>
          <a:latin typeface="Times New Roman" panose="02020603050405020304" pitchFamily="18" charset="0"/>
          <a:ea typeface="黑体" panose="02010609060101010101" pitchFamily="49" charset="-122"/>
        </a:defRPr>
      </a:lvl7pPr>
      <a:lvl8pPr marL="1371600" algn="ctr" rtl="0" fontAlgn="base">
        <a:spcBef>
          <a:spcPct val="0"/>
        </a:spcBef>
        <a:spcAft>
          <a:spcPct val="0"/>
        </a:spcAft>
        <a:defRPr sz="2800">
          <a:solidFill>
            <a:schemeClr val="tx1"/>
          </a:solidFill>
          <a:latin typeface="Times New Roman" panose="02020603050405020304" pitchFamily="18" charset="0"/>
          <a:ea typeface="黑体" panose="02010609060101010101" pitchFamily="49" charset="-122"/>
        </a:defRPr>
      </a:lvl8pPr>
      <a:lvl9pPr marL="1828800" algn="ctr" rtl="0" fontAlgn="base">
        <a:spcBef>
          <a:spcPct val="0"/>
        </a:spcBef>
        <a:spcAft>
          <a:spcPct val="0"/>
        </a:spcAft>
        <a:defRPr sz="2800">
          <a:solidFill>
            <a:schemeClr val="tx1"/>
          </a:solidFill>
          <a:latin typeface="Times New Roman" panose="02020603050405020304" pitchFamily="18" charset="0"/>
          <a:ea typeface="黑体" panose="02010609060101010101" pitchFamily="49" charset="-122"/>
        </a:defRPr>
      </a:lvl9pPr>
    </p:titleStyle>
    <p:bodyStyle>
      <a:lvl1pPr algn="l" rtl="0" eaLnBrk="0" fontAlgn="base" hangingPunct="0">
        <a:lnSpc>
          <a:spcPct val="120000"/>
        </a:lnSpc>
        <a:spcBef>
          <a:spcPct val="0"/>
        </a:spcBef>
        <a:spcAft>
          <a:spcPct val="0"/>
        </a:spcAft>
        <a:defRPr sz="2400" b="1" kern="1200">
          <a:solidFill>
            <a:schemeClr val="tx1"/>
          </a:solidFill>
          <a:latin typeface="+mj-lt"/>
          <a:ea typeface="+mn-ea"/>
          <a:cs typeface="+mn-cs"/>
        </a:defRPr>
      </a:lvl1pPr>
      <a:lvl2pPr marL="457200" algn="l" rtl="0" eaLnBrk="0" fontAlgn="base" hangingPunct="0">
        <a:lnSpc>
          <a:spcPct val="120000"/>
        </a:lnSpc>
        <a:spcBef>
          <a:spcPct val="20000"/>
        </a:spcBef>
        <a:spcAft>
          <a:spcPct val="0"/>
        </a:spcAft>
        <a:defRPr sz="2000" kern="1200">
          <a:solidFill>
            <a:schemeClr val="tx1"/>
          </a:solidFill>
          <a:latin typeface="+mn-lt"/>
          <a:ea typeface="+mn-ea"/>
          <a:cs typeface="+mn-cs"/>
        </a:defRPr>
      </a:lvl2pPr>
      <a:lvl3pPr marL="914400" algn="l" rtl="0" eaLnBrk="0" fontAlgn="base" hangingPunct="0">
        <a:lnSpc>
          <a:spcPct val="120000"/>
        </a:lnSpc>
        <a:spcBef>
          <a:spcPct val="20000"/>
        </a:spcBef>
        <a:spcAft>
          <a:spcPct val="0"/>
        </a:spcAft>
        <a:defRPr sz="2000" kern="1200">
          <a:solidFill>
            <a:schemeClr val="tx1"/>
          </a:solidFill>
          <a:latin typeface="+mn-lt"/>
          <a:ea typeface="+mn-ea"/>
          <a:cs typeface="+mn-cs"/>
        </a:defRPr>
      </a:lvl3pPr>
      <a:lvl4pPr marL="1371600" algn="l" rtl="0" eaLnBrk="0" fontAlgn="base" hangingPunct="0">
        <a:lnSpc>
          <a:spcPct val="120000"/>
        </a:lnSpc>
        <a:spcBef>
          <a:spcPct val="20000"/>
        </a:spcBef>
        <a:spcAft>
          <a:spcPct val="0"/>
        </a:spcAft>
        <a:defRPr sz="1600" kern="1200">
          <a:solidFill>
            <a:schemeClr val="tx1"/>
          </a:solidFill>
          <a:latin typeface="+mn-lt"/>
          <a:ea typeface="+mn-ea"/>
          <a:cs typeface="+mn-cs"/>
        </a:defRPr>
      </a:lvl4pPr>
      <a:lvl5pPr marL="1828800" algn="l" rtl="0" eaLnBrk="0" fontAlgn="base" hangingPunct="0">
        <a:lnSpc>
          <a:spcPct val="120000"/>
        </a:lnSpc>
        <a:spcBef>
          <a:spcPct val="20000"/>
        </a:spcBef>
        <a:spcAft>
          <a:spcPct val="0"/>
        </a:spcAf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14.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3.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grpSp>
        <p:nvGrpSpPr>
          <p:cNvPr id="9218" name="组合 9"/>
          <p:cNvGrpSpPr/>
          <p:nvPr/>
        </p:nvGrpSpPr>
        <p:grpSpPr bwMode="auto">
          <a:xfrm>
            <a:off x="2390775" y="1952625"/>
            <a:ext cx="4829327" cy="1500188"/>
            <a:chOff x="2325067" y="2015385"/>
            <a:chExt cx="4829326" cy="1500721"/>
          </a:xfrm>
        </p:grpSpPr>
        <p:cxnSp>
          <p:nvCxnSpPr>
            <p:cNvPr id="11" name="直接连接符 10"/>
            <p:cNvCxnSpPr/>
            <p:nvPr/>
          </p:nvCxnSpPr>
          <p:spPr>
            <a:xfrm>
              <a:off x="2325067" y="3023806"/>
              <a:ext cx="458946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副标题 6"/>
            <p:cNvSpPr txBox="1">
              <a:spLocks noChangeArrowheads="1"/>
            </p:cNvSpPr>
            <p:nvPr/>
          </p:nvSpPr>
          <p:spPr bwMode="auto">
            <a:xfrm>
              <a:off x="3444255" y="3015865"/>
              <a:ext cx="2666554" cy="500241"/>
            </a:xfrm>
            <a:prstGeom prst="rect">
              <a:avLst/>
            </a:prstGeom>
          </p:spPr>
          <p:txBody>
            <a:bodyPr/>
            <a:lstStyle>
              <a:lvl1pPr algn="l" rtl="0" eaLnBrk="0" fontAlgn="base" hangingPunct="0">
                <a:lnSpc>
                  <a:spcPct val="120000"/>
                </a:lnSpc>
                <a:spcBef>
                  <a:spcPct val="0"/>
                </a:spcBef>
                <a:spcAft>
                  <a:spcPct val="0"/>
                </a:spcAft>
                <a:defRPr sz="2400" b="1" kern="1200">
                  <a:solidFill>
                    <a:schemeClr val="tx1"/>
                  </a:solidFill>
                  <a:latin typeface="+mj-lt"/>
                  <a:ea typeface="+mn-ea"/>
                  <a:cs typeface="+mn-cs"/>
                </a:defRPr>
              </a:lvl1pPr>
              <a:lvl2pPr marL="457200" algn="l" rtl="0" eaLnBrk="0" fontAlgn="base" hangingPunct="0">
                <a:lnSpc>
                  <a:spcPct val="120000"/>
                </a:lnSpc>
                <a:spcBef>
                  <a:spcPct val="20000"/>
                </a:spcBef>
                <a:spcAft>
                  <a:spcPct val="0"/>
                </a:spcAft>
                <a:defRPr sz="2000" kern="1200">
                  <a:solidFill>
                    <a:schemeClr val="tx1"/>
                  </a:solidFill>
                  <a:latin typeface="+mn-lt"/>
                  <a:ea typeface="+mn-ea"/>
                  <a:cs typeface="+mn-cs"/>
                </a:defRPr>
              </a:lvl2pPr>
              <a:lvl3pPr marL="914400" algn="l" rtl="0" eaLnBrk="0" fontAlgn="base" hangingPunct="0">
                <a:lnSpc>
                  <a:spcPct val="120000"/>
                </a:lnSpc>
                <a:spcBef>
                  <a:spcPct val="20000"/>
                </a:spcBef>
                <a:spcAft>
                  <a:spcPct val="0"/>
                </a:spcAft>
                <a:defRPr sz="2000" kern="1200">
                  <a:solidFill>
                    <a:schemeClr val="tx1"/>
                  </a:solidFill>
                  <a:latin typeface="+mn-lt"/>
                  <a:ea typeface="+mn-ea"/>
                  <a:cs typeface="+mn-cs"/>
                </a:defRPr>
              </a:lvl3pPr>
              <a:lvl4pPr marL="1371600" algn="l" rtl="0" eaLnBrk="0" fontAlgn="base" hangingPunct="0">
                <a:lnSpc>
                  <a:spcPct val="120000"/>
                </a:lnSpc>
                <a:spcBef>
                  <a:spcPct val="20000"/>
                </a:spcBef>
                <a:spcAft>
                  <a:spcPct val="0"/>
                </a:spcAft>
                <a:defRPr sz="1600" kern="1200">
                  <a:solidFill>
                    <a:schemeClr val="tx1"/>
                  </a:solidFill>
                  <a:latin typeface="+mn-lt"/>
                  <a:ea typeface="+mn-ea"/>
                  <a:cs typeface="+mn-cs"/>
                </a:defRPr>
              </a:lvl4pPr>
              <a:lvl5pPr marL="1828800" algn="l" rtl="0" eaLnBrk="0" fontAlgn="base" hangingPunct="0">
                <a:lnSpc>
                  <a:spcPct val="120000"/>
                </a:lnSpc>
                <a:spcBef>
                  <a:spcPct val="20000"/>
                </a:spcBef>
                <a:spcAft>
                  <a:spcPct val="0"/>
                </a:spcAf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altLang="zh-CN" dirty="0">
                  <a:ea typeface="楷体" panose="02010609060101010101" pitchFamily="49" charset="-122"/>
                </a:rPr>
                <a:t>R</a:t>
              </a:r>
              <a:r>
                <a:rPr lang="zh-CN" altLang="en-US" dirty="0">
                  <a:latin typeface="+mn-ea"/>
                </a:rPr>
                <a:t>·</a:t>
              </a:r>
              <a:r>
                <a:rPr lang="zh-CN" altLang="en-US" dirty="0">
                  <a:ea typeface="楷体" panose="02010609060101010101" pitchFamily="49" charset="-122"/>
                </a:rPr>
                <a:t>六年级下册</a:t>
              </a:r>
              <a:endParaRPr lang="zh-CN" altLang="en-US" dirty="0">
                <a:ea typeface="楷体" panose="02010609060101010101" pitchFamily="49" charset="-122"/>
              </a:endParaRPr>
            </a:p>
          </p:txBody>
        </p:sp>
        <p:sp>
          <p:nvSpPr>
            <p:cNvPr id="9221" name="标题 5"/>
            <p:cNvSpPr txBox="1">
              <a:spLocks noChangeArrowheads="1"/>
            </p:cNvSpPr>
            <p:nvPr/>
          </p:nvSpPr>
          <p:spPr bwMode="auto">
            <a:xfrm>
              <a:off x="3457396" y="2015385"/>
              <a:ext cx="3696997" cy="93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4800" b="1" dirty="0">
                  <a:latin typeface="幼圆" panose="02010509060101010101" pitchFamily="49" charset="-122"/>
                  <a:ea typeface="幼圆" panose="02010509060101010101" pitchFamily="49" charset="-122"/>
                </a:rPr>
                <a:t>统计（</a:t>
              </a:r>
              <a:r>
                <a:rPr lang="en-US" altLang="zh-CN" sz="4800" b="1" dirty="0">
                  <a:latin typeface="幼圆" panose="02010509060101010101" pitchFamily="49" charset="-122"/>
                  <a:ea typeface="幼圆" panose="02010509060101010101" pitchFamily="49" charset="-122"/>
                </a:rPr>
                <a:t>2</a:t>
              </a:r>
              <a:r>
                <a:rPr lang="zh-CN" altLang="en-US" sz="4800" b="1" dirty="0">
                  <a:latin typeface="幼圆" panose="02010509060101010101" pitchFamily="49" charset="-122"/>
                  <a:ea typeface="幼圆" panose="02010509060101010101" pitchFamily="49" charset="-122"/>
                </a:rPr>
                <a:t>）</a:t>
              </a:r>
              <a:endParaRPr lang="zh-CN" altLang="en-US" sz="4800" b="1" dirty="0">
                <a:latin typeface="幼圆" panose="02010509060101010101" pitchFamily="49" charset="-122"/>
                <a:ea typeface="幼圆" panose="02010509060101010101" pitchFamily="49" charset="-122"/>
              </a:endParaRPr>
            </a:p>
          </p:txBody>
        </p:sp>
      </p:grpSp>
      <p:pic>
        <p:nvPicPr>
          <p:cNvPr id="7" name="Picture 10" descr="https://docimg5.docs.qq.com/image/AgAABsfO-eVuNsLQ97NFJo9kPCW4F0eR.png?w=904&amp;h=91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1059" y="1790185"/>
            <a:ext cx="1222909" cy="123373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3"/>
          <p:cNvSpPr txBox="1">
            <a:spLocks noChangeArrowheads="1"/>
          </p:cNvSpPr>
          <p:nvPr/>
        </p:nvSpPr>
        <p:spPr bwMode="auto">
          <a:xfrm>
            <a:off x="300943" y="1255188"/>
            <a:ext cx="8843058" cy="584775"/>
          </a:xfrm>
          <a:prstGeom prst="rect">
            <a:avLst/>
          </a:prstGeom>
          <a:noFill/>
          <a:ln>
            <a:noFill/>
          </a:ln>
        </p:spPr>
        <p:txBody>
          <a:bodyPr wrap="square">
            <a:spAutoFit/>
          </a:bodyPr>
          <a:lstStyle>
            <a:lvl1pPr eaLnBrk="0" hangingPunct="0">
              <a:defRPr sz="2000" b="1">
                <a:solidFill>
                  <a:schemeClr val="tx1"/>
                </a:solidFill>
                <a:latin typeface="楷体_GB2312" panose="02010609030101010101" pitchFamily="49" charset="-122"/>
                <a:ea typeface="楷体_GB2312" panose="02010609030101010101" pitchFamily="49" charset="-122"/>
              </a:defRPr>
            </a:lvl1pPr>
            <a:lvl2pPr marL="742950" indent="-285750" eaLnBrk="0" hangingPunct="0">
              <a:defRPr sz="2000" b="1">
                <a:solidFill>
                  <a:schemeClr val="tx1"/>
                </a:solidFill>
                <a:latin typeface="楷体_GB2312" panose="02010609030101010101" pitchFamily="49" charset="-122"/>
                <a:ea typeface="楷体_GB2312" panose="02010609030101010101" pitchFamily="49" charset="-122"/>
              </a:defRPr>
            </a:lvl2pPr>
            <a:lvl3pPr marL="1143000" indent="-228600" eaLnBrk="0" hangingPunct="0">
              <a:defRPr sz="2000" b="1">
                <a:solidFill>
                  <a:schemeClr val="tx1"/>
                </a:solidFill>
                <a:latin typeface="楷体_GB2312" panose="02010609030101010101" pitchFamily="49" charset="-122"/>
                <a:ea typeface="楷体_GB2312" panose="02010609030101010101" pitchFamily="49" charset="-122"/>
              </a:defRPr>
            </a:lvl3pPr>
            <a:lvl4pPr marL="1600200" indent="-228600" eaLnBrk="0" hangingPunct="0">
              <a:defRPr sz="2000" b="1">
                <a:solidFill>
                  <a:schemeClr val="tx1"/>
                </a:solidFill>
                <a:latin typeface="楷体_GB2312" panose="02010609030101010101" pitchFamily="49" charset="-122"/>
                <a:ea typeface="楷体_GB2312" panose="02010609030101010101" pitchFamily="49" charset="-122"/>
              </a:defRPr>
            </a:lvl4pPr>
            <a:lvl5pPr marL="2057400" indent="-228600" eaLnBrk="0" hangingPunct="0">
              <a:defRPr sz="2000" b="1">
                <a:solidFill>
                  <a:schemeClr val="tx1"/>
                </a:solidFill>
                <a:latin typeface="楷体_GB2312" panose="02010609030101010101" pitchFamily="49" charset="-122"/>
                <a:ea typeface="楷体_GB2312" panose="02010609030101010101" pitchFamily="49" charset="-122"/>
              </a:defRPr>
            </a:lvl5pPr>
            <a:lvl6pPr marL="2514600" indent="-228600" eaLnBrk="0" fontAlgn="base" hangingPunct="0">
              <a:spcBef>
                <a:spcPct val="0"/>
              </a:spcBef>
              <a:spcAft>
                <a:spcPct val="0"/>
              </a:spcAft>
              <a:buFont typeface="Arial" panose="020B0604020202020204" pitchFamily="34" charset="0"/>
              <a:defRPr sz="2000" b="1">
                <a:solidFill>
                  <a:schemeClr val="tx1"/>
                </a:solidFill>
                <a:latin typeface="楷体_GB2312" panose="02010609030101010101" pitchFamily="49" charset="-122"/>
                <a:ea typeface="楷体_GB2312" panose="02010609030101010101" pitchFamily="49" charset="-122"/>
              </a:defRPr>
            </a:lvl6pPr>
            <a:lvl7pPr marL="2971800" indent="-228600" eaLnBrk="0" fontAlgn="base" hangingPunct="0">
              <a:spcBef>
                <a:spcPct val="0"/>
              </a:spcBef>
              <a:spcAft>
                <a:spcPct val="0"/>
              </a:spcAft>
              <a:buFont typeface="Arial" panose="020B0604020202020204" pitchFamily="34" charset="0"/>
              <a:defRPr sz="2000" b="1">
                <a:solidFill>
                  <a:schemeClr val="tx1"/>
                </a:solidFill>
                <a:latin typeface="楷体_GB2312" panose="02010609030101010101" pitchFamily="49" charset="-122"/>
                <a:ea typeface="楷体_GB2312" panose="02010609030101010101" pitchFamily="49" charset="-122"/>
              </a:defRPr>
            </a:lvl7pPr>
            <a:lvl8pPr marL="3429000" indent="-228600" eaLnBrk="0" fontAlgn="base" hangingPunct="0">
              <a:spcBef>
                <a:spcPct val="0"/>
              </a:spcBef>
              <a:spcAft>
                <a:spcPct val="0"/>
              </a:spcAft>
              <a:buFont typeface="Arial" panose="020B0604020202020204" pitchFamily="34" charset="0"/>
              <a:defRPr sz="2000" b="1">
                <a:solidFill>
                  <a:schemeClr val="tx1"/>
                </a:solidFill>
                <a:latin typeface="楷体_GB2312" panose="02010609030101010101" pitchFamily="49" charset="-122"/>
                <a:ea typeface="楷体_GB2312" panose="02010609030101010101" pitchFamily="49" charset="-122"/>
              </a:defRPr>
            </a:lvl8pPr>
            <a:lvl9pPr marL="3886200" indent="-228600" eaLnBrk="0" fontAlgn="base" hangingPunct="0">
              <a:spcBef>
                <a:spcPct val="0"/>
              </a:spcBef>
              <a:spcAft>
                <a:spcPct val="0"/>
              </a:spcAft>
              <a:buFont typeface="Arial" panose="020B0604020202020204" pitchFamily="34" charset="0"/>
              <a:defRPr sz="2000" b="1">
                <a:solidFill>
                  <a:schemeClr val="tx1"/>
                </a:solidFill>
                <a:latin typeface="楷体_GB2312" panose="02010609030101010101" pitchFamily="49" charset="-122"/>
                <a:ea typeface="楷体_GB2312" panose="02010609030101010101" pitchFamily="49" charset="-122"/>
              </a:defRPr>
            </a:lvl9pPr>
          </a:lstStyle>
          <a:p>
            <a:pPr eaLnBrk="1" hangingPunct="1">
              <a:spcBef>
                <a:spcPct val="50000"/>
              </a:spcBef>
              <a:buFont typeface="Arial" panose="020B0604020202020204" pitchFamily="34" charset="0"/>
              <a:buNone/>
              <a:defRPr/>
            </a:pPr>
            <a:r>
              <a:rPr lang="zh-CN" altLang="en-US" sz="3200" dirty="0">
                <a:latin typeface="+mj-lt"/>
                <a:ea typeface="+mj-ea"/>
              </a:rPr>
              <a:t>六（</a:t>
            </a:r>
            <a:r>
              <a:rPr lang="en-US" altLang="zh-CN" sz="3200" dirty="0">
                <a:latin typeface="+mj-lt"/>
                <a:ea typeface="+mj-ea"/>
              </a:rPr>
              <a:t>1</a:t>
            </a:r>
            <a:r>
              <a:rPr lang="zh-CN" altLang="en-US" sz="3200" dirty="0">
                <a:latin typeface="+mj-lt"/>
                <a:ea typeface="+mj-ea"/>
              </a:rPr>
              <a:t>）班同学的身高、体重情况如下表。</a:t>
            </a:r>
            <a:endParaRPr lang="zh-CN" altLang="en-US" sz="3200" dirty="0">
              <a:latin typeface="+mj-lt"/>
              <a:ea typeface="+mj-ea"/>
            </a:endParaRPr>
          </a:p>
        </p:txBody>
      </p:sp>
      <p:grpSp>
        <p:nvGrpSpPr>
          <p:cNvPr id="11267" name="组合 4"/>
          <p:cNvGrpSpPr/>
          <p:nvPr/>
        </p:nvGrpSpPr>
        <p:grpSpPr bwMode="auto">
          <a:xfrm>
            <a:off x="1133475" y="1839388"/>
            <a:ext cx="6951663" cy="1862137"/>
            <a:chOff x="1116013" y="1939925"/>
            <a:chExt cx="6951662" cy="1862137"/>
          </a:xfrm>
        </p:grpSpPr>
        <p:pic>
          <p:nvPicPr>
            <p:cNvPr id="11272" name="Picture 20" descr="{C4B6208E-920D-4D22-9CA5-59DB4769BD48}副本"/>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16013" y="1939925"/>
              <a:ext cx="6951662"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18" descr="未标题-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063" y="2859087"/>
              <a:ext cx="6932612"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TextBox 6"/>
          <p:cNvSpPr txBox="1"/>
          <p:nvPr/>
        </p:nvSpPr>
        <p:spPr>
          <a:xfrm>
            <a:off x="0" y="3713103"/>
            <a:ext cx="9144000" cy="553998"/>
          </a:xfrm>
          <a:prstGeom prst="rect">
            <a:avLst/>
          </a:prstGeom>
          <a:noFill/>
        </p:spPr>
        <p:txBody>
          <a:bodyPr wrap="square">
            <a:spAutoFit/>
          </a:bodyPr>
          <a:lstStyle/>
          <a:p>
            <a:pPr eaLnBrk="1" hangingPunct="1">
              <a:buFont typeface="Arial" panose="020B0604020202020204" pitchFamily="34" charset="0"/>
              <a:buNone/>
              <a:defRPr/>
            </a:pPr>
            <a:r>
              <a:rPr lang="zh-CN" altLang="en-US" sz="3000" b="1" dirty="0">
                <a:latin typeface="+mj-lt"/>
                <a:ea typeface="黑体" panose="02010609060101010101" pitchFamily="49" charset="-122"/>
              </a:rPr>
              <a:t>（</a:t>
            </a:r>
            <a:r>
              <a:rPr lang="en-US" altLang="zh-CN" sz="3000" b="1" dirty="0">
                <a:latin typeface="+mj-lt"/>
                <a:ea typeface="黑体" panose="02010609060101010101" pitchFamily="49" charset="-122"/>
              </a:rPr>
              <a:t>1</a:t>
            </a:r>
            <a:r>
              <a:rPr lang="zh-CN" altLang="en-US" sz="3000" b="1" dirty="0">
                <a:latin typeface="+mj-lt"/>
                <a:ea typeface="黑体" panose="02010609060101010101" pitchFamily="49" charset="-122"/>
              </a:rPr>
              <a:t>）六（</a:t>
            </a:r>
            <a:r>
              <a:rPr lang="en-US" altLang="zh-CN" sz="3000" b="1" dirty="0">
                <a:latin typeface="+mj-lt"/>
                <a:ea typeface="黑体" panose="02010609060101010101" pitchFamily="49" charset="-122"/>
              </a:rPr>
              <a:t>1</a:t>
            </a:r>
            <a:r>
              <a:rPr lang="zh-CN" altLang="en-US" sz="3000" b="1" dirty="0">
                <a:latin typeface="+mj-lt"/>
                <a:ea typeface="黑体" panose="02010609060101010101" pitchFamily="49" charset="-122"/>
              </a:rPr>
              <a:t>）班大部分同学的身高和体重分别是多少？</a:t>
            </a:r>
            <a:endParaRPr lang="zh-CN" altLang="en-US" sz="3000" b="1" dirty="0">
              <a:latin typeface="+mj-lt"/>
              <a:ea typeface="黑体" panose="02010609060101010101" pitchFamily="49" charset="-122"/>
            </a:endParaRPr>
          </a:p>
        </p:txBody>
      </p:sp>
      <p:grpSp>
        <p:nvGrpSpPr>
          <p:cNvPr id="11269" name="组合 9"/>
          <p:cNvGrpSpPr/>
          <p:nvPr/>
        </p:nvGrpSpPr>
        <p:grpSpPr bwMode="auto">
          <a:xfrm>
            <a:off x="187325" y="623888"/>
            <a:ext cx="2020888" cy="592137"/>
            <a:chOff x="174592" y="662236"/>
            <a:chExt cx="2020136" cy="591889"/>
          </a:xfrm>
        </p:grpSpPr>
        <p:sp>
          <p:nvSpPr>
            <p:cNvPr id="11" name="110-1"/>
            <p:cNvSpPr/>
            <p:nvPr/>
          </p:nvSpPr>
          <p:spPr>
            <a:xfrm>
              <a:off x="174592" y="662236"/>
              <a:ext cx="2020136" cy="591889"/>
            </a:xfrm>
            <a:prstGeom prst="roundRect">
              <a:avLst>
                <a:gd name="adj" fmla="val 50000"/>
              </a:avLst>
            </a:prstGeom>
            <a:solidFill>
              <a:srgbClr val="F3FBEE"/>
            </a:solidFill>
            <a:ln w="38100">
              <a:solidFill>
                <a:srgbClr val="34343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2" name="Rectangle 16"/>
            <p:cNvSpPr>
              <a:spLocks noChangeArrowheads="1"/>
            </p:cNvSpPr>
            <p:nvPr/>
          </p:nvSpPr>
          <p:spPr bwMode="auto">
            <a:xfrm>
              <a:off x="245628" y="669924"/>
              <a:ext cx="1878064"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defRPr/>
              </a:pPr>
              <a:r>
                <a:rPr lang="zh-CN" altLang="en-US" sz="3200" b="1" dirty="0">
                  <a:latin typeface="微软雅黑" panose="020B0503020204020204" pitchFamily="34" charset="-122"/>
                  <a:ea typeface="微软雅黑" panose="020B0503020204020204" pitchFamily="34" charset="-122"/>
                </a:rPr>
                <a:t>旧知回顾</a:t>
              </a:r>
              <a:endParaRPr lang="zh-CN" altLang="en-US" sz="3200" b="1" dirty="0">
                <a:latin typeface="微软雅黑" panose="020B0503020204020204" pitchFamily="34" charset="-122"/>
                <a:ea typeface="微软雅黑" panose="020B0503020204020204" pitchFamily="34" charset="-122"/>
              </a:endParaRPr>
            </a:p>
          </p:txBody>
        </p:sp>
      </p:grpSp>
      <p:sp>
        <p:nvSpPr>
          <p:cNvPr id="2" name="矩形: 圆角 1"/>
          <p:cNvSpPr/>
          <p:nvPr/>
        </p:nvSpPr>
        <p:spPr bwMode="auto">
          <a:xfrm>
            <a:off x="5513070" y="1907650"/>
            <a:ext cx="723900" cy="787400"/>
          </a:xfrm>
          <a:prstGeom prst="roundRect">
            <a:avLst/>
          </a:prstGeom>
          <a:noFill/>
          <a:ln w="28575">
            <a:solidFill>
              <a:srgbClr val="FF0000"/>
            </a:solidFill>
            <a:miter lim="800000"/>
          </a:ln>
        </p:spPr>
        <p:txBody>
          <a:bodyPr rtlCol="0" anchor="ctr"/>
          <a:lstStyle/>
          <a:p>
            <a:pPr algn="ctr" eaLnBrk="1" fontAlgn="auto" hangingPunct="1">
              <a:lnSpc>
                <a:spcPct val="120000"/>
              </a:lnSpc>
              <a:spcBef>
                <a:spcPts val="0"/>
              </a:spcBef>
              <a:spcAft>
                <a:spcPts val="0"/>
              </a:spcAft>
            </a:pPr>
            <a:endParaRPr lang="zh-CN" altLang="en-US" sz="3200" b="1" kern="0" dirty="0">
              <a:solidFill>
                <a:srgbClr val="1C1C1C"/>
              </a:solidFill>
              <a:latin typeface="宋体" panose="02010600030101010101" pitchFamily="2" charset="-122"/>
            </a:endParaRPr>
          </a:p>
        </p:txBody>
      </p:sp>
      <p:sp>
        <p:nvSpPr>
          <p:cNvPr id="13" name="矩形: 圆角 12"/>
          <p:cNvSpPr/>
          <p:nvPr/>
        </p:nvSpPr>
        <p:spPr bwMode="auto">
          <a:xfrm>
            <a:off x="4800600" y="2853800"/>
            <a:ext cx="723900" cy="698500"/>
          </a:xfrm>
          <a:prstGeom prst="roundRect">
            <a:avLst/>
          </a:prstGeom>
          <a:noFill/>
          <a:ln w="28575">
            <a:solidFill>
              <a:srgbClr val="FF0000"/>
            </a:solidFill>
            <a:miter lim="800000"/>
          </a:ln>
        </p:spPr>
        <p:txBody>
          <a:bodyPr rtlCol="0" anchor="ctr"/>
          <a:lstStyle/>
          <a:p>
            <a:pPr algn="ctr" eaLnBrk="1" fontAlgn="auto" hangingPunct="1">
              <a:lnSpc>
                <a:spcPct val="120000"/>
              </a:lnSpc>
              <a:spcBef>
                <a:spcPts val="0"/>
              </a:spcBef>
              <a:spcAft>
                <a:spcPts val="0"/>
              </a:spcAft>
            </a:pPr>
            <a:endParaRPr lang="zh-CN" altLang="en-US" sz="3200" b="1" kern="0" dirty="0">
              <a:solidFill>
                <a:srgbClr val="1C1C1C"/>
              </a:solidFill>
              <a:latin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 grpId="0" bldLvl="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3"/>
          <p:cNvSpPr txBox="1">
            <a:spLocks noChangeArrowheads="1"/>
          </p:cNvSpPr>
          <p:nvPr/>
        </p:nvSpPr>
        <p:spPr bwMode="auto">
          <a:xfrm>
            <a:off x="300943" y="1243613"/>
            <a:ext cx="8843058" cy="584775"/>
          </a:xfrm>
          <a:prstGeom prst="rect">
            <a:avLst/>
          </a:prstGeom>
          <a:noFill/>
          <a:ln>
            <a:noFill/>
          </a:ln>
        </p:spPr>
        <p:txBody>
          <a:bodyPr wrap="square">
            <a:spAutoFit/>
          </a:bodyPr>
          <a:lstStyle>
            <a:lvl1pPr eaLnBrk="0" hangingPunct="0">
              <a:defRPr sz="2000" b="1">
                <a:solidFill>
                  <a:schemeClr val="tx1"/>
                </a:solidFill>
                <a:latin typeface="楷体_GB2312" panose="02010609030101010101" pitchFamily="49" charset="-122"/>
                <a:ea typeface="楷体_GB2312" panose="02010609030101010101" pitchFamily="49" charset="-122"/>
              </a:defRPr>
            </a:lvl1pPr>
            <a:lvl2pPr marL="742950" indent="-285750" eaLnBrk="0" hangingPunct="0">
              <a:defRPr sz="2000" b="1">
                <a:solidFill>
                  <a:schemeClr val="tx1"/>
                </a:solidFill>
                <a:latin typeface="楷体_GB2312" panose="02010609030101010101" pitchFamily="49" charset="-122"/>
                <a:ea typeface="楷体_GB2312" panose="02010609030101010101" pitchFamily="49" charset="-122"/>
              </a:defRPr>
            </a:lvl2pPr>
            <a:lvl3pPr marL="1143000" indent="-228600" eaLnBrk="0" hangingPunct="0">
              <a:defRPr sz="2000" b="1">
                <a:solidFill>
                  <a:schemeClr val="tx1"/>
                </a:solidFill>
                <a:latin typeface="楷体_GB2312" panose="02010609030101010101" pitchFamily="49" charset="-122"/>
                <a:ea typeface="楷体_GB2312" panose="02010609030101010101" pitchFamily="49" charset="-122"/>
              </a:defRPr>
            </a:lvl3pPr>
            <a:lvl4pPr marL="1600200" indent="-228600" eaLnBrk="0" hangingPunct="0">
              <a:defRPr sz="2000" b="1">
                <a:solidFill>
                  <a:schemeClr val="tx1"/>
                </a:solidFill>
                <a:latin typeface="楷体_GB2312" panose="02010609030101010101" pitchFamily="49" charset="-122"/>
                <a:ea typeface="楷体_GB2312" panose="02010609030101010101" pitchFamily="49" charset="-122"/>
              </a:defRPr>
            </a:lvl4pPr>
            <a:lvl5pPr marL="2057400" indent="-228600" eaLnBrk="0" hangingPunct="0">
              <a:defRPr sz="2000" b="1">
                <a:solidFill>
                  <a:schemeClr val="tx1"/>
                </a:solidFill>
                <a:latin typeface="楷体_GB2312" panose="02010609030101010101" pitchFamily="49" charset="-122"/>
                <a:ea typeface="楷体_GB2312" panose="02010609030101010101" pitchFamily="49" charset="-122"/>
              </a:defRPr>
            </a:lvl5pPr>
            <a:lvl6pPr marL="2514600" indent="-228600" eaLnBrk="0" fontAlgn="base" hangingPunct="0">
              <a:spcBef>
                <a:spcPct val="0"/>
              </a:spcBef>
              <a:spcAft>
                <a:spcPct val="0"/>
              </a:spcAft>
              <a:buFont typeface="Arial" panose="020B0604020202020204" pitchFamily="34" charset="0"/>
              <a:defRPr sz="2000" b="1">
                <a:solidFill>
                  <a:schemeClr val="tx1"/>
                </a:solidFill>
                <a:latin typeface="楷体_GB2312" panose="02010609030101010101" pitchFamily="49" charset="-122"/>
                <a:ea typeface="楷体_GB2312" panose="02010609030101010101" pitchFamily="49" charset="-122"/>
              </a:defRPr>
            </a:lvl6pPr>
            <a:lvl7pPr marL="2971800" indent="-228600" eaLnBrk="0" fontAlgn="base" hangingPunct="0">
              <a:spcBef>
                <a:spcPct val="0"/>
              </a:spcBef>
              <a:spcAft>
                <a:spcPct val="0"/>
              </a:spcAft>
              <a:buFont typeface="Arial" panose="020B0604020202020204" pitchFamily="34" charset="0"/>
              <a:defRPr sz="2000" b="1">
                <a:solidFill>
                  <a:schemeClr val="tx1"/>
                </a:solidFill>
                <a:latin typeface="楷体_GB2312" panose="02010609030101010101" pitchFamily="49" charset="-122"/>
                <a:ea typeface="楷体_GB2312" panose="02010609030101010101" pitchFamily="49" charset="-122"/>
              </a:defRPr>
            </a:lvl7pPr>
            <a:lvl8pPr marL="3429000" indent="-228600" eaLnBrk="0" fontAlgn="base" hangingPunct="0">
              <a:spcBef>
                <a:spcPct val="0"/>
              </a:spcBef>
              <a:spcAft>
                <a:spcPct val="0"/>
              </a:spcAft>
              <a:buFont typeface="Arial" panose="020B0604020202020204" pitchFamily="34" charset="0"/>
              <a:defRPr sz="2000" b="1">
                <a:solidFill>
                  <a:schemeClr val="tx1"/>
                </a:solidFill>
                <a:latin typeface="楷体_GB2312" panose="02010609030101010101" pitchFamily="49" charset="-122"/>
                <a:ea typeface="楷体_GB2312" panose="02010609030101010101" pitchFamily="49" charset="-122"/>
              </a:defRPr>
            </a:lvl8pPr>
            <a:lvl9pPr marL="3886200" indent="-228600" eaLnBrk="0" fontAlgn="base" hangingPunct="0">
              <a:spcBef>
                <a:spcPct val="0"/>
              </a:spcBef>
              <a:spcAft>
                <a:spcPct val="0"/>
              </a:spcAft>
              <a:buFont typeface="Arial" panose="020B0604020202020204" pitchFamily="34" charset="0"/>
              <a:defRPr sz="2000" b="1">
                <a:solidFill>
                  <a:schemeClr val="tx1"/>
                </a:solidFill>
                <a:latin typeface="楷体_GB2312" panose="02010609030101010101" pitchFamily="49" charset="-122"/>
                <a:ea typeface="楷体_GB2312" panose="02010609030101010101" pitchFamily="49" charset="-122"/>
              </a:defRPr>
            </a:lvl9pPr>
          </a:lstStyle>
          <a:p>
            <a:pPr eaLnBrk="1" hangingPunct="1">
              <a:spcBef>
                <a:spcPct val="50000"/>
              </a:spcBef>
              <a:buFont typeface="Arial" panose="020B0604020202020204" pitchFamily="34" charset="0"/>
              <a:buNone/>
              <a:defRPr/>
            </a:pPr>
            <a:r>
              <a:rPr lang="zh-CN" altLang="en-US" sz="3200" dirty="0">
                <a:latin typeface="+mj-lt"/>
                <a:ea typeface="+mj-ea"/>
              </a:rPr>
              <a:t>六（</a:t>
            </a:r>
            <a:r>
              <a:rPr lang="en-US" altLang="zh-CN" sz="3200" dirty="0">
                <a:latin typeface="+mj-lt"/>
                <a:ea typeface="+mj-ea"/>
              </a:rPr>
              <a:t>1</a:t>
            </a:r>
            <a:r>
              <a:rPr lang="zh-CN" altLang="en-US" sz="3200" dirty="0">
                <a:latin typeface="+mj-lt"/>
                <a:ea typeface="+mj-ea"/>
              </a:rPr>
              <a:t>）班同学的身高、体重情况如下表。</a:t>
            </a:r>
            <a:endParaRPr lang="zh-CN" altLang="en-US" sz="3200" dirty="0">
              <a:latin typeface="+mj-lt"/>
              <a:ea typeface="+mj-ea"/>
            </a:endParaRPr>
          </a:p>
        </p:txBody>
      </p:sp>
      <p:grpSp>
        <p:nvGrpSpPr>
          <p:cNvPr id="11267" name="组合 4"/>
          <p:cNvGrpSpPr/>
          <p:nvPr/>
        </p:nvGrpSpPr>
        <p:grpSpPr bwMode="auto">
          <a:xfrm>
            <a:off x="1133475" y="1827813"/>
            <a:ext cx="6951663" cy="1862137"/>
            <a:chOff x="1116013" y="1939925"/>
            <a:chExt cx="6951662" cy="1862137"/>
          </a:xfrm>
        </p:grpSpPr>
        <p:pic>
          <p:nvPicPr>
            <p:cNvPr id="11272" name="Picture 20" descr="{C4B6208E-920D-4D22-9CA5-59DB4769BD48}副本"/>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16013" y="1939925"/>
              <a:ext cx="6951662"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3" name="Picture 18" descr="未标题-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063" y="2859087"/>
              <a:ext cx="6932612"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TextBox 6"/>
          <p:cNvSpPr txBox="1"/>
          <p:nvPr/>
        </p:nvSpPr>
        <p:spPr>
          <a:xfrm>
            <a:off x="353029" y="3689954"/>
            <a:ext cx="8437943" cy="1015663"/>
          </a:xfrm>
          <a:prstGeom prst="rect">
            <a:avLst/>
          </a:prstGeom>
          <a:noFill/>
        </p:spPr>
        <p:txBody>
          <a:bodyPr wrap="square">
            <a:spAutoFit/>
          </a:bodyPr>
          <a:lstStyle/>
          <a:p>
            <a:pPr eaLnBrk="1" hangingPunct="1">
              <a:buFont typeface="Arial" panose="020B0604020202020204" pitchFamily="34" charset="0"/>
              <a:buNone/>
              <a:defRPr/>
            </a:pPr>
            <a:r>
              <a:rPr lang="zh-CN" altLang="en-US" sz="3000" b="1" dirty="0">
                <a:latin typeface="+mj-lt"/>
                <a:ea typeface="黑体" panose="02010609060101010101" pitchFamily="49" charset="-122"/>
              </a:rPr>
              <a:t>（</a:t>
            </a:r>
            <a:r>
              <a:rPr lang="en-US" altLang="zh-CN" sz="3000" b="1" dirty="0">
                <a:latin typeface="+mj-lt"/>
                <a:ea typeface="黑体" panose="02010609060101010101" pitchFamily="49" charset="-122"/>
              </a:rPr>
              <a:t>2</a:t>
            </a:r>
            <a:r>
              <a:rPr lang="zh-CN" altLang="en-US" sz="3000" b="1" dirty="0">
                <a:latin typeface="+mj-lt"/>
                <a:ea typeface="黑体" panose="02010609060101010101" pitchFamily="49" charset="-122"/>
              </a:rPr>
              <a:t>）六（</a:t>
            </a:r>
            <a:r>
              <a:rPr lang="en-US" altLang="zh-CN" sz="3000" b="1" dirty="0">
                <a:latin typeface="+mj-lt"/>
                <a:ea typeface="黑体" panose="02010609060101010101" pitchFamily="49" charset="-122"/>
              </a:rPr>
              <a:t>1</a:t>
            </a:r>
            <a:r>
              <a:rPr lang="zh-CN" altLang="en-US" sz="3000" b="1" dirty="0">
                <a:latin typeface="+mj-lt"/>
                <a:ea typeface="黑体" panose="02010609060101010101" pitchFamily="49" charset="-122"/>
              </a:rPr>
              <a:t>）班同学的平均身高和平均体重分别是多少？</a:t>
            </a:r>
            <a:endParaRPr lang="zh-CN" altLang="en-US" sz="3000" b="1" dirty="0">
              <a:latin typeface="+mj-lt"/>
              <a:ea typeface="黑体" panose="02010609060101010101" pitchFamily="49" charset="-122"/>
            </a:endParaRPr>
          </a:p>
        </p:txBody>
      </p:sp>
      <p:grpSp>
        <p:nvGrpSpPr>
          <p:cNvPr id="11269" name="组合 9"/>
          <p:cNvGrpSpPr/>
          <p:nvPr/>
        </p:nvGrpSpPr>
        <p:grpSpPr bwMode="auto">
          <a:xfrm>
            <a:off x="187325" y="623888"/>
            <a:ext cx="2020888" cy="592137"/>
            <a:chOff x="174592" y="662236"/>
            <a:chExt cx="2020136" cy="591889"/>
          </a:xfrm>
        </p:grpSpPr>
        <p:sp>
          <p:nvSpPr>
            <p:cNvPr id="11" name="110-1"/>
            <p:cNvSpPr/>
            <p:nvPr/>
          </p:nvSpPr>
          <p:spPr>
            <a:xfrm>
              <a:off x="174592" y="662236"/>
              <a:ext cx="2020136" cy="591889"/>
            </a:xfrm>
            <a:prstGeom prst="roundRect">
              <a:avLst>
                <a:gd name="adj" fmla="val 50000"/>
              </a:avLst>
            </a:prstGeom>
            <a:solidFill>
              <a:srgbClr val="F3FBEE"/>
            </a:solidFill>
            <a:ln w="38100">
              <a:solidFill>
                <a:srgbClr val="34343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2" name="Rectangle 16"/>
            <p:cNvSpPr>
              <a:spLocks noChangeArrowheads="1"/>
            </p:cNvSpPr>
            <p:nvPr/>
          </p:nvSpPr>
          <p:spPr bwMode="auto">
            <a:xfrm>
              <a:off x="245628" y="669924"/>
              <a:ext cx="1878064"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defRPr/>
              </a:pPr>
              <a:r>
                <a:rPr lang="zh-CN" altLang="en-US" sz="3200" b="1" dirty="0">
                  <a:latin typeface="微软雅黑" panose="020B0503020204020204" pitchFamily="34" charset="-122"/>
                  <a:ea typeface="微软雅黑" panose="020B0503020204020204" pitchFamily="34" charset="-122"/>
                </a:rPr>
                <a:t>旧知回顾</a:t>
              </a:r>
              <a:endParaRPr lang="zh-CN" altLang="en-US" sz="3200" b="1"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377825" y="1450975"/>
            <a:ext cx="8253413" cy="1558925"/>
            <a:chOff x="495466" y="2416493"/>
            <a:chExt cx="8253373" cy="1559341"/>
          </a:xfrm>
        </p:grpSpPr>
        <p:sp>
          <p:nvSpPr>
            <p:cNvPr id="12300" name="TextBox 8"/>
            <p:cNvSpPr txBox="1">
              <a:spLocks noChangeArrowheads="1"/>
            </p:cNvSpPr>
            <p:nvPr/>
          </p:nvSpPr>
          <p:spPr bwMode="auto">
            <a:xfrm>
              <a:off x="495466" y="2416493"/>
              <a:ext cx="2066755" cy="58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a:solidFill>
                    <a:srgbClr val="000000"/>
                  </a:solidFill>
                  <a:latin typeface="Times New Roman" panose="02020603050405020304" pitchFamily="18" charset="0"/>
                  <a:ea typeface="黑体" panose="02010609060101010101" pitchFamily="49" charset="-122"/>
                </a:rPr>
                <a:t>平均身高</a:t>
              </a:r>
              <a:r>
                <a:rPr lang="en-US" altLang="zh-CN" sz="3200" b="1">
                  <a:solidFill>
                    <a:srgbClr val="000000"/>
                  </a:solidFill>
                  <a:latin typeface="Times New Roman" panose="02020603050405020304" pitchFamily="18" charset="0"/>
                  <a:ea typeface="黑体" panose="02010609060101010101" pitchFamily="49" charset="-122"/>
                </a:rPr>
                <a:t>=</a:t>
              </a:r>
              <a:endParaRPr lang="zh-CN" altLang="en-US" sz="3200" b="1">
                <a:solidFill>
                  <a:srgbClr val="000000"/>
                </a:solidFill>
                <a:latin typeface="Times New Roman" panose="02020603050405020304" pitchFamily="18" charset="0"/>
                <a:ea typeface="黑体" panose="02010609060101010101" pitchFamily="49" charset="-122"/>
              </a:endParaRPr>
            </a:p>
          </p:txBody>
        </p:sp>
        <p:sp>
          <p:nvSpPr>
            <p:cNvPr id="12301" name="TextBox 12"/>
            <p:cNvSpPr txBox="1">
              <a:spLocks noChangeArrowheads="1"/>
            </p:cNvSpPr>
            <p:nvPr/>
          </p:nvSpPr>
          <p:spPr bwMode="auto">
            <a:xfrm>
              <a:off x="2314592" y="2448251"/>
              <a:ext cx="6434247" cy="1077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dirty="0">
                  <a:solidFill>
                    <a:srgbClr val="000000"/>
                  </a:solidFill>
                  <a:latin typeface="Times New Roman" panose="02020603050405020304" pitchFamily="18" charset="0"/>
                  <a:ea typeface="黑体" panose="02010609060101010101" pitchFamily="49" charset="-122"/>
                </a:rPr>
                <a:t>（</a:t>
              </a:r>
              <a:r>
                <a:rPr lang="en-US" altLang="zh-CN" sz="3200" b="1" dirty="0">
                  <a:solidFill>
                    <a:srgbClr val="000000"/>
                  </a:solidFill>
                  <a:latin typeface="Times New Roman" panose="02020603050405020304" pitchFamily="18" charset="0"/>
                  <a:ea typeface="黑体" panose="02010609060101010101" pitchFamily="49" charset="-122"/>
                </a:rPr>
                <a:t>1.40+1.43×3+1.46×5+1.49×10</a:t>
              </a:r>
              <a:endParaRPr lang="en-US" altLang="zh-CN" sz="3200" b="1" dirty="0">
                <a:solidFill>
                  <a:srgbClr val="000000"/>
                </a:solidFill>
                <a:latin typeface="Times New Roman" panose="02020603050405020304" pitchFamily="18" charset="0"/>
                <a:ea typeface="黑体" panose="02010609060101010101" pitchFamily="49" charset="-122"/>
              </a:endParaRPr>
            </a:p>
            <a:p>
              <a:pPr eaLnBrk="1" hangingPunct="1">
                <a:buFont typeface="Arial" panose="020B0604020202020204" pitchFamily="34" charset="0"/>
                <a:buNone/>
              </a:pPr>
              <a:r>
                <a:rPr lang="en-US" altLang="zh-CN" sz="3200" b="1" dirty="0">
                  <a:solidFill>
                    <a:srgbClr val="000000"/>
                  </a:solidFill>
                  <a:latin typeface="Times New Roman" panose="02020603050405020304" pitchFamily="18" charset="0"/>
                  <a:ea typeface="黑体" panose="02010609060101010101" pitchFamily="49" charset="-122"/>
                </a:rPr>
                <a:t> +1.52×12+1.55×6+1.58×3</a:t>
              </a:r>
              <a:r>
                <a:rPr lang="zh-CN" altLang="en-US" sz="3200" b="1" dirty="0">
                  <a:solidFill>
                    <a:srgbClr val="000000"/>
                  </a:solidFill>
                  <a:latin typeface="Times New Roman" panose="02020603050405020304" pitchFamily="18" charset="0"/>
                  <a:ea typeface="黑体" panose="02010609060101010101" pitchFamily="49" charset="-122"/>
                </a:rPr>
                <a:t>）</a:t>
              </a:r>
              <a:r>
                <a:rPr lang="en-US" altLang="zh-CN" sz="3200" b="1" dirty="0">
                  <a:solidFill>
                    <a:srgbClr val="000000"/>
                  </a:solidFill>
                  <a:latin typeface="Times New Roman" panose="02020603050405020304" pitchFamily="18" charset="0"/>
                  <a:ea typeface="黑体" panose="02010609060101010101" pitchFamily="49" charset="-122"/>
                </a:rPr>
                <a:t>÷40</a:t>
              </a:r>
              <a:endParaRPr lang="zh-CN" altLang="en-US" sz="3200" b="1" dirty="0">
                <a:solidFill>
                  <a:srgbClr val="000000"/>
                </a:solidFill>
                <a:latin typeface="Times New Roman" panose="02020603050405020304" pitchFamily="18" charset="0"/>
                <a:ea typeface="黑体" panose="02010609060101010101" pitchFamily="49" charset="-122"/>
              </a:endParaRPr>
            </a:p>
          </p:txBody>
        </p:sp>
        <p:sp>
          <p:nvSpPr>
            <p:cNvPr id="12302" name="TextBox 14"/>
            <p:cNvSpPr txBox="1">
              <a:spLocks noChangeArrowheads="1"/>
            </p:cNvSpPr>
            <p:nvPr/>
          </p:nvSpPr>
          <p:spPr bwMode="auto">
            <a:xfrm>
              <a:off x="2146266" y="3391478"/>
              <a:ext cx="2293750" cy="58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a:solidFill>
                    <a:srgbClr val="000000"/>
                  </a:solidFill>
                  <a:latin typeface="Times New Roman" panose="02020603050405020304" pitchFamily="18" charset="0"/>
                  <a:ea typeface="黑体" panose="02010609060101010101" pitchFamily="49" charset="-122"/>
                </a:rPr>
                <a:t>≈</a:t>
              </a:r>
              <a:r>
                <a:rPr lang="en-US" altLang="zh-CN" sz="3200" b="1">
                  <a:solidFill>
                    <a:srgbClr val="000000"/>
                  </a:solidFill>
                  <a:latin typeface="Times New Roman" panose="02020603050405020304" pitchFamily="18" charset="0"/>
                  <a:ea typeface="黑体" panose="02010609060101010101" pitchFamily="49" charset="-122"/>
                </a:rPr>
                <a:t>1.50</a:t>
              </a:r>
              <a:r>
                <a:rPr lang="zh-CN" altLang="en-US" sz="3200" b="1">
                  <a:solidFill>
                    <a:srgbClr val="000000"/>
                  </a:solidFill>
                  <a:latin typeface="Times New Roman" panose="02020603050405020304" pitchFamily="18" charset="0"/>
                  <a:ea typeface="黑体" panose="02010609060101010101" pitchFamily="49" charset="-122"/>
                </a:rPr>
                <a:t>（</a:t>
              </a:r>
              <a:r>
                <a:rPr lang="en-US" altLang="zh-CN" sz="3200" b="1">
                  <a:solidFill>
                    <a:srgbClr val="000000"/>
                  </a:solidFill>
                  <a:latin typeface="Times New Roman" panose="02020603050405020304" pitchFamily="18" charset="0"/>
                  <a:ea typeface="黑体" panose="02010609060101010101" pitchFamily="49" charset="-122"/>
                </a:rPr>
                <a:t>m</a:t>
              </a:r>
              <a:r>
                <a:rPr lang="zh-CN" altLang="en-US" sz="3200" b="1">
                  <a:solidFill>
                    <a:srgbClr val="000000"/>
                  </a:solidFill>
                  <a:latin typeface="Times New Roman" panose="02020603050405020304" pitchFamily="18" charset="0"/>
                  <a:ea typeface="黑体" panose="02010609060101010101" pitchFamily="49" charset="-122"/>
                </a:rPr>
                <a:t>）</a:t>
              </a:r>
              <a:endParaRPr lang="zh-CN" altLang="en-US" sz="3200" b="1">
                <a:solidFill>
                  <a:srgbClr val="000000"/>
                </a:solidFill>
                <a:latin typeface="Times New Roman" panose="02020603050405020304" pitchFamily="18" charset="0"/>
                <a:ea typeface="黑体" panose="02010609060101010101" pitchFamily="49" charset="-122"/>
              </a:endParaRPr>
            </a:p>
          </p:txBody>
        </p:sp>
      </p:grpSp>
      <p:grpSp>
        <p:nvGrpSpPr>
          <p:cNvPr id="6" name="组合 5"/>
          <p:cNvGrpSpPr/>
          <p:nvPr/>
        </p:nvGrpSpPr>
        <p:grpSpPr bwMode="auto">
          <a:xfrm>
            <a:off x="354013" y="3124200"/>
            <a:ext cx="7847012" cy="1558925"/>
            <a:chOff x="495466" y="1530668"/>
            <a:chExt cx="7762809" cy="1559337"/>
          </a:xfrm>
        </p:grpSpPr>
        <p:sp>
          <p:nvSpPr>
            <p:cNvPr id="12297" name="TextBox 23"/>
            <p:cNvSpPr txBox="1">
              <a:spLocks noChangeArrowheads="1"/>
            </p:cNvSpPr>
            <p:nvPr/>
          </p:nvSpPr>
          <p:spPr bwMode="auto">
            <a:xfrm>
              <a:off x="495466" y="1530668"/>
              <a:ext cx="2066766" cy="584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a:solidFill>
                    <a:srgbClr val="000000"/>
                  </a:solidFill>
                  <a:latin typeface="Times New Roman" panose="02020603050405020304" pitchFamily="18" charset="0"/>
                  <a:ea typeface="黑体" panose="02010609060101010101" pitchFamily="49" charset="-122"/>
                </a:rPr>
                <a:t>平均体重</a:t>
              </a:r>
              <a:r>
                <a:rPr lang="en-US" altLang="zh-CN" sz="3200" b="1">
                  <a:solidFill>
                    <a:srgbClr val="000000"/>
                  </a:solidFill>
                  <a:latin typeface="Times New Roman" panose="02020603050405020304" pitchFamily="18" charset="0"/>
                  <a:ea typeface="黑体" panose="02010609060101010101" pitchFamily="49" charset="-122"/>
                </a:rPr>
                <a:t>=</a:t>
              </a:r>
              <a:endParaRPr lang="zh-CN" altLang="en-US" sz="3200" b="1">
                <a:solidFill>
                  <a:srgbClr val="000000"/>
                </a:solidFill>
                <a:latin typeface="Times New Roman" panose="02020603050405020304" pitchFamily="18" charset="0"/>
                <a:ea typeface="黑体" panose="02010609060101010101" pitchFamily="49" charset="-122"/>
              </a:endParaRPr>
            </a:p>
          </p:txBody>
        </p:sp>
        <p:sp>
          <p:nvSpPr>
            <p:cNvPr id="12298" name="TextBox 24"/>
            <p:cNvSpPr txBox="1">
              <a:spLocks noChangeArrowheads="1"/>
            </p:cNvSpPr>
            <p:nvPr/>
          </p:nvSpPr>
          <p:spPr bwMode="auto">
            <a:xfrm>
              <a:off x="2410374" y="1546547"/>
              <a:ext cx="5847901" cy="1078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a:solidFill>
                    <a:srgbClr val="000000"/>
                  </a:solidFill>
                  <a:latin typeface="Times New Roman" panose="02020603050405020304" pitchFamily="18" charset="0"/>
                  <a:ea typeface="黑体" panose="02010609060101010101" pitchFamily="49" charset="-122"/>
                </a:rPr>
                <a:t>（</a:t>
              </a:r>
              <a:r>
                <a:rPr lang="en-US" altLang="zh-CN" sz="3200" b="1">
                  <a:solidFill>
                    <a:srgbClr val="000000"/>
                  </a:solidFill>
                  <a:latin typeface="Times New Roman" panose="02020603050405020304" pitchFamily="18" charset="0"/>
                  <a:ea typeface="黑体" panose="02010609060101010101" pitchFamily="49" charset="-122"/>
                </a:rPr>
                <a:t>30×2+33×4+36×5+39×12+</a:t>
              </a:r>
              <a:endParaRPr lang="en-US" altLang="zh-CN" sz="3200" b="1">
                <a:solidFill>
                  <a:srgbClr val="000000"/>
                </a:solidFill>
                <a:latin typeface="Times New Roman" panose="02020603050405020304" pitchFamily="18" charset="0"/>
                <a:ea typeface="黑体" panose="02010609060101010101" pitchFamily="49" charset="-122"/>
              </a:endParaRPr>
            </a:p>
            <a:p>
              <a:pPr eaLnBrk="1" hangingPunct="1">
                <a:buFont typeface="Arial" panose="020B0604020202020204" pitchFamily="34" charset="0"/>
                <a:buNone/>
              </a:pPr>
              <a:r>
                <a:rPr lang="en-US" altLang="zh-CN" sz="3200" b="1">
                  <a:solidFill>
                    <a:srgbClr val="000000"/>
                  </a:solidFill>
                  <a:latin typeface="Times New Roman" panose="02020603050405020304" pitchFamily="18" charset="0"/>
                  <a:ea typeface="黑体" panose="02010609060101010101" pitchFamily="49" charset="-122"/>
                </a:rPr>
                <a:t>42×10+45×4+48×3</a:t>
              </a:r>
              <a:r>
                <a:rPr lang="zh-CN" altLang="en-US" sz="3200" b="1">
                  <a:solidFill>
                    <a:srgbClr val="000000"/>
                  </a:solidFill>
                  <a:latin typeface="Times New Roman" panose="02020603050405020304" pitchFamily="18" charset="0"/>
                  <a:ea typeface="黑体" panose="02010609060101010101" pitchFamily="49" charset="-122"/>
                </a:rPr>
                <a:t>）</a:t>
              </a:r>
              <a:r>
                <a:rPr lang="en-US" altLang="zh-CN" sz="3200" b="1">
                  <a:solidFill>
                    <a:srgbClr val="000000"/>
                  </a:solidFill>
                  <a:latin typeface="Times New Roman" panose="02020603050405020304" pitchFamily="18" charset="0"/>
                  <a:ea typeface="黑体" panose="02010609060101010101" pitchFamily="49" charset="-122"/>
                </a:rPr>
                <a:t>÷40</a:t>
              </a:r>
              <a:endParaRPr lang="zh-CN" altLang="en-US" sz="3200" b="1">
                <a:solidFill>
                  <a:srgbClr val="000000"/>
                </a:solidFill>
                <a:latin typeface="Times New Roman" panose="02020603050405020304" pitchFamily="18" charset="0"/>
                <a:ea typeface="黑体" panose="02010609060101010101" pitchFamily="49" charset="-122"/>
              </a:endParaRPr>
            </a:p>
          </p:txBody>
        </p:sp>
        <p:sp>
          <p:nvSpPr>
            <p:cNvPr id="12299" name="TextBox 27"/>
            <p:cNvSpPr txBox="1">
              <a:spLocks noChangeArrowheads="1"/>
            </p:cNvSpPr>
            <p:nvPr/>
          </p:nvSpPr>
          <p:spPr bwMode="auto">
            <a:xfrm>
              <a:off x="2145091" y="2505651"/>
              <a:ext cx="2393766" cy="584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3200" b="1">
                  <a:solidFill>
                    <a:srgbClr val="000000"/>
                  </a:solidFill>
                  <a:latin typeface="Times New Roman" panose="02020603050405020304" pitchFamily="18" charset="0"/>
                  <a:ea typeface="黑体" panose="02010609060101010101" pitchFamily="49" charset="-122"/>
                </a:rPr>
                <a:t>=39.6</a:t>
              </a:r>
              <a:r>
                <a:rPr lang="zh-CN" altLang="en-US" sz="3200" b="1">
                  <a:solidFill>
                    <a:srgbClr val="000000"/>
                  </a:solidFill>
                  <a:latin typeface="Times New Roman" panose="02020603050405020304" pitchFamily="18" charset="0"/>
                  <a:ea typeface="黑体" panose="02010609060101010101" pitchFamily="49" charset="-122"/>
                </a:rPr>
                <a:t>（</a:t>
              </a:r>
              <a:r>
                <a:rPr lang="en-US" altLang="zh-CN" sz="3200" b="1">
                  <a:solidFill>
                    <a:srgbClr val="000000"/>
                  </a:solidFill>
                  <a:latin typeface="Times New Roman" panose="02020603050405020304" pitchFamily="18" charset="0"/>
                  <a:ea typeface="黑体" panose="02010609060101010101" pitchFamily="49" charset="-122"/>
                </a:rPr>
                <a:t>kg</a:t>
              </a:r>
              <a:r>
                <a:rPr lang="zh-CN" altLang="en-US" sz="3200" b="1">
                  <a:solidFill>
                    <a:srgbClr val="000000"/>
                  </a:solidFill>
                  <a:latin typeface="Times New Roman" panose="02020603050405020304" pitchFamily="18" charset="0"/>
                  <a:ea typeface="黑体" panose="02010609060101010101" pitchFamily="49" charset="-122"/>
                </a:rPr>
                <a:t>）</a:t>
              </a:r>
              <a:endParaRPr lang="zh-CN" altLang="en-US" sz="3200" b="1">
                <a:solidFill>
                  <a:srgbClr val="000000"/>
                </a:solidFill>
                <a:latin typeface="Times New Roman" panose="02020603050405020304" pitchFamily="18" charset="0"/>
                <a:ea typeface="黑体" panose="02010609060101010101" pitchFamily="49" charset="-122"/>
              </a:endParaRPr>
            </a:p>
          </p:txBody>
        </p:sp>
      </p:grpSp>
      <p:sp>
        <p:nvSpPr>
          <p:cNvPr id="10" name="圆角矩形 17"/>
          <p:cNvSpPr>
            <a:spLocks noChangeArrowheads="1"/>
          </p:cNvSpPr>
          <p:nvPr/>
        </p:nvSpPr>
        <p:spPr bwMode="auto">
          <a:xfrm>
            <a:off x="2184400" y="612775"/>
            <a:ext cx="4990636" cy="790575"/>
          </a:xfrm>
          <a:prstGeom prst="roundRect">
            <a:avLst>
              <a:gd name="adj" fmla="val 16667"/>
            </a:avLst>
          </a:prstGeom>
          <a:solidFill>
            <a:srgbClr val="FFCCCC"/>
          </a:solidFill>
          <a:ln w="19050">
            <a:solidFill>
              <a:srgbClr val="FF5B5B"/>
            </a:solidFill>
            <a:miter lim="800000"/>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3200" b="1">
              <a:solidFill>
                <a:srgbClr val="000000"/>
              </a:solidFill>
              <a:latin typeface="黑体" panose="02010609060101010101" pitchFamily="49" charset="-122"/>
              <a:ea typeface="黑体" panose="02010609060101010101" pitchFamily="49" charset="-122"/>
            </a:endParaRPr>
          </a:p>
        </p:txBody>
      </p:sp>
      <p:grpSp>
        <p:nvGrpSpPr>
          <p:cNvPr id="11" name="组合 7"/>
          <p:cNvGrpSpPr/>
          <p:nvPr/>
        </p:nvGrpSpPr>
        <p:grpSpPr bwMode="auto">
          <a:xfrm>
            <a:off x="2289692" y="715673"/>
            <a:ext cx="4748519" cy="594301"/>
            <a:chOff x="1189569" y="738399"/>
            <a:chExt cx="4747087" cy="595236"/>
          </a:xfrm>
        </p:grpSpPr>
        <p:sp>
          <p:nvSpPr>
            <p:cNvPr id="12294" name="TextBox 2"/>
            <p:cNvSpPr txBox="1">
              <a:spLocks noChangeArrowheads="1"/>
            </p:cNvSpPr>
            <p:nvPr/>
          </p:nvSpPr>
          <p:spPr bwMode="auto">
            <a:xfrm>
              <a:off x="4104656" y="738399"/>
              <a:ext cx="1832000" cy="58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dirty="0">
                  <a:solidFill>
                    <a:srgbClr val="000000"/>
                  </a:solidFill>
                  <a:latin typeface="Times New Roman" panose="02020603050405020304" pitchFamily="18" charset="0"/>
                  <a:ea typeface="黑体" panose="02010609060101010101" pitchFamily="49" charset="-122"/>
                </a:rPr>
                <a:t>＝平均数</a:t>
              </a:r>
              <a:endParaRPr lang="zh-CN" altLang="en-US" sz="3200" b="1" dirty="0">
                <a:solidFill>
                  <a:srgbClr val="000000"/>
                </a:solidFill>
                <a:latin typeface="Times New Roman" panose="02020603050405020304" pitchFamily="18" charset="0"/>
                <a:ea typeface="黑体" panose="02010609060101010101" pitchFamily="49" charset="-122"/>
              </a:endParaRPr>
            </a:p>
          </p:txBody>
        </p:sp>
        <p:sp>
          <p:nvSpPr>
            <p:cNvPr id="12295" name="TextBox 3"/>
            <p:cNvSpPr txBox="1">
              <a:spLocks noChangeArrowheads="1"/>
            </p:cNvSpPr>
            <p:nvPr/>
          </p:nvSpPr>
          <p:spPr bwMode="auto">
            <a:xfrm>
              <a:off x="1189569" y="743170"/>
              <a:ext cx="1833009" cy="585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dirty="0">
                  <a:solidFill>
                    <a:srgbClr val="000000"/>
                  </a:solidFill>
                  <a:latin typeface="Times New Roman" panose="02020603050405020304" pitchFamily="18" charset="0"/>
                  <a:ea typeface="黑体" panose="02010609060101010101" pitchFamily="49" charset="-122"/>
                </a:rPr>
                <a:t>总数量</a:t>
              </a:r>
              <a:r>
                <a:rPr lang="en-US" altLang="zh-CN" sz="3200" b="1" dirty="0">
                  <a:solidFill>
                    <a:srgbClr val="000000"/>
                  </a:solidFill>
                  <a:latin typeface="Times New Roman" panose="02020603050405020304" pitchFamily="18" charset="0"/>
                  <a:ea typeface="黑体" panose="02010609060101010101" pitchFamily="49" charset="-122"/>
                </a:rPr>
                <a:t>÷</a:t>
              </a:r>
              <a:endParaRPr lang="zh-CN" altLang="en-US" sz="3200" b="1" dirty="0">
                <a:solidFill>
                  <a:srgbClr val="000000"/>
                </a:solidFill>
                <a:latin typeface="Times New Roman" panose="02020603050405020304" pitchFamily="18" charset="0"/>
                <a:ea typeface="黑体" panose="02010609060101010101" pitchFamily="49" charset="-122"/>
              </a:endParaRPr>
            </a:p>
          </p:txBody>
        </p:sp>
        <p:sp>
          <p:nvSpPr>
            <p:cNvPr id="12296" name="TextBox 11"/>
            <p:cNvSpPr txBox="1">
              <a:spLocks noChangeArrowheads="1"/>
            </p:cNvSpPr>
            <p:nvPr/>
          </p:nvSpPr>
          <p:spPr bwMode="auto">
            <a:xfrm>
              <a:off x="2860700" y="747940"/>
              <a:ext cx="1420153" cy="58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3200" b="1" dirty="0">
                  <a:solidFill>
                    <a:srgbClr val="000000"/>
                  </a:solidFill>
                  <a:latin typeface="Times New Roman" panose="02020603050405020304" pitchFamily="18" charset="0"/>
                  <a:ea typeface="黑体" panose="02010609060101010101" pitchFamily="49" charset="-122"/>
                </a:rPr>
                <a:t>总份数</a:t>
              </a:r>
              <a:endParaRPr lang="zh-CN" altLang="en-US" sz="3200" b="1" dirty="0">
                <a:solidFill>
                  <a:srgbClr val="000000"/>
                </a:solidFill>
                <a:latin typeface="Times New Roman" panose="02020603050405020304" pitchFamily="18" charset="0"/>
                <a:ea typeface="黑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3"/>
          <p:cNvSpPr txBox="1">
            <a:spLocks noChangeArrowheads="1"/>
          </p:cNvSpPr>
          <p:nvPr/>
        </p:nvSpPr>
        <p:spPr bwMode="auto">
          <a:xfrm>
            <a:off x="1027113" y="1082675"/>
            <a:ext cx="69881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buFont typeface="Arial" panose="020B0604020202020204" pitchFamily="34" charset="0"/>
              <a:buNone/>
            </a:pPr>
            <a:r>
              <a:rPr lang="zh-CN" altLang="en-US" sz="3200" b="1">
                <a:solidFill>
                  <a:srgbClr val="000000"/>
                </a:solidFill>
                <a:latin typeface="Times New Roman" panose="02020603050405020304" pitchFamily="18" charset="0"/>
                <a:ea typeface="黑体" panose="02010609060101010101" pitchFamily="49" charset="-122"/>
              </a:rPr>
              <a:t>六（</a:t>
            </a:r>
            <a:r>
              <a:rPr lang="en-US" altLang="zh-CN" sz="3200" b="1">
                <a:solidFill>
                  <a:srgbClr val="000000"/>
                </a:solidFill>
                <a:latin typeface="Times New Roman" panose="02020603050405020304" pitchFamily="18" charset="0"/>
                <a:ea typeface="黑体" panose="02010609060101010101" pitchFamily="49" charset="-122"/>
              </a:rPr>
              <a:t>1</a:t>
            </a:r>
            <a:r>
              <a:rPr lang="zh-CN" altLang="en-US" sz="3200" b="1">
                <a:solidFill>
                  <a:srgbClr val="000000"/>
                </a:solidFill>
                <a:latin typeface="Times New Roman" panose="02020603050405020304" pitchFamily="18" charset="0"/>
                <a:ea typeface="黑体" panose="02010609060101010101" pitchFamily="49" charset="-122"/>
              </a:rPr>
              <a:t>）班同学身高、体重情况如下表。</a:t>
            </a:r>
            <a:endParaRPr lang="zh-CN" altLang="en-US" sz="3200" b="1">
              <a:solidFill>
                <a:srgbClr val="000000"/>
              </a:solidFill>
              <a:latin typeface="Times New Roman" panose="02020603050405020304" pitchFamily="18" charset="0"/>
              <a:ea typeface="黑体" panose="02010609060101010101" pitchFamily="49" charset="-122"/>
            </a:endParaRPr>
          </a:p>
        </p:txBody>
      </p:sp>
      <p:grpSp>
        <p:nvGrpSpPr>
          <p:cNvPr id="14339" name="组合 4"/>
          <p:cNvGrpSpPr/>
          <p:nvPr/>
        </p:nvGrpSpPr>
        <p:grpSpPr bwMode="auto">
          <a:xfrm>
            <a:off x="1198563" y="1717675"/>
            <a:ext cx="6951662" cy="1862138"/>
            <a:chOff x="1116013" y="1939925"/>
            <a:chExt cx="6951662" cy="1862137"/>
          </a:xfrm>
        </p:grpSpPr>
        <p:pic>
          <p:nvPicPr>
            <p:cNvPr id="14341" name="Picture 20" descr="{C4B6208E-920D-4D22-9CA5-59DB4769BD48}副本"/>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16013" y="1939925"/>
              <a:ext cx="6951662"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18" descr="未标题-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063" y="2859087"/>
              <a:ext cx="6932612"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340" name="TextBox 6"/>
          <p:cNvSpPr txBox="1">
            <a:spLocks noChangeArrowheads="1"/>
          </p:cNvSpPr>
          <p:nvPr/>
        </p:nvSpPr>
        <p:spPr bwMode="auto">
          <a:xfrm>
            <a:off x="974725" y="3667125"/>
            <a:ext cx="76009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FF0000"/>
                </a:solidFill>
                <a:latin typeface="Times New Roman" panose="02020603050405020304" pitchFamily="18" charset="0"/>
                <a:ea typeface="黑体" panose="02010609060101010101" pitchFamily="49" charset="-122"/>
              </a:rPr>
              <a:t>什么数据能代表全班同学的身高和体重？</a:t>
            </a:r>
            <a:endParaRPr lang="zh-CN" altLang="en-US" sz="3200" b="1">
              <a:solidFill>
                <a:srgbClr val="FF0000"/>
              </a:solidFill>
              <a:latin typeface="Times New Roman" panose="02020603050405020304" pitchFamily="18" charset="0"/>
              <a:ea typeface="黑体" panose="02010609060101010101"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9713" y="1027735"/>
            <a:ext cx="8845550" cy="2953501"/>
          </a:xfrm>
          <a:prstGeom prst="rect">
            <a:avLst/>
          </a:prstGeom>
          <a:noFill/>
          <a:ln w="9525">
            <a:noFill/>
          </a:ln>
        </p:spPr>
        <p:txBody>
          <a:bodyPr>
            <a:spAutoFit/>
          </a:bodyPr>
          <a:lstStyle/>
          <a:p>
            <a:pPr eaLnBrk="1" hangingPunct="1">
              <a:lnSpc>
                <a:spcPct val="150000"/>
              </a:lnSpc>
              <a:defRPr/>
            </a:pPr>
            <a:r>
              <a:rPr lang="en-US" altLang="zh-CN" sz="3200" b="1" dirty="0">
                <a:latin typeface="+mj-lt"/>
                <a:ea typeface="黑体" panose="02010609060101010101" pitchFamily="49" charset="-122"/>
              </a:rPr>
              <a:t>1.</a:t>
            </a:r>
            <a:r>
              <a:rPr lang="zh-CN" altLang="en-US" sz="3200" b="1" dirty="0">
                <a:latin typeface="+mj-lt"/>
                <a:ea typeface="黑体" panose="02010609060101010101" pitchFamily="49" charset="-122"/>
              </a:rPr>
              <a:t>在某市举行的演讲比赛中，</a:t>
            </a:r>
            <a:r>
              <a:rPr lang="en-US" altLang="zh-CN" sz="3200" b="1" dirty="0">
                <a:latin typeface="+mj-lt"/>
                <a:ea typeface="黑体" panose="02010609060101010101" pitchFamily="49" charset="-122"/>
              </a:rPr>
              <a:t>11</a:t>
            </a:r>
            <a:r>
              <a:rPr lang="zh-CN" altLang="en-US" sz="3200" b="1" dirty="0">
                <a:latin typeface="+mj-lt"/>
                <a:ea typeface="黑体" panose="02010609060101010101" pitchFamily="49" charset="-122"/>
              </a:rPr>
              <a:t>位评委给一位选手的打分如下。</a:t>
            </a:r>
            <a:endParaRPr lang="en-US" altLang="zh-CN" sz="3200" b="1" dirty="0">
              <a:latin typeface="+mj-lt"/>
              <a:ea typeface="黑体" panose="02010609060101010101" pitchFamily="49" charset="-122"/>
            </a:endParaRPr>
          </a:p>
          <a:p>
            <a:pPr eaLnBrk="1" hangingPunct="1">
              <a:lnSpc>
                <a:spcPct val="150000"/>
              </a:lnSpc>
              <a:defRPr/>
            </a:pPr>
            <a:endParaRPr lang="en-US" altLang="zh-CN" sz="3200" b="1" dirty="0">
              <a:latin typeface="+mj-lt"/>
              <a:ea typeface="黑体" panose="02010609060101010101" pitchFamily="49" charset="-122"/>
            </a:endParaRPr>
          </a:p>
          <a:p>
            <a:pPr eaLnBrk="1" hangingPunct="1">
              <a:lnSpc>
                <a:spcPct val="150000"/>
              </a:lnSpc>
              <a:defRPr/>
            </a:pPr>
            <a:r>
              <a:rPr lang="zh-CN" altLang="en-US" sz="3200" b="1" dirty="0">
                <a:latin typeface="+mj-lt"/>
                <a:ea typeface="黑体" panose="02010609060101010101" pitchFamily="49" charset="-122"/>
              </a:rPr>
              <a:t>（</a:t>
            </a:r>
            <a:r>
              <a:rPr lang="en-US" altLang="zh-CN" sz="3200" b="1" dirty="0">
                <a:latin typeface="+mj-lt"/>
                <a:ea typeface="黑体" panose="02010609060101010101" pitchFamily="49" charset="-122"/>
              </a:rPr>
              <a:t>1</a:t>
            </a:r>
            <a:r>
              <a:rPr lang="zh-CN" altLang="en-US" sz="3200" b="1" dirty="0">
                <a:latin typeface="+mj-lt"/>
                <a:ea typeface="黑体" panose="02010609060101010101" pitchFamily="49" charset="-122"/>
              </a:rPr>
              <a:t>）这组数据的平均数是多少？</a:t>
            </a:r>
            <a:endParaRPr lang="en-US" altLang="zh-CN" sz="3200" b="1" dirty="0">
              <a:latin typeface="+mj-lt"/>
              <a:ea typeface="黑体" panose="02010609060101010101" pitchFamily="49" charset="-122"/>
            </a:endParaRPr>
          </a:p>
        </p:txBody>
      </p:sp>
      <p:pic>
        <p:nvPicPr>
          <p:cNvPr id="15363" name="图片 2"/>
          <p:cNvPicPr>
            <a:picLocks noChangeAspect="1" noChangeArrowheads="1"/>
          </p:cNvPicPr>
          <p:nvPr/>
        </p:nvPicPr>
        <p:blipFill>
          <a:blip r:embed="rId1">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525588" y="2649598"/>
            <a:ext cx="6288087"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a:spLocks noChangeArrowheads="1"/>
          </p:cNvSpPr>
          <p:nvPr/>
        </p:nvSpPr>
        <p:spPr bwMode="auto">
          <a:xfrm>
            <a:off x="0" y="3925084"/>
            <a:ext cx="914400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3000" b="1">
                <a:solidFill>
                  <a:srgbClr val="FF0000"/>
                </a:solidFill>
                <a:latin typeface="Times New Roman" panose="02020603050405020304" pitchFamily="18" charset="0"/>
                <a:ea typeface="黑体" panose="02010609060101010101" pitchFamily="49" charset="-122"/>
              </a:rPr>
              <a:t>（</a:t>
            </a:r>
            <a:r>
              <a:rPr lang="en-US" altLang="zh-CN" sz="3000" b="1">
                <a:solidFill>
                  <a:srgbClr val="FF0000"/>
                </a:solidFill>
                <a:latin typeface="Times New Roman" panose="02020603050405020304" pitchFamily="18" charset="0"/>
                <a:ea typeface="黑体" panose="02010609060101010101" pitchFamily="49" charset="-122"/>
              </a:rPr>
              <a:t>9.8+9.7×2+9.6×4+9.5+9.4×2+9.1</a:t>
            </a:r>
            <a:r>
              <a:rPr lang="zh-CN" altLang="en-US" sz="3000" b="1">
                <a:solidFill>
                  <a:srgbClr val="FF0000"/>
                </a:solidFill>
                <a:latin typeface="Times New Roman" panose="02020603050405020304" pitchFamily="18" charset="0"/>
                <a:ea typeface="黑体" panose="02010609060101010101" pitchFamily="49" charset="-122"/>
              </a:rPr>
              <a:t>）</a:t>
            </a:r>
            <a:r>
              <a:rPr lang="en-US" altLang="zh-CN" sz="3000" b="1">
                <a:solidFill>
                  <a:srgbClr val="FF0000"/>
                </a:solidFill>
                <a:latin typeface="Times New Roman" panose="02020603050405020304" pitchFamily="18" charset="0"/>
                <a:ea typeface="黑体" panose="02010609060101010101" pitchFamily="49" charset="-122"/>
              </a:rPr>
              <a:t>÷11</a:t>
            </a:r>
            <a:r>
              <a:rPr lang="zh-CN" altLang="en-US" sz="3000" b="1">
                <a:solidFill>
                  <a:srgbClr val="FF0000"/>
                </a:solidFill>
                <a:latin typeface="Times New Roman" panose="02020603050405020304" pitchFamily="18" charset="0"/>
                <a:ea typeface="黑体" panose="02010609060101010101" pitchFamily="49" charset="-122"/>
              </a:rPr>
              <a:t>≈</a:t>
            </a:r>
            <a:r>
              <a:rPr lang="en-US" altLang="zh-CN" sz="3000" b="1">
                <a:solidFill>
                  <a:srgbClr val="FF0000"/>
                </a:solidFill>
                <a:latin typeface="Times New Roman" panose="02020603050405020304" pitchFamily="18" charset="0"/>
                <a:ea typeface="黑体" panose="02010609060101010101" pitchFamily="49" charset="-122"/>
              </a:rPr>
              <a:t>9.55</a:t>
            </a:r>
            <a:r>
              <a:rPr lang="zh-CN" altLang="en-US" sz="3000" b="1">
                <a:solidFill>
                  <a:srgbClr val="FF0000"/>
                </a:solidFill>
                <a:latin typeface="Times New Roman" panose="02020603050405020304" pitchFamily="18" charset="0"/>
                <a:ea typeface="黑体" panose="02010609060101010101" pitchFamily="49" charset="-122"/>
              </a:rPr>
              <a:t>（分）</a:t>
            </a:r>
            <a:endParaRPr lang="zh-CN" altLang="en-US" sz="3000" b="1">
              <a:solidFill>
                <a:srgbClr val="FF0000"/>
              </a:solidFill>
              <a:latin typeface="Times New Roman" panose="02020603050405020304" pitchFamily="18" charset="0"/>
              <a:ea typeface="黑体" panose="02010609060101010101" pitchFamily="49" charset="-122"/>
            </a:endParaRPr>
          </a:p>
        </p:txBody>
      </p:sp>
      <p:grpSp>
        <p:nvGrpSpPr>
          <p:cNvPr id="15365" name="组合 7"/>
          <p:cNvGrpSpPr/>
          <p:nvPr/>
        </p:nvGrpSpPr>
        <p:grpSpPr bwMode="auto">
          <a:xfrm>
            <a:off x="187325" y="623888"/>
            <a:ext cx="2020888" cy="592137"/>
            <a:chOff x="174592" y="662236"/>
            <a:chExt cx="2020136" cy="591889"/>
          </a:xfrm>
        </p:grpSpPr>
        <p:sp>
          <p:nvSpPr>
            <p:cNvPr id="9" name="110-1"/>
            <p:cNvSpPr/>
            <p:nvPr/>
          </p:nvSpPr>
          <p:spPr>
            <a:xfrm>
              <a:off x="174592" y="662236"/>
              <a:ext cx="2020136" cy="591889"/>
            </a:xfrm>
            <a:prstGeom prst="roundRect">
              <a:avLst>
                <a:gd name="adj" fmla="val 50000"/>
              </a:avLst>
            </a:prstGeom>
            <a:solidFill>
              <a:srgbClr val="F3FBEE"/>
            </a:solidFill>
            <a:ln w="38100">
              <a:solidFill>
                <a:srgbClr val="34343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0" name="Rectangle 16"/>
            <p:cNvSpPr>
              <a:spLocks noChangeArrowheads="1"/>
            </p:cNvSpPr>
            <p:nvPr/>
          </p:nvSpPr>
          <p:spPr bwMode="auto">
            <a:xfrm>
              <a:off x="245628" y="669924"/>
              <a:ext cx="1878064"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defRPr/>
              </a:pPr>
              <a:r>
                <a:rPr lang="zh-CN" altLang="en-US" sz="3200" b="1" dirty="0">
                  <a:latin typeface="微软雅黑" panose="020B0503020204020204" pitchFamily="34" charset="-122"/>
                  <a:ea typeface="微软雅黑" panose="020B0503020204020204" pitchFamily="34" charset="-122"/>
                </a:rPr>
                <a:t>随堂练习</a:t>
              </a:r>
              <a:endParaRPr lang="zh-CN" altLang="en-US" sz="3200" b="1" dirty="0">
                <a:latin typeface="微软雅黑" panose="020B0503020204020204" pitchFamily="34" charset="-122"/>
                <a:ea typeface="微软雅黑" panose="020B0503020204020204" pitchFamily="34" charset="-122"/>
              </a:endParaRPr>
            </a:p>
          </p:txBody>
        </p:sp>
      </p:grpSp>
      <p:sp>
        <p:nvSpPr>
          <p:cNvPr id="6" name="文本框 5"/>
          <p:cNvSpPr txBox="1"/>
          <p:nvPr/>
        </p:nvSpPr>
        <p:spPr>
          <a:xfrm>
            <a:off x="2536190" y="805180"/>
            <a:ext cx="4679315" cy="41084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lvl="0" algn="l" latinLnBrk="0">
              <a:lnSpc>
                <a:spcPct val="130000"/>
              </a:lnSpc>
              <a:spcBef>
                <a:spcPts val="0"/>
              </a:spcBef>
              <a:spcAft>
                <a:spcPts val="0"/>
              </a:spcAft>
              <a:buClrTx/>
              <a:buSzTx/>
              <a:buFontTx/>
            </a:pPr>
            <a:r>
              <a:rPr lang="en-US" altLang="zh-CN" sz="1600" b="1">
                <a:solidFill>
                  <a:srgbClr val="FF7C80"/>
                </a:solidFill>
                <a:latin typeface="+mj-lt"/>
                <a:ea typeface="+mj-ea"/>
                <a:sym typeface="+mn-ea"/>
              </a:rPr>
              <a:t>【教材P97 练习</a:t>
            </a:r>
            <a:r>
              <a:rPr lang="zh-CN" altLang="en-US" sz="1600" b="1">
                <a:solidFill>
                  <a:srgbClr val="FF7C80"/>
                </a:solidFill>
                <a:latin typeface="+mj-lt"/>
                <a:ea typeface="+mj-ea"/>
                <a:sym typeface="+mn-ea"/>
              </a:rPr>
              <a:t>二十一</a:t>
            </a:r>
            <a:r>
              <a:rPr lang="en-US" altLang="zh-CN" sz="1600" b="1">
                <a:solidFill>
                  <a:srgbClr val="FF7C80"/>
                </a:solidFill>
                <a:latin typeface="+mj-lt"/>
                <a:ea typeface="+mj-ea"/>
                <a:sym typeface="+mn-ea"/>
              </a:rPr>
              <a:t> 第5题】</a:t>
            </a:r>
            <a:endParaRPr lang="en-US" altLang="zh-CN" sz="1600" b="1">
              <a:solidFill>
                <a:srgbClr val="FF7C80"/>
              </a:solidFill>
              <a:latin typeface="+mj-lt"/>
              <a:ea typeface="+mj-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73188" y="1323975"/>
            <a:ext cx="6288087"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矩形 2"/>
          <p:cNvSpPr>
            <a:spLocks noChangeArrowheads="1"/>
          </p:cNvSpPr>
          <p:nvPr/>
        </p:nvSpPr>
        <p:spPr bwMode="auto">
          <a:xfrm>
            <a:off x="358062" y="1992313"/>
            <a:ext cx="8427876" cy="2015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hangingPunct="1">
              <a:lnSpc>
                <a:spcPct val="150000"/>
              </a:lnSpc>
            </a:pPr>
            <a:r>
              <a:rPr lang="zh-CN" altLang="en-US" sz="2900" b="1">
                <a:solidFill>
                  <a:srgbClr val="000000"/>
                </a:solidFill>
                <a:latin typeface="Times New Roman" panose="02020603050405020304" pitchFamily="18" charset="0"/>
                <a:ea typeface="黑体" panose="02010609060101010101" pitchFamily="49" charset="-122"/>
              </a:rPr>
              <a:t>（</a:t>
            </a:r>
            <a:r>
              <a:rPr lang="en-US" altLang="zh-CN" sz="2900" b="1">
                <a:solidFill>
                  <a:srgbClr val="000000"/>
                </a:solidFill>
                <a:latin typeface="Times New Roman" panose="02020603050405020304" pitchFamily="18" charset="0"/>
                <a:ea typeface="黑体" panose="02010609060101010101" pitchFamily="49" charset="-122"/>
              </a:rPr>
              <a:t>2</a:t>
            </a:r>
            <a:r>
              <a:rPr lang="zh-CN" altLang="en-US" sz="2900" b="1">
                <a:solidFill>
                  <a:srgbClr val="000000"/>
                </a:solidFill>
                <a:latin typeface="Times New Roman" panose="02020603050405020304" pitchFamily="18" charset="0"/>
                <a:ea typeface="黑体" panose="02010609060101010101" pitchFamily="49" charset="-122"/>
              </a:rPr>
              <a:t>）如果按照“去掉一个最高分，去掉一个最低分，再计算平均分”的评分方法来计算，平均分是多少？你认为这样做是否有道理？为什么？</a:t>
            </a:r>
            <a:endParaRPr lang="zh-CN" altLang="en-US" sz="2900" b="1">
              <a:solidFill>
                <a:srgbClr val="000000"/>
              </a:solidFill>
              <a:latin typeface="Times New Roman" panose="02020603050405020304" pitchFamily="18" charset="0"/>
              <a:ea typeface="黑体" panose="0201060906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5465" y="1069493"/>
            <a:ext cx="8775700" cy="3467168"/>
          </a:xfrm>
          <a:prstGeom prst="rect">
            <a:avLst/>
          </a:prstGeom>
          <a:noFill/>
          <a:ln w="9525">
            <a:noFill/>
          </a:ln>
        </p:spPr>
        <p:txBody>
          <a:bodyPr>
            <a:spAutoFit/>
          </a:bodyPr>
          <a:lstStyle/>
          <a:p>
            <a:pPr algn="just" eaLnBrk="1" hangingPunct="1">
              <a:lnSpc>
                <a:spcPct val="150000"/>
              </a:lnSpc>
              <a:defRPr/>
            </a:pPr>
            <a:r>
              <a:rPr lang="zh-CN" altLang="en-US" sz="3000" b="1" dirty="0">
                <a:solidFill>
                  <a:srgbClr val="FF0000"/>
                </a:solidFill>
                <a:latin typeface="+mj-lt"/>
                <a:ea typeface="黑体" panose="02010609060101010101" pitchFamily="49" charset="-122"/>
              </a:rPr>
              <a:t>（</a:t>
            </a:r>
            <a:r>
              <a:rPr lang="en-US" altLang="zh-CN" sz="3000" b="1" dirty="0">
                <a:solidFill>
                  <a:srgbClr val="FF0000"/>
                </a:solidFill>
                <a:latin typeface="+mj-lt"/>
                <a:ea typeface="黑体" panose="02010609060101010101" pitchFamily="49" charset="-122"/>
              </a:rPr>
              <a:t>2</a:t>
            </a:r>
            <a:r>
              <a:rPr lang="zh-CN" altLang="en-US" sz="3000" b="1" dirty="0">
                <a:solidFill>
                  <a:srgbClr val="FF0000"/>
                </a:solidFill>
                <a:latin typeface="+mj-lt"/>
                <a:ea typeface="黑体" panose="02010609060101010101" pitchFamily="49" charset="-122"/>
              </a:rPr>
              <a:t>）（</a:t>
            </a:r>
            <a:r>
              <a:rPr lang="en-US" altLang="zh-CN" sz="3000" b="1" dirty="0">
                <a:solidFill>
                  <a:srgbClr val="FF0000"/>
                </a:solidFill>
                <a:latin typeface="+mj-lt"/>
                <a:ea typeface="黑体" panose="02010609060101010101" pitchFamily="49" charset="-122"/>
              </a:rPr>
              <a:t>9.7×2+9.6×4+9.5+9.4×2</a:t>
            </a:r>
            <a:r>
              <a:rPr lang="zh-CN" altLang="en-US" sz="3000" b="1" dirty="0">
                <a:solidFill>
                  <a:srgbClr val="FF0000"/>
                </a:solidFill>
                <a:latin typeface="+mj-lt"/>
                <a:ea typeface="黑体" panose="02010609060101010101" pitchFamily="49" charset="-122"/>
              </a:rPr>
              <a:t>）</a:t>
            </a:r>
            <a:r>
              <a:rPr lang="en-US" altLang="zh-CN" sz="3000" b="1" dirty="0">
                <a:solidFill>
                  <a:srgbClr val="FF0000"/>
                </a:solidFill>
                <a:latin typeface="+mj-lt"/>
                <a:ea typeface="黑体" panose="02010609060101010101" pitchFamily="49" charset="-122"/>
              </a:rPr>
              <a:t>÷9</a:t>
            </a:r>
            <a:r>
              <a:rPr lang="zh-CN" altLang="en-US" sz="3000" b="1" dirty="0">
                <a:solidFill>
                  <a:srgbClr val="FF0000"/>
                </a:solidFill>
                <a:latin typeface="+mj-lt"/>
                <a:ea typeface="黑体" panose="02010609060101010101" pitchFamily="49" charset="-122"/>
              </a:rPr>
              <a:t>≈</a:t>
            </a:r>
            <a:r>
              <a:rPr lang="en-US" altLang="zh-CN" sz="3000" b="1" dirty="0">
                <a:solidFill>
                  <a:srgbClr val="FF0000"/>
                </a:solidFill>
                <a:latin typeface="+mj-lt"/>
                <a:ea typeface="黑体" panose="02010609060101010101" pitchFamily="49" charset="-122"/>
              </a:rPr>
              <a:t>9.57</a:t>
            </a:r>
            <a:r>
              <a:rPr lang="zh-CN" altLang="en-US" sz="3000" b="1" dirty="0">
                <a:solidFill>
                  <a:srgbClr val="FF0000"/>
                </a:solidFill>
                <a:latin typeface="+mj-lt"/>
                <a:ea typeface="黑体" panose="02010609060101010101" pitchFamily="49" charset="-122"/>
              </a:rPr>
              <a:t>（分）</a:t>
            </a:r>
            <a:endParaRPr lang="en-US" altLang="zh-CN" sz="3000" b="1" dirty="0">
              <a:solidFill>
                <a:srgbClr val="FF0000"/>
              </a:solidFill>
              <a:latin typeface="+mj-lt"/>
              <a:ea typeface="黑体" panose="02010609060101010101" pitchFamily="49" charset="-122"/>
            </a:endParaRPr>
          </a:p>
          <a:p>
            <a:pPr algn="just" eaLnBrk="1" hangingPunct="1">
              <a:lnSpc>
                <a:spcPct val="150000"/>
              </a:lnSpc>
              <a:defRPr/>
            </a:pPr>
            <a:r>
              <a:rPr lang="zh-CN" altLang="en-US" sz="3000" b="1" dirty="0">
                <a:solidFill>
                  <a:srgbClr val="FF0000"/>
                </a:solidFill>
                <a:latin typeface="+mj-lt"/>
                <a:ea typeface="黑体" panose="02010609060101010101" pitchFamily="49" charset="-122"/>
              </a:rPr>
              <a:t>        有道理。因为平均数与一组数据中每个数都有关系，易受极端数字的影响，所以为了减小这种影响，在评分时去掉一个最高分和一个最低分，再计算平均数是比较合理的。</a:t>
            </a:r>
            <a:endParaRPr lang="zh-CN" altLang="en-US" sz="3000" b="1" dirty="0">
              <a:solidFill>
                <a:srgbClr val="FF0000"/>
              </a:solidFill>
              <a:latin typeface="+mj-lt"/>
              <a:ea typeface="黑体" panose="02010609060101010101" pitchFamily="49"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96583" y="659765"/>
            <a:ext cx="5530850" cy="559897"/>
          </a:xfrm>
          <a:prstGeom prst="rect">
            <a:avLst/>
          </a:prstGeom>
          <a:noFill/>
          <a:ln w="9525">
            <a:noFill/>
          </a:ln>
        </p:spPr>
        <p:txBody>
          <a:bodyPr>
            <a:spAutoFit/>
          </a:bodyPr>
          <a:lstStyle/>
          <a:p>
            <a:pPr eaLnBrk="1" hangingPunct="1">
              <a:lnSpc>
                <a:spcPct val="120000"/>
              </a:lnSpc>
              <a:defRPr/>
            </a:pPr>
            <a:r>
              <a:rPr lang="en-US" altLang="zh-CN" sz="2800" b="1" dirty="0">
                <a:latin typeface="+mj-lt"/>
                <a:ea typeface="黑体" panose="02010609060101010101" pitchFamily="49" charset="-122"/>
              </a:rPr>
              <a:t>2. </a:t>
            </a:r>
            <a:r>
              <a:rPr lang="zh-CN" altLang="en-US" sz="2800" b="1" dirty="0">
                <a:latin typeface="+mj-lt"/>
                <a:ea typeface="黑体" panose="02010609060101010101" pitchFamily="49" charset="-122"/>
              </a:rPr>
              <a:t>根据统计图回答下列问题。</a:t>
            </a:r>
            <a:endParaRPr lang="zh-CN" altLang="en-US" sz="2800" b="1" dirty="0">
              <a:latin typeface="+mj-lt"/>
              <a:ea typeface="黑体" panose="02010609060101010101" pitchFamily="49" charset="-122"/>
            </a:endParaRPr>
          </a:p>
        </p:txBody>
      </p:sp>
      <p:sp>
        <p:nvSpPr>
          <p:cNvPr id="4" name="文本框 3"/>
          <p:cNvSpPr txBox="1"/>
          <p:nvPr/>
        </p:nvSpPr>
        <p:spPr>
          <a:xfrm>
            <a:off x="787083" y="1601153"/>
            <a:ext cx="4272597" cy="1383665"/>
          </a:xfrm>
          <a:prstGeom prst="rect">
            <a:avLst/>
          </a:prstGeom>
          <a:noFill/>
          <a:ln w="9525">
            <a:noFill/>
          </a:ln>
        </p:spPr>
        <p:txBody>
          <a:bodyPr wrap="square">
            <a:spAutoFit/>
          </a:bodyPr>
          <a:lstStyle/>
          <a:p>
            <a:pPr algn="just" eaLnBrk="1" hangingPunct="1">
              <a:lnSpc>
                <a:spcPct val="150000"/>
              </a:lnSpc>
              <a:defRPr/>
            </a:pPr>
            <a:r>
              <a:rPr lang="zh-CN" altLang="en-US" sz="2800" b="1" dirty="0">
                <a:latin typeface="+mj-lt"/>
                <a:ea typeface="黑体" panose="02010609060101010101" pitchFamily="49" charset="-122"/>
              </a:rPr>
              <a:t>（</a:t>
            </a:r>
            <a:r>
              <a:rPr lang="en-US" altLang="zh-CN" sz="2800" b="1" dirty="0">
                <a:latin typeface="+mj-lt"/>
                <a:ea typeface="黑体" panose="02010609060101010101" pitchFamily="49" charset="-122"/>
              </a:rPr>
              <a:t>1</a:t>
            </a:r>
            <a:r>
              <a:rPr lang="zh-CN" altLang="en-US" sz="2800" b="1" dirty="0">
                <a:latin typeface="+mj-lt"/>
                <a:ea typeface="黑体" panose="02010609060101010101" pitchFamily="49" charset="-122"/>
              </a:rPr>
              <a:t>）小明家这</a:t>
            </a:r>
            <a:r>
              <a:rPr lang="en-US" altLang="zh-CN" sz="2800" b="1" dirty="0">
                <a:latin typeface="+mj-lt"/>
                <a:ea typeface="黑体" panose="02010609060101010101" pitchFamily="49" charset="-122"/>
              </a:rPr>
              <a:t>4</a:t>
            </a:r>
            <a:r>
              <a:rPr lang="zh-CN" altLang="en-US" sz="2800" b="1" dirty="0">
                <a:latin typeface="+mj-lt"/>
                <a:ea typeface="黑体" panose="02010609060101010101" pitchFamily="49" charset="-122"/>
              </a:rPr>
              <a:t>个月平均电费</a:t>
            </a:r>
            <a:r>
              <a:rPr lang="zh-CN" altLang="en-US" sz="2800" b="1" dirty="0">
                <a:latin typeface="+mj-lt"/>
                <a:ea typeface="黑体" panose="02010609060101010101" pitchFamily="49" charset="-122"/>
              </a:rPr>
              <a:t>是多少元？</a:t>
            </a:r>
            <a:endParaRPr lang="zh-CN" altLang="en-US" sz="2800" b="1" dirty="0">
              <a:latin typeface="+mj-lt"/>
              <a:ea typeface="黑体" panose="02010609060101010101" pitchFamily="49" charset="-122"/>
            </a:endParaRPr>
          </a:p>
        </p:txBody>
      </p:sp>
      <p:sp>
        <p:nvSpPr>
          <p:cNvPr id="5" name="文本框 4"/>
          <p:cNvSpPr txBox="1"/>
          <p:nvPr/>
        </p:nvSpPr>
        <p:spPr>
          <a:xfrm>
            <a:off x="694687" y="3818241"/>
            <a:ext cx="7619365" cy="737235"/>
          </a:xfrm>
          <a:prstGeom prst="rect">
            <a:avLst/>
          </a:prstGeom>
          <a:noFill/>
        </p:spPr>
        <p:txBody>
          <a:bodyPr wrap="none" rtlCol="0">
            <a:spAutoFit/>
          </a:bodyPr>
          <a:lstStyle/>
          <a:p>
            <a:pPr>
              <a:lnSpc>
                <a:spcPct val="150000"/>
              </a:lnSpc>
            </a:pPr>
            <a:r>
              <a:rPr lang="zh-CN" altLang="en-US" sz="2800" b="1" dirty="0">
                <a:solidFill>
                  <a:srgbClr val="FF0000"/>
                </a:solidFill>
                <a:latin typeface="+mj-lt"/>
                <a:ea typeface="+mj-ea"/>
              </a:rPr>
              <a:t>（</a:t>
            </a:r>
            <a:r>
              <a:rPr lang="en-US" altLang="zh-CN" sz="2800" b="1" dirty="0">
                <a:solidFill>
                  <a:srgbClr val="FF0000"/>
                </a:solidFill>
                <a:latin typeface="+mj-lt"/>
                <a:ea typeface="+mj-ea"/>
              </a:rPr>
              <a:t>1</a:t>
            </a:r>
            <a:r>
              <a:rPr lang="zh-CN" altLang="en-US" sz="2800" b="1" dirty="0">
                <a:solidFill>
                  <a:srgbClr val="FF0000"/>
                </a:solidFill>
                <a:latin typeface="+mj-lt"/>
                <a:ea typeface="+mj-ea"/>
              </a:rPr>
              <a:t>）平均电</a:t>
            </a:r>
            <a:r>
              <a:rPr lang="zh-CN" altLang="en-US" sz="2800" b="1" dirty="0">
                <a:solidFill>
                  <a:srgbClr val="FF0000"/>
                </a:solidFill>
                <a:latin typeface="+mj-lt"/>
                <a:ea typeface="+mj-ea"/>
              </a:rPr>
              <a:t>费</a:t>
            </a:r>
            <a:r>
              <a:rPr lang="en-US" altLang="zh-CN" sz="2800" b="1" dirty="0">
                <a:solidFill>
                  <a:srgbClr val="FF0000"/>
                </a:solidFill>
                <a:latin typeface="+mj-lt"/>
                <a:ea typeface="+mj-ea"/>
              </a:rPr>
              <a:t>=</a:t>
            </a:r>
            <a:r>
              <a:rPr lang="zh-CN" altLang="en-US" sz="2800" b="1" dirty="0">
                <a:solidFill>
                  <a:srgbClr val="FF0000"/>
                </a:solidFill>
                <a:latin typeface="+mj-lt"/>
                <a:ea typeface="+mj-ea"/>
              </a:rPr>
              <a:t>（</a:t>
            </a:r>
            <a:r>
              <a:rPr lang="en-US" altLang="zh-CN" sz="2800" b="1" dirty="0">
                <a:solidFill>
                  <a:srgbClr val="FF0000"/>
                </a:solidFill>
                <a:latin typeface="+mj-lt"/>
                <a:ea typeface="+mj-ea"/>
              </a:rPr>
              <a:t>43</a:t>
            </a:r>
            <a:r>
              <a:rPr lang="en-US" altLang="zh-CN" sz="2800" b="1" dirty="0">
                <a:solidFill>
                  <a:srgbClr val="FF0000"/>
                </a:solidFill>
                <a:latin typeface="+mj-lt"/>
                <a:ea typeface="+mj-ea"/>
              </a:rPr>
              <a:t>+62+94+85</a:t>
            </a:r>
            <a:r>
              <a:rPr lang="zh-CN" altLang="en-US" sz="2800" b="1" dirty="0">
                <a:solidFill>
                  <a:srgbClr val="FF0000"/>
                </a:solidFill>
                <a:latin typeface="+mj-lt"/>
                <a:ea typeface="+mj-ea"/>
              </a:rPr>
              <a:t>）</a:t>
            </a:r>
            <a:r>
              <a:rPr lang="en-US" altLang="zh-CN" sz="2800" b="1" dirty="0">
                <a:solidFill>
                  <a:srgbClr val="FF0000"/>
                </a:solidFill>
                <a:latin typeface="+mj-lt"/>
                <a:ea typeface="+mj-ea"/>
              </a:rPr>
              <a:t>÷4=71</a:t>
            </a:r>
            <a:r>
              <a:rPr lang="zh-CN" altLang="en-US" sz="2800" b="1" dirty="0">
                <a:solidFill>
                  <a:srgbClr val="FF0000"/>
                </a:solidFill>
                <a:latin typeface="+mj-lt"/>
                <a:ea typeface="+mj-ea"/>
              </a:rPr>
              <a:t>（元）</a:t>
            </a:r>
            <a:endParaRPr lang="zh-CN" altLang="en-US" sz="2800" b="1" dirty="0">
              <a:solidFill>
                <a:srgbClr val="FF0000"/>
              </a:solidFill>
              <a:latin typeface="+mj-lt"/>
              <a:ea typeface="+mj-ea"/>
            </a:endParaRPr>
          </a:p>
        </p:txBody>
      </p:sp>
      <p:pic>
        <p:nvPicPr>
          <p:cNvPr id="3" name="图片 2"/>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5392420" y="1061720"/>
            <a:ext cx="3714115" cy="29362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710883" y="1639253"/>
            <a:ext cx="4706937" cy="1303177"/>
          </a:xfrm>
          <a:prstGeom prst="rect">
            <a:avLst/>
          </a:prstGeom>
          <a:noFill/>
          <a:ln w="9525">
            <a:noFill/>
          </a:ln>
        </p:spPr>
        <p:txBody>
          <a:bodyPr wrap="square">
            <a:spAutoFit/>
          </a:bodyPr>
          <a:lstStyle/>
          <a:p>
            <a:pPr algn="just" eaLnBrk="1" hangingPunct="1">
              <a:lnSpc>
                <a:spcPct val="150000"/>
              </a:lnSpc>
              <a:defRPr/>
            </a:pPr>
            <a:r>
              <a:rPr lang="zh-CN" altLang="en-US" sz="2800" b="1" dirty="0">
                <a:latin typeface="+mj-lt"/>
                <a:ea typeface="黑体" panose="02010609060101010101" pitchFamily="49" charset="-122"/>
              </a:rPr>
              <a:t>（</a:t>
            </a:r>
            <a:r>
              <a:rPr lang="en-US" altLang="zh-CN" sz="2800" b="1" dirty="0">
                <a:latin typeface="+mj-lt"/>
                <a:ea typeface="黑体" panose="02010609060101010101" pitchFamily="49" charset="-122"/>
              </a:rPr>
              <a:t>2</a:t>
            </a:r>
            <a:r>
              <a:rPr lang="zh-CN" altLang="en-US" sz="2800" b="1" dirty="0">
                <a:latin typeface="+mj-lt"/>
                <a:ea typeface="黑体" panose="02010609060101010101" pitchFamily="49" charset="-122"/>
              </a:rPr>
              <a:t>）你估计</a:t>
            </a:r>
            <a:r>
              <a:rPr lang="en-US" altLang="zh-CN" sz="2800" b="1" dirty="0">
                <a:latin typeface="+mj-lt"/>
                <a:ea typeface="黑体" panose="02010609060101010101" pitchFamily="49" charset="-122"/>
              </a:rPr>
              <a:t>C</a:t>
            </a:r>
            <a:r>
              <a:rPr lang="zh-CN" altLang="en-US" sz="2800" b="1" dirty="0">
                <a:latin typeface="+mj-lt"/>
                <a:ea typeface="黑体" panose="02010609060101010101" pitchFamily="49" charset="-122"/>
              </a:rPr>
              <a:t>月是哪个月</a:t>
            </a:r>
            <a:r>
              <a:rPr lang="en-US" altLang="zh-CN" sz="2800" b="1" dirty="0">
                <a:latin typeface="+mj-lt"/>
                <a:ea typeface="黑体" panose="02010609060101010101" pitchFamily="49" charset="-122"/>
              </a:rPr>
              <a:t>?</a:t>
            </a:r>
            <a:r>
              <a:rPr lang="zh-CN" altLang="en-US" sz="2800" b="1" dirty="0">
                <a:latin typeface="+mj-lt"/>
                <a:ea typeface="黑体" panose="02010609060101010101" pitchFamily="49" charset="-122"/>
              </a:rPr>
              <a:t>理由是什么？</a:t>
            </a:r>
            <a:endParaRPr lang="zh-CN" altLang="en-US" sz="2800" b="1" dirty="0">
              <a:latin typeface="+mj-lt"/>
              <a:ea typeface="黑体" panose="02010609060101010101" pitchFamily="49" charset="-122"/>
            </a:endParaRPr>
          </a:p>
        </p:txBody>
      </p:sp>
      <p:sp>
        <p:nvSpPr>
          <p:cNvPr id="7" name="文本框 6"/>
          <p:cNvSpPr txBox="1"/>
          <p:nvPr/>
        </p:nvSpPr>
        <p:spPr>
          <a:xfrm>
            <a:off x="746760" y="3028950"/>
            <a:ext cx="4846320" cy="1198880"/>
          </a:xfrm>
          <a:prstGeom prst="rect">
            <a:avLst/>
          </a:prstGeom>
          <a:noFill/>
        </p:spPr>
        <p:txBody>
          <a:bodyPr wrap="square" rtlCol="0">
            <a:spAutoFit/>
          </a:bodyPr>
          <a:lstStyle/>
          <a:p>
            <a:pPr eaLnBrk="1" hangingPunct="1">
              <a:lnSpc>
                <a:spcPct val="150000"/>
              </a:lnSpc>
            </a:pPr>
            <a:r>
              <a:rPr lang="zh-CN" altLang="en-US" sz="2400" b="1" dirty="0">
                <a:solidFill>
                  <a:srgbClr val="FF0000"/>
                </a:solidFill>
                <a:latin typeface="+mj-lt"/>
                <a:ea typeface="+mj-ea"/>
              </a:rPr>
              <a:t>估计是</a:t>
            </a:r>
            <a:r>
              <a:rPr lang="en-US" altLang="zh-CN" sz="2400" b="1" dirty="0">
                <a:solidFill>
                  <a:srgbClr val="FF0000"/>
                </a:solidFill>
                <a:latin typeface="+mj-lt"/>
                <a:ea typeface="+mj-ea"/>
              </a:rPr>
              <a:t>7</a:t>
            </a:r>
            <a:r>
              <a:rPr lang="zh-CN" altLang="en-US" sz="2400" b="1" dirty="0">
                <a:solidFill>
                  <a:srgbClr val="FF0000"/>
                </a:solidFill>
                <a:latin typeface="+mj-lt"/>
                <a:ea typeface="+mj-ea"/>
              </a:rPr>
              <a:t>月，因为天气变热，用电量增加</a:t>
            </a:r>
            <a:r>
              <a:rPr lang="zh-CN" altLang="en-US" sz="2400" b="1" dirty="0">
                <a:solidFill>
                  <a:srgbClr val="FF0000"/>
                </a:solidFill>
                <a:latin typeface="+mj-lt"/>
                <a:ea typeface="+mj-ea"/>
              </a:rPr>
              <a:t>。（答案合理</a:t>
            </a:r>
            <a:r>
              <a:rPr lang="zh-CN" altLang="en-US" sz="2400" b="1" dirty="0">
                <a:solidFill>
                  <a:srgbClr val="FF0000"/>
                </a:solidFill>
                <a:latin typeface="+mj-lt"/>
                <a:ea typeface="+mj-ea"/>
              </a:rPr>
              <a:t>即可）</a:t>
            </a:r>
            <a:endParaRPr lang="zh-CN" altLang="en-US" sz="2400" b="1" dirty="0">
              <a:solidFill>
                <a:srgbClr val="FF0000"/>
              </a:solidFill>
              <a:latin typeface="+mj-lt"/>
              <a:ea typeface="+mj-ea"/>
            </a:endParaRPr>
          </a:p>
        </p:txBody>
      </p:sp>
      <p:sp>
        <p:nvSpPr>
          <p:cNvPr id="8" name="矩形 7"/>
          <p:cNvSpPr/>
          <p:nvPr/>
        </p:nvSpPr>
        <p:spPr>
          <a:xfrm>
            <a:off x="596583" y="659765"/>
            <a:ext cx="5530850" cy="559897"/>
          </a:xfrm>
          <a:prstGeom prst="rect">
            <a:avLst/>
          </a:prstGeom>
          <a:noFill/>
          <a:ln w="9525">
            <a:noFill/>
          </a:ln>
        </p:spPr>
        <p:txBody>
          <a:bodyPr>
            <a:spAutoFit/>
          </a:bodyPr>
          <a:lstStyle/>
          <a:p>
            <a:pPr eaLnBrk="1" hangingPunct="1">
              <a:lnSpc>
                <a:spcPct val="120000"/>
              </a:lnSpc>
              <a:defRPr/>
            </a:pPr>
            <a:r>
              <a:rPr lang="en-US" altLang="zh-CN" sz="2800" b="1" dirty="0">
                <a:latin typeface="+mj-lt"/>
                <a:ea typeface="黑体" panose="02010609060101010101" pitchFamily="49" charset="-122"/>
              </a:rPr>
              <a:t>2. </a:t>
            </a:r>
            <a:r>
              <a:rPr lang="zh-CN" altLang="en-US" sz="2800" b="1" dirty="0">
                <a:latin typeface="+mj-lt"/>
                <a:ea typeface="黑体" panose="02010609060101010101" pitchFamily="49" charset="-122"/>
              </a:rPr>
              <a:t>根据统计图回答下列问题。</a:t>
            </a:r>
            <a:endParaRPr lang="zh-CN" altLang="en-US" sz="2800" b="1" dirty="0">
              <a:latin typeface="+mj-lt"/>
              <a:ea typeface="黑体" panose="02010609060101010101" pitchFamily="49" charset="-122"/>
            </a:endParaRPr>
          </a:p>
        </p:txBody>
      </p:sp>
      <p:pic>
        <p:nvPicPr>
          <p:cNvPr id="3" name="图片 2"/>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5392420" y="1061720"/>
            <a:ext cx="3714115" cy="29362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596583" y="1368743"/>
            <a:ext cx="4973637" cy="2030095"/>
          </a:xfrm>
          <a:prstGeom prst="rect">
            <a:avLst/>
          </a:prstGeom>
          <a:noFill/>
          <a:ln w="9525">
            <a:noFill/>
          </a:ln>
        </p:spPr>
        <p:txBody>
          <a:bodyPr wrap="square">
            <a:spAutoFit/>
          </a:bodyPr>
          <a:lstStyle/>
          <a:p>
            <a:pPr algn="just" eaLnBrk="1" hangingPunct="1">
              <a:lnSpc>
                <a:spcPct val="150000"/>
              </a:lnSpc>
              <a:defRPr/>
            </a:pPr>
            <a:r>
              <a:rPr lang="zh-CN" altLang="en-US" sz="2800" b="1" dirty="0">
                <a:latin typeface="+mj-lt"/>
                <a:ea typeface="黑体" panose="02010609060101010101" pitchFamily="49" charset="-122"/>
              </a:rPr>
              <a:t>（</a:t>
            </a:r>
            <a:r>
              <a:rPr lang="en-US" altLang="zh-CN" sz="2800" b="1" dirty="0">
                <a:latin typeface="+mj-lt"/>
                <a:ea typeface="黑体" panose="02010609060101010101" pitchFamily="49" charset="-122"/>
              </a:rPr>
              <a:t>3</a:t>
            </a:r>
            <a:r>
              <a:rPr lang="zh-CN" altLang="en-US" sz="2800" b="1" dirty="0">
                <a:latin typeface="+mj-lt"/>
                <a:ea typeface="黑体" panose="02010609060101010101" pitchFamily="49" charset="-122"/>
              </a:rPr>
              <a:t>）你预测小明家接下来一个月的电</a:t>
            </a:r>
            <a:r>
              <a:rPr lang="zh-CN" altLang="en-US" sz="2800" b="1" dirty="0">
                <a:latin typeface="+mj-lt"/>
                <a:ea typeface="黑体" panose="02010609060101010101" pitchFamily="49" charset="-122"/>
              </a:rPr>
              <a:t>费可能是多少元？说说你的理由。</a:t>
            </a:r>
            <a:endParaRPr lang="zh-CN" altLang="en-US" sz="2800" b="1" dirty="0">
              <a:latin typeface="+mj-lt"/>
              <a:ea typeface="黑体" panose="02010609060101010101" pitchFamily="49" charset="-122"/>
            </a:endParaRPr>
          </a:p>
        </p:txBody>
      </p:sp>
      <p:sp>
        <p:nvSpPr>
          <p:cNvPr id="8" name="文本框 7"/>
          <p:cNvSpPr txBox="1"/>
          <p:nvPr/>
        </p:nvSpPr>
        <p:spPr>
          <a:xfrm>
            <a:off x="688340" y="3271520"/>
            <a:ext cx="4913630" cy="1198880"/>
          </a:xfrm>
          <a:prstGeom prst="rect">
            <a:avLst/>
          </a:prstGeom>
          <a:noFill/>
        </p:spPr>
        <p:txBody>
          <a:bodyPr wrap="square" rtlCol="0">
            <a:spAutoFit/>
          </a:bodyPr>
          <a:lstStyle/>
          <a:p>
            <a:pPr eaLnBrk="1" hangingPunct="1">
              <a:lnSpc>
                <a:spcPct val="150000"/>
              </a:lnSpc>
            </a:pPr>
            <a:r>
              <a:rPr lang="zh-CN" altLang="en-US" sz="2400" b="1" dirty="0">
                <a:solidFill>
                  <a:srgbClr val="FF0000"/>
                </a:solidFill>
                <a:latin typeface="+mj-lt"/>
                <a:ea typeface="+mj-ea"/>
              </a:rPr>
              <a:t>可能是</a:t>
            </a:r>
            <a:r>
              <a:rPr lang="en-US" altLang="zh-CN" sz="2400" b="1" dirty="0">
                <a:solidFill>
                  <a:srgbClr val="FF0000"/>
                </a:solidFill>
                <a:latin typeface="+mj-lt"/>
                <a:ea typeface="+mj-ea"/>
              </a:rPr>
              <a:t>70</a:t>
            </a:r>
            <a:r>
              <a:rPr lang="zh-CN" altLang="en-US" sz="2400" b="1" dirty="0">
                <a:solidFill>
                  <a:srgbClr val="FF0000"/>
                </a:solidFill>
                <a:latin typeface="+mj-lt"/>
                <a:ea typeface="+mj-ea"/>
              </a:rPr>
              <a:t>元，下一个月的电费可能和前四个月的平均电</a:t>
            </a:r>
            <a:r>
              <a:rPr lang="zh-CN" altLang="en-US" sz="2400" b="1" dirty="0">
                <a:solidFill>
                  <a:srgbClr val="FF0000"/>
                </a:solidFill>
                <a:latin typeface="+mj-lt"/>
                <a:ea typeface="+mj-ea"/>
              </a:rPr>
              <a:t>费差不多。</a:t>
            </a:r>
            <a:endParaRPr lang="zh-CN" altLang="en-US" sz="2400" b="1" dirty="0">
              <a:solidFill>
                <a:srgbClr val="FF0000"/>
              </a:solidFill>
              <a:latin typeface="+mj-lt"/>
              <a:ea typeface="+mj-ea"/>
            </a:endParaRPr>
          </a:p>
        </p:txBody>
      </p:sp>
      <p:sp>
        <p:nvSpPr>
          <p:cNvPr id="9" name="矩形 8"/>
          <p:cNvSpPr/>
          <p:nvPr/>
        </p:nvSpPr>
        <p:spPr>
          <a:xfrm>
            <a:off x="596583" y="659765"/>
            <a:ext cx="5530850" cy="559897"/>
          </a:xfrm>
          <a:prstGeom prst="rect">
            <a:avLst/>
          </a:prstGeom>
          <a:noFill/>
          <a:ln w="9525">
            <a:noFill/>
          </a:ln>
        </p:spPr>
        <p:txBody>
          <a:bodyPr>
            <a:spAutoFit/>
          </a:bodyPr>
          <a:lstStyle/>
          <a:p>
            <a:pPr eaLnBrk="1" hangingPunct="1">
              <a:lnSpc>
                <a:spcPct val="120000"/>
              </a:lnSpc>
              <a:defRPr/>
            </a:pPr>
            <a:r>
              <a:rPr lang="en-US" altLang="zh-CN" sz="2800" b="1" dirty="0">
                <a:latin typeface="+mj-lt"/>
                <a:ea typeface="黑体" panose="02010609060101010101" pitchFamily="49" charset="-122"/>
              </a:rPr>
              <a:t>2. </a:t>
            </a:r>
            <a:r>
              <a:rPr lang="zh-CN" altLang="en-US" sz="2800" b="1" dirty="0">
                <a:latin typeface="+mj-lt"/>
                <a:ea typeface="黑体" panose="02010609060101010101" pitchFamily="49" charset="-122"/>
              </a:rPr>
              <a:t>根据统计图回答下列问题。</a:t>
            </a:r>
            <a:endParaRPr lang="zh-CN" altLang="en-US" sz="2800" b="1" dirty="0">
              <a:latin typeface="+mj-lt"/>
              <a:ea typeface="黑体" panose="02010609060101010101" pitchFamily="49" charset="-122"/>
            </a:endParaRPr>
          </a:p>
        </p:txBody>
      </p:sp>
      <p:pic>
        <p:nvPicPr>
          <p:cNvPr id="3" name="图片 2"/>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5392420" y="1061720"/>
            <a:ext cx="3714115" cy="29362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68300" y="1095375"/>
            <a:ext cx="8547100" cy="2953501"/>
          </a:xfrm>
          <a:prstGeom prst="rect">
            <a:avLst/>
          </a:prstGeom>
          <a:noFill/>
          <a:ln w="9525">
            <a:noFill/>
          </a:ln>
        </p:spPr>
        <p:txBody>
          <a:bodyPr wrap="square">
            <a:spAutoFit/>
          </a:bodyPr>
          <a:lstStyle/>
          <a:p>
            <a:pPr eaLnBrk="1" hangingPunct="1">
              <a:lnSpc>
                <a:spcPct val="150000"/>
              </a:lnSpc>
              <a:defRPr/>
            </a:pPr>
            <a:r>
              <a:rPr lang="en-US" altLang="zh-CN" sz="3200" b="1" dirty="0">
                <a:latin typeface="+mj-lt"/>
                <a:ea typeface="黑体" panose="02010609060101010101" pitchFamily="49" charset="-122"/>
              </a:rPr>
              <a:t>3. </a:t>
            </a:r>
            <a:r>
              <a:rPr lang="zh-CN" altLang="en-US" sz="3200" b="1" dirty="0">
                <a:latin typeface="+mj-lt"/>
                <a:ea typeface="黑体" panose="02010609060101010101" pitchFamily="49" charset="-122"/>
              </a:rPr>
              <a:t>下面是根据国家统计局发布的第六次和第七次全国人口普查公报中我国大陆</a:t>
            </a:r>
            <a:r>
              <a:rPr lang="en-US" altLang="zh-CN" sz="3200" b="1" dirty="0">
                <a:latin typeface="+mj-lt"/>
                <a:ea typeface="黑体" panose="02010609060101010101" pitchFamily="49" charset="-122"/>
              </a:rPr>
              <a:t>31</a:t>
            </a:r>
            <a:r>
              <a:rPr lang="zh-CN" altLang="en-US" sz="3200" b="1" dirty="0">
                <a:latin typeface="+mj-lt"/>
                <a:ea typeface="黑体" panose="02010609060101010101" pitchFamily="49" charset="-122"/>
              </a:rPr>
              <a:t>个省、自治区、直辖市和现役军人人口年龄构成有关数据制作的统计表和统计图。你能发现什么</a:t>
            </a:r>
            <a:r>
              <a:rPr lang="en-US" altLang="zh-CN" sz="3200" b="1" dirty="0">
                <a:latin typeface="+mj-lt"/>
                <a:ea typeface="黑体" panose="02010609060101010101" pitchFamily="49" charset="-122"/>
              </a:rPr>
              <a:t>?</a:t>
            </a:r>
            <a:endParaRPr lang="zh-CN" altLang="en-US" sz="3200" b="1" dirty="0">
              <a:latin typeface="+mj-lt"/>
              <a:ea typeface="黑体" panose="02010609060101010101" pitchFamily="49" charset="-122"/>
            </a:endParaRPr>
          </a:p>
        </p:txBody>
      </p:sp>
      <p:sp>
        <p:nvSpPr>
          <p:cNvPr id="6" name="文本框 5"/>
          <p:cNvSpPr txBox="1"/>
          <p:nvPr/>
        </p:nvSpPr>
        <p:spPr>
          <a:xfrm>
            <a:off x="368111" y="861328"/>
            <a:ext cx="3435729" cy="41084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lvl="0" algn="l" latinLnBrk="0">
              <a:lnSpc>
                <a:spcPct val="130000"/>
              </a:lnSpc>
              <a:spcBef>
                <a:spcPts val="0"/>
              </a:spcBef>
              <a:spcAft>
                <a:spcPts val="0"/>
              </a:spcAft>
              <a:buClrTx/>
              <a:buSzTx/>
              <a:buFontTx/>
            </a:pPr>
            <a:r>
              <a:rPr lang="en-US" altLang="zh-CN" sz="1600" b="1">
                <a:solidFill>
                  <a:srgbClr val="FF7C80"/>
                </a:solidFill>
                <a:latin typeface="+mj-lt"/>
                <a:ea typeface="+mj-ea"/>
                <a:sym typeface="+mn-ea"/>
              </a:rPr>
              <a:t>【教材P98 练习</a:t>
            </a:r>
            <a:r>
              <a:rPr lang="zh-CN" altLang="en-US" sz="1600" b="1">
                <a:solidFill>
                  <a:srgbClr val="FF7C80"/>
                </a:solidFill>
                <a:latin typeface="+mj-lt"/>
                <a:ea typeface="+mj-ea"/>
                <a:sym typeface="+mn-ea"/>
              </a:rPr>
              <a:t>二十一</a:t>
            </a:r>
            <a:r>
              <a:rPr lang="en-US" altLang="zh-CN" sz="1600" b="1">
                <a:solidFill>
                  <a:srgbClr val="FF7C80"/>
                </a:solidFill>
                <a:latin typeface="+mj-lt"/>
                <a:ea typeface="+mj-ea"/>
                <a:sym typeface="+mn-ea"/>
              </a:rPr>
              <a:t> 第8题】</a:t>
            </a:r>
            <a:endParaRPr lang="en-US" altLang="zh-CN" sz="1600" b="1">
              <a:solidFill>
                <a:srgbClr val="FF7C80"/>
              </a:solidFill>
              <a:latin typeface="+mj-lt"/>
              <a:ea typeface="+mj-ea"/>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95103" y="1436330"/>
            <a:ext cx="8699818" cy="2635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1"/>
          <p:cNvPicPr>
            <a:picLocks noChangeAspect="1" noChangeArrowheads="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387350" y="622395"/>
            <a:ext cx="7908925" cy="268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2"/>
          <p:cNvSpPr txBox="1"/>
          <p:nvPr/>
        </p:nvSpPr>
        <p:spPr>
          <a:xfrm>
            <a:off x="630418" y="3442022"/>
            <a:ext cx="8091488" cy="737510"/>
          </a:xfrm>
          <a:prstGeom prst="rect">
            <a:avLst/>
          </a:prstGeom>
          <a:noFill/>
          <a:ln w="9525">
            <a:noFill/>
          </a:ln>
        </p:spPr>
        <p:txBody>
          <a:bodyPr>
            <a:spAutoFit/>
          </a:bodyPr>
          <a:lstStyle/>
          <a:p>
            <a:pPr eaLnBrk="1" hangingPunct="1">
              <a:lnSpc>
                <a:spcPct val="150000"/>
              </a:lnSpc>
              <a:defRPr/>
            </a:pPr>
            <a:r>
              <a:rPr lang="en-US" altLang="zh-CN" sz="3200" b="1" dirty="0">
                <a:solidFill>
                  <a:srgbClr val="FF0000"/>
                </a:solidFill>
                <a:latin typeface="+mj-lt"/>
                <a:ea typeface="黑体" panose="02010609060101010101" pitchFamily="49" charset="-122"/>
              </a:rPr>
              <a:t>60</a:t>
            </a:r>
            <a:r>
              <a:rPr lang="zh-CN" altLang="en-US" sz="3200" b="1" dirty="0">
                <a:solidFill>
                  <a:srgbClr val="FF0000"/>
                </a:solidFill>
                <a:latin typeface="+mj-lt"/>
                <a:ea typeface="黑体" panose="02010609060101010101" pitchFamily="49" charset="-122"/>
              </a:rPr>
              <a:t>岁以上的人数在增加，人口老龄化加剧。</a:t>
            </a:r>
            <a:endParaRPr lang="zh-CN" altLang="en-US" sz="3200" b="1" dirty="0">
              <a:solidFill>
                <a:srgbClr val="FF0000"/>
              </a:solidFill>
              <a:latin typeface="+mj-lt"/>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组合 8"/>
          <p:cNvGrpSpPr/>
          <p:nvPr/>
        </p:nvGrpSpPr>
        <p:grpSpPr bwMode="auto">
          <a:xfrm>
            <a:off x="808038" y="598488"/>
            <a:ext cx="7645400" cy="3554412"/>
            <a:chOff x="619562" y="677303"/>
            <a:chExt cx="7645526" cy="3553943"/>
          </a:xfrm>
        </p:grpSpPr>
        <p:pic>
          <p:nvPicPr>
            <p:cNvPr id="21511" name="图片 9"/>
            <p:cNvPicPr>
              <a:picLocks noChangeAspect="1"/>
            </p:cNvPicPr>
            <p:nvPr/>
          </p:nvPicPr>
          <p:blipFill>
            <a:blip r:embed="rId1">
              <a:extLst>
                <a:ext uri="{28A0092B-C50C-407E-A947-70E740481C1C}">
                  <a14:useLocalDpi xmlns:a14="http://schemas.microsoft.com/office/drawing/2010/main" val="0"/>
                </a:ext>
              </a:extLst>
            </a:blip>
            <a:srcRect l="10664" t="23866" r="10719" b="22557"/>
            <a:stretch>
              <a:fillRect/>
            </a:stretch>
          </p:blipFill>
          <p:spPr bwMode="auto">
            <a:xfrm>
              <a:off x="619562" y="677303"/>
              <a:ext cx="7645526" cy="35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矩形 2"/>
            <p:cNvSpPr>
              <a:spLocks noChangeArrowheads="1"/>
            </p:cNvSpPr>
            <p:nvPr/>
          </p:nvSpPr>
          <p:spPr bwMode="auto">
            <a:xfrm>
              <a:off x="1792766" y="1551336"/>
              <a:ext cx="522876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3200" b="1">
                  <a:solidFill>
                    <a:srgbClr val="000000"/>
                  </a:solidFill>
                  <a:latin typeface="黑体" panose="02010609060101010101" pitchFamily="49" charset="-122"/>
                  <a:ea typeface="黑体" panose="02010609060101010101" pitchFamily="49" charset="-122"/>
                </a:rPr>
                <a:t>    同学们，今天的数学课你们有哪些收获呢？</a:t>
              </a:r>
              <a:endParaRPr lang="zh-CN" altLang="en-US" sz="3200" b="1">
                <a:solidFill>
                  <a:srgbClr val="000000"/>
                </a:solidFill>
                <a:latin typeface="黑体" panose="02010609060101010101" pitchFamily="49" charset="-122"/>
                <a:ea typeface="黑体" panose="02010609060101010101" pitchFamily="49" charset="-122"/>
              </a:endParaRPr>
            </a:p>
          </p:txBody>
        </p:sp>
      </p:grpSp>
      <p:grpSp>
        <p:nvGrpSpPr>
          <p:cNvPr id="21508" name="组合 12"/>
          <p:cNvGrpSpPr/>
          <p:nvPr/>
        </p:nvGrpSpPr>
        <p:grpSpPr bwMode="auto">
          <a:xfrm>
            <a:off x="187325" y="623888"/>
            <a:ext cx="2020888" cy="592137"/>
            <a:chOff x="174592" y="662236"/>
            <a:chExt cx="2020136" cy="591889"/>
          </a:xfrm>
        </p:grpSpPr>
        <p:sp>
          <p:nvSpPr>
            <p:cNvPr id="14" name="110-1"/>
            <p:cNvSpPr/>
            <p:nvPr/>
          </p:nvSpPr>
          <p:spPr>
            <a:xfrm>
              <a:off x="174592" y="662236"/>
              <a:ext cx="2020136" cy="591889"/>
            </a:xfrm>
            <a:prstGeom prst="roundRect">
              <a:avLst>
                <a:gd name="adj" fmla="val 50000"/>
              </a:avLst>
            </a:prstGeom>
            <a:solidFill>
              <a:srgbClr val="F3FBEE"/>
            </a:solidFill>
            <a:ln w="38100">
              <a:solidFill>
                <a:srgbClr val="34343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5" name="Rectangle 16"/>
            <p:cNvSpPr>
              <a:spLocks noChangeArrowheads="1"/>
            </p:cNvSpPr>
            <p:nvPr/>
          </p:nvSpPr>
          <p:spPr bwMode="auto">
            <a:xfrm>
              <a:off x="245628" y="669924"/>
              <a:ext cx="1878064"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defRPr/>
              </a:pPr>
              <a:r>
                <a:rPr lang="zh-CN" altLang="en-US" sz="3200" b="1" dirty="0">
                  <a:latin typeface="微软雅黑" panose="020B0503020204020204" pitchFamily="34" charset="-122"/>
                  <a:ea typeface="微软雅黑" panose="020B0503020204020204" pitchFamily="34" charset="-122"/>
                </a:rPr>
                <a:t>课堂小结</a:t>
              </a:r>
              <a:endParaRPr lang="zh-CN" altLang="en-US" sz="3200" b="1" dirty="0">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11163" y="947738"/>
            <a:ext cx="8012112" cy="521970"/>
          </a:xfrm>
          <a:prstGeom prst="rect">
            <a:avLst/>
          </a:prstGeom>
          <a:noFill/>
          <a:ln w="9525">
            <a:noFill/>
          </a:ln>
        </p:spPr>
        <p:txBody>
          <a:bodyPr>
            <a:spAutoFit/>
          </a:bodyPr>
          <a:lstStyle/>
          <a:p>
            <a:pPr eaLnBrk="1" hangingPunct="1">
              <a:defRPr/>
            </a:pPr>
            <a:r>
              <a:rPr lang="zh-CN" altLang="en-US" sz="2800" b="1" dirty="0">
                <a:latin typeface="+mj-lt"/>
                <a:ea typeface="黑体" panose="02010609060101010101" pitchFamily="49" charset="-122"/>
              </a:rPr>
              <a:t>下面是六年级四个班参加植树的人数情况统计图。</a:t>
            </a:r>
            <a:endParaRPr lang="zh-CN" altLang="en-US" sz="2800" b="1" dirty="0">
              <a:latin typeface="+mj-lt"/>
              <a:ea typeface="黑体" panose="02010609060101010101" pitchFamily="49" charset="-122"/>
            </a:endParaRPr>
          </a:p>
        </p:txBody>
      </p:sp>
      <p:sp>
        <p:nvSpPr>
          <p:cNvPr id="10" name="矩形 9"/>
          <p:cNvSpPr/>
          <p:nvPr/>
        </p:nvSpPr>
        <p:spPr>
          <a:xfrm>
            <a:off x="626110" y="1921510"/>
            <a:ext cx="3399790" cy="1814830"/>
          </a:xfrm>
          <a:prstGeom prst="rect">
            <a:avLst/>
          </a:prstGeom>
          <a:noFill/>
          <a:ln w="9525">
            <a:noFill/>
          </a:ln>
        </p:spPr>
        <p:txBody>
          <a:bodyPr wrap="square">
            <a:spAutoFit/>
          </a:bodyPr>
          <a:lstStyle/>
          <a:p>
            <a:pPr eaLnBrk="1" hangingPunct="1">
              <a:defRPr/>
            </a:pPr>
            <a:r>
              <a:rPr lang="en-US" altLang="zh-CN" sz="2800" b="1" dirty="0">
                <a:latin typeface="+mj-lt"/>
                <a:ea typeface="黑体" panose="02010609060101010101" pitchFamily="49" charset="-122"/>
              </a:rPr>
              <a:t>1. </a:t>
            </a:r>
            <a:r>
              <a:rPr lang="zh-CN" altLang="en-US" sz="2800" b="1" dirty="0">
                <a:latin typeface="+mj-lt"/>
                <a:ea typeface="黑体" panose="02010609060101010101" pitchFamily="49" charset="-122"/>
              </a:rPr>
              <a:t>参加植树人数最多的是（             ）班，参加植树人数最少的是</a:t>
            </a:r>
            <a:r>
              <a:rPr lang="zh-CN" altLang="en-US" sz="2800" b="1" dirty="0">
                <a:latin typeface="+mj-lt"/>
                <a:ea typeface="黑体" panose="02010609060101010101" pitchFamily="49" charset="-122"/>
                <a:sym typeface="+mn-ea"/>
              </a:rPr>
              <a:t>（             ）班。</a:t>
            </a:r>
            <a:endParaRPr lang="zh-CN" altLang="en-US" sz="2800" b="1" dirty="0">
              <a:latin typeface="+mj-lt"/>
              <a:ea typeface="黑体" panose="02010609060101010101" pitchFamily="49" charset="-122"/>
            </a:endParaRPr>
          </a:p>
        </p:txBody>
      </p:sp>
      <p:sp>
        <p:nvSpPr>
          <p:cNvPr id="12" name="矩形 11"/>
          <p:cNvSpPr/>
          <p:nvPr/>
        </p:nvSpPr>
        <p:spPr>
          <a:xfrm>
            <a:off x="1862138" y="4724400"/>
            <a:ext cx="5492750" cy="261938"/>
          </a:xfrm>
          <a:prstGeom prst="rect">
            <a:avLst/>
          </a:prstGeom>
        </p:spPr>
        <p:txBody>
          <a:bodyPr>
            <a:spAutoFit/>
          </a:bodyPr>
          <a:lstStyle/>
          <a:p>
            <a:pPr algn="ctr">
              <a:spcBef>
                <a:spcPts val="0"/>
              </a:spcBef>
              <a:spcAft>
                <a:spcPts val="0"/>
              </a:spcAft>
              <a:defRPr/>
            </a:pPr>
            <a:r>
              <a:rPr lang="zh-CN" altLang="en-US" sz="1050" b="1" kern="100" dirty="0">
                <a:latin typeface="Times New Roman" panose="02020603050405020304" pitchFamily="18" charset="0"/>
              </a:rPr>
              <a:t>选自“状元成才路”</a:t>
            </a:r>
            <a:r>
              <a:rPr lang="zh-CN" altLang="en-US" sz="1050" b="1" kern="100">
                <a:latin typeface="宋体" panose="02010600030101010101" pitchFamily="2" charset="-122"/>
              </a:rPr>
              <a:t>系列丛书</a:t>
            </a:r>
            <a:endParaRPr lang="zh-CN" altLang="en-US" sz="900" b="1" kern="100" dirty="0">
              <a:latin typeface="等线" panose="02010600030101010101" pitchFamily="2" charset="-122"/>
              <a:ea typeface="等线" panose="02010600030101010101" pitchFamily="2" charset="-122"/>
            </a:endParaRPr>
          </a:p>
        </p:txBody>
      </p:sp>
      <p:grpSp>
        <p:nvGrpSpPr>
          <p:cNvPr id="22535" name="组合 13"/>
          <p:cNvGrpSpPr/>
          <p:nvPr/>
        </p:nvGrpSpPr>
        <p:grpSpPr bwMode="auto">
          <a:xfrm>
            <a:off x="339725" y="331788"/>
            <a:ext cx="2020888" cy="592137"/>
            <a:chOff x="174592" y="662236"/>
            <a:chExt cx="2020136" cy="591889"/>
          </a:xfrm>
        </p:grpSpPr>
        <p:sp>
          <p:nvSpPr>
            <p:cNvPr id="15" name="110-1"/>
            <p:cNvSpPr/>
            <p:nvPr/>
          </p:nvSpPr>
          <p:spPr>
            <a:xfrm>
              <a:off x="174592" y="662236"/>
              <a:ext cx="2020136" cy="591889"/>
            </a:xfrm>
            <a:prstGeom prst="roundRect">
              <a:avLst>
                <a:gd name="adj" fmla="val 50000"/>
              </a:avLst>
            </a:prstGeom>
            <a:solidFill>
              <a:srgbClr val="F3FBEE"/>
            </a:solidFill>
            <a:ln w="38100">
              <a:solidFill>
                <a:srgbClr val="34343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6" name="Rectangle 16"/>
            <p:cNvSpPr>
              <a:spLocks noChangeArrowheads="1"/>
            </p:cNvSpPr>
            <p:nvPr/>
          </p:nvSpPr>
          <p:spPr bwMode="auto">
            <a:xfrm>
              <a:off x="245628" y="669924"/>
              <a:ext cx="1878064" cy="584201"/>
            </a:xfrm>
            <a:prstGeom prst="rect">
              <a:avLst/>
            </a:prstGeom>
            <a:noFill/>
            <a:ln>
              <a:noFill/>
            </a:ln>
            <a:effectLst/>
            <a:scene3d>
              <a:camera prst="orthographicFront">
                <a:rot lat="0" lon="0" rev="0"/>
              </a:camera>
              <a:lightRig rig="brightRoom" dir="t">
                <a:rot lat="0" lon="0" rev="600000"/>
              </a:lightRig>
            </a:scene3d>
            <a:sp3d prstMaterial="metal">
              <a:bevelT w="38100" h="57150" prst="angle"/>
            </a:sp3d>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defRPr/>
              </a:pPr>
              <a:r>
                <a:rPr lang="zh-CN" altLang="en-US" sz="3200" b="1" dirty="0">
                  <a:latin typeface="微软雅黑" panose="020B0503020204020204" pitchFamily="34" charset="-122"/>
                  <a:ea typeface="微软雅黑" panose="020B0503020204020204" pitchFamily="34" charset="-122"/>
                </a:rPr>
                <a:t>巩固练习</a:t>
              </a:r>
              <a:endParaRPr lang="zh-CN" altLang="en-US" sz="3200" b="1" dirty="0">
                <a:latin typeface="微软雅黑" panose="020B0503020204020204" pitchFamily="34" charset="-122"/>
                <a:ea typeface="微软雅黑" panose="020B0503020204020204" pitchFamily="34" charset="-122"/>
              </a:endParaRPr>
            </a:p>
          </p:txBody>
        </p:sp>
      </p:grpSp>
      <p:pic>
        <p:nvPicPr>
          <p:cNvPr id="2" name="图片 1"/>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4025900" y="1470025"/>
            <a:ext cx="4946650" cy="2717800"/>
          </a:xfrm>
          <a:prstGeom prst="rect">
            <a:avLst/>
          </a:prstGeom>
        </p:spPr>
      </p:pic>
      <p:sp>
        <p:nvSpPr>
          <p:cNvPr id="3" name="文本框 2"/>
          <p:cNvSpPr txBox="1"/>
          <p:nvPr/>
        </p:nvSpPr>
        <p:spPr>
          <a:xfrm>
            <a:off x="1768475" y="2161540"/>
            <a:ext cx="1115060" cy="737235"/>
          </a:xfrm>
          <a:prstGeom prst="rect">
            <a:avLst/>
          </a:prstGeom>
          <a:noFill/>
          <a:ln w="9525">
            <a:noFill/>
          </a:ln>
        </p:spPr>
        <p:txBody>
          <a:bodyPr wrap="square">
            <a:spAutoFit/>
          </a:bodyPr>
          <a:p>
            <a:pPr eaLnBrk="1" hangingPunct="1">
              <a:lnSpc>
                <a:spcPct val="150000"/>
              </a:lnSpc>
              <a:defRPr/>
            </a:pPr>
            <a:r>
              <a:rPr lang="zh-CN" altLang="en-US" sz="2800" b="1" dirty="0">
                <a:solidFill>
                  <a:srgbClr val="FF0000"/>
                </a:solidFill>
                <a:latin typeface="+mj-lt"/>
                <a:ea typeface="黑体" panose="02010609060101010101" pitchFamily="49" charset="-122"/>
              </a:rPr>
              <a:t>六（</a:t>
            </a:r>
            <a:r>
              <a:rPr lang="en-US" altLang="zh-CN" sz="2800" b="1" dirty="0">
                <a:solidFill>
                  <a:srgbClr val="FF0000"/>
                </a:solidFill>
                <a:latin typeface="+mj-lt"/>
                <a:ea typeface="黑体" panose="02010609060101010101" pitchFamily="49" charset="-122"/>
              </a:rPr>
              <a:t>1</a:t>
            </a:r>
            <a:r>
              <a:rPr lang="zh-CN" altLang="en-US" sz="2800" b="1" dirty="0">
                <a:solidFill>
                  <a:srgbClr val="FF0000"/>
                </a:solidFill>
                <a:latin typeface="+mj-lt"/>
                <a:ea typeface="黑体" panose="02010609060101010101" pitchFamily="49" charset="-122"/>
              </a:rPr>
              <a:t>）</a:t>
            </a:r>
            <a:endParaRPr lang="zh-CN" altLang="en-US" sz="2800" b="1" dirty="0">
              <a:solidFill>
                <a:srgbClr val="FF0000"/>
              </a:solidFill>
              <a:latin typeface="+mj-lt"/>
              <a:ea typeface="黑体" panose="02010609060101010101" pitchFamily="49" charset="-122"/>
            </a:endParaRPr>
          </a:p>
        </p:txBody>
      </p:sp>
      <p:sp>
        <p:nvSpPr>
          <p:cNvPr id="4" name="文本框 3"/>
          <p:cNvSpPr txBox="1"/>
          <p:nvPr/>
        </p:nvSpPr>
        <p:spPr>
          <a:xfrm>
            <a:off x="1768475" y="2999105"/>
            <a:ext cx="1115060" cy="737235"/>
          </a:xfrm>
          <a:prstGeom prst="rect">
            <a:avLst/>
          </a:prstGeom>
          <a:noFill/>
          <a:ln w="9525">
            <a:noFill/>
          </a:ln>
        </p:spPr>
        <p:txBody>
          <a:bodyPr wrap="square">
            <a:spAutoFit/>
          </a:bodyPr>
          <a:p>
            <a:pPr eaLnBrk="1" hangingPunct="1">
              <a:lnSpc>
                <a:spcPct val="150000"/>
              </a:lnSpc>
              <a:defRPr/>
            </a:pPr>
            <a:r>
              <a:rPr lang="zh-CN" altLang="en-US" sz="2800" b="1" dirty="0">
                <a:solidFill>
                  <a:srgbClr val="FF0000"/>
                </a:solidFill>
                <a:latin typeface="+mj-lt"/>
                <a:ea typeface="黑体" panose="02010609060101010101" pitchFamily="49" charset="-122"/>
              </a:rPr>
              <a:t>六（</a:t>
            </a:r>
            <a:r>
              <a:rPr lang="en-US" altLang="zh-CN" sz="2800" b="1" dirty="0">
                <a:solidFill>
                  <a:srgbClr val="FF0000"/>
                </a:solidFill>
                <a:latin typeface="+mj-lt"/>
                <a:ea typeface="黑体" panose="02010609060101010101" pitchFamily="49" charset="-122"/>
              </a:rPr>
              <a:t>2</a:t>
            </a:r>
            <a:r>
              <a:rPr lang="zh-CN" altLang="en-US" sz="2800" b="1" dirty="0">
                <a:solidFill>
                  <a:srgbClr val="FF0000"/>
                </a:solidFill>
                <a:latin typeface="+mj-lt"/>
                <a:ea typeface="黑体" panose="02010609060101010101" pitchFamily="49" charset="-122"/>
              </a:rPr>
              <a:t>）</a:t>
            </a:r>
            <a:endParaRPr lang="zh-CN" altLang="en-US" sz="2800" b="1" dirty="0">
              <a:solidFill>
                <a:srgbClr val="FF0000"/>
              </a:solidFill>
              <a:latin typeface="+mj-lt"/>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430530" y="733425"/>
            <a:ext cx="7341870" cy="953135"/>
          </a:xfrm>
          <a:prstGeom prst="rect">
            <a:avLst/>
          </a:prstGeom>
          <a:noFill/>
          <a:ln w="9525">
            <a:noFill/>
          </a:ln>
        </p:spPr>
        <p:txBody>
          <a:bodyPr wrap="square">
            <a:spAutoFit/>
          </a:bodyPr>
          <a:lstStyle/>
          <a:p>
            <a:pPr eaLnBrk="1" hangingPunct="1">
              <a:defRPr/>
            </a:pPr>
            <a:r>
              <a:rPr lang="en-US" altLang="zh-CN" sz="2800" b="1" dirty="0">
                <a:latin typeface="+mj-lt"/>
                <a:ea typeface="黑体" panose="02010609060101010101" pitchFamily="49" charset="-122"/>
              </a:rPr>
              <a:t>2. </a:t>
            </a:r>
            <a:r>
              <a:rPr lang="zh-CN" altLang="en-US" sz="2800" b="1" dirty="0">
                <a:latin typeface="+mj-lt"/>
                <a:ea typeface="黑体" panose="02010609060101010101" pitchFamily="49" charset="-122"/>
              </a:rPr>
              <a:t>一共有（        ）名同学参加植树，其中男生有</a:t>
            </a:r>
            <a:r>
              <a:rPr lang="zh-CN" altLang="en-US" sz="2800" b="1" dirty="0">
                <a:latin typeface="+mj-lt"/>
                <a:ea typeface="黑体" panose="02010609060101010101" pitchFamily="49" charset="-122"/>
                <a:sym typeface="+mn-ea"/>
              </a:rPr>
              <a:t>（        ）名，女生有</a:t>
            </a:r>
            <a:r>
              <a:rPr lang="zh-CN" altLang="en-US" sz="2800" b="1" dirty="0">
                <a:latin typeface="+mj-lt"/>
                <a:ea typeface="黑体" panose="02010609060101010101" pitchFamily="49" charset="-122"/>
                <a:sym typeface="+mn-ea"/>
              </a:rPr>
              <a:t>（        ）名。</a:t>
            </a:r>
            <a:endParaRPr lang="zh-CN" altLang="en-US" sz="2800" b="1" dirty="0">
              <a:latin typeface="+mj-lt"/>
              <a:ea typeface="黑体" panose="02010609060101010101" pitchFamily="49" charset="-122"/>
              <a:sym typeface="+mn-ea"/>
            </a:endParaRPr>
          </a:p>
        </p:txBody>
      </p:sp>
      <p:sp>
        <p:nvSpPr>
          <p:cNvPr id="12" name="矩形 11"/>
          <p:cNvSpPr/>
          <p:nvPr/>
        </p:nvSpPr>
        <p:spPr>
          <a:xfrm>
            <a:off x="1862138" y="4724400"/>
            <a:ext cx="5492750" cy="261938"/>
          </a:xfrm>
          <a:prstGeom prst="rect">
            <a:avLst/>
          </a:prstGeom>
        </p:spPr>
        <p:txBody>
          <a:bodyPr>
            <a:spAutoFit/>
          </a:bodyPr>
          <a:lstStyle/>
          <a:p>
            <a:pPr algn="ctr">
              <a:spcBef>
                <a:spcPts val="0"/>
              </a:spcBef>
              <a:spcAft>
                <a:spcPts val="0"/>
              </a:spcAft>
              <a:defRPr/>
            </a:pPr>
            <a:r>
              <a:rPr lang="zh-CN" altLang="en-US" sz="1050" b="1" kern="100" dirty="0">
                <a:latin typeface="Times New Roman" panose="02020603050405020304" pitchFamily="18" charset="0"/>
              </a:rPr>
              <a:t>选自“状元成才路”</a:t>
            </a:r>
            <a:r>
              <a:rPr lang="zh-CN" altLang="en-US" sz="1050" b="1" kern="100">
                <a:latin typeface="宋体" panose="02010600030101010101" pitchFamily="2" charset="-122"/>
              </a:rPr>
              <a:t>系列丛书</a:t>
            </a:r>
            <a:endParaRPr lang="zh-CN" altLang="en-US" sz="900" b="1" kern="100" dirty="0">
              <a:latin typeface="等线" panose="02010600030101010101" pitchFamily="2" charset="-122"/>
              <a:ea typeface="等线" panose="02010600030101010101" pitchFamily="2" charset="-122"/>
            </a:endParaRPr>
          </a:p>
        </p:txBody>
      </p:sp>
      <p:pic>
        <p:nvPicPr>
          <p:cNvPr id="2" name="图片 1"/>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4025900" y="1470025"/>
            <a:ext cx="4946650" cy="2717800"/>
          </a:xfrm>
          <a:prstGeom prst="rect">
            <a:avLst/>
          </a:prstGeom>
        </p:spPr>
      </p:pic>
      <p:sp>
        <p:nvSpPr>
          <p:cNvPr id="3" name="矩形 2"/>
          <p:cNvSpPr/>
          <p:nvPr/>
        </p:nvSpPr>
        <p:spPr>
          <a:xfrm>
            <a:off x="430530" y="1921510"/>
            <a:ext cx="3399790" cy="1814830"/>
          </a:xfrm>
          <a:prstGeom prst="rect">
            <a:avLst/>
          </a:prstGeom>
          <a:noFill/>
          <a:ln w="9525">
            <a:noFill/>
          </a:ln>
        </p:spPr>
        <p:txBody>
          <a:bodyPr wrap="square">
            <a:spAutoFit/>
          </a:bodyPr>
          <a:p>
            <a:pPr eaLnBrk="1" hangingPunct="1">
              <a:defRPr/>
            </a:pPr>
            <a:r>
              <a:rPr lang="en-US" altLang="zh-CN" sz="2800" b="1" dirty="0">
                <a:latin typeface="+mj-lt"/>
                <a:ea typeface="黑体" panose="02010609060101010101" pitchFamily="49" charset="-122"/>
              </a:rPr>
              <a:t>3. </a:t>
            </a:r>
            <a:r>
              <a:rPr lang="zh-CN" altLang="en-US" sz="2800" b="1" dirty="0">
                <a:latin typeface="+mj-lt"/>
                <a:ea typeface="黑体" panose="02010609060101010101" pitchFamily="49" charset="-122"/>
              </a:rPr>
              <a:t>六年级四个班一共植树</a:t>
            </a:r>
            <a:r>
              <a:rPr lang="en-US" altLang="zh-CN" sz="2800" b="1" dirty="0">
                <a:latin typeface="+mj-lt"/>
                <a:ea typeface="黑体" panose="02010609060101010101" pitchFamily="49" charset="-122"/>
              </a:rPr>
              <a:t>452</a:t>
            </a:r>
            <a:r>
              <a:rPr lang="zh-CN" altLang="en-US" sz="2800" b="1" dirty="0">
                <a:latin typeface="+mj-lt"/>
                <a:ea typeface="黑体" panose="02010609060101010101" pitchFamily="49" charset="-122"/>
              </a:rPr>
              <a:t>棵，平均每班植树多少棵？平均每人植树多少棵？</a:t>
            </a:r>
            <a:endParaRPr lang="zh-CN" altLang="en-US" sz="2800" b="1" dirty="0">
              <a:latin typeface="+mj-lt"/>
              <a:ea typeface="黑体" panose="02010609060101010101" pitchFamily="49" charset="-122"/>
            </a:endParaRPr>
          </a:p>
        </p:txBody>
      </p:sp>
      <p:sp>
        <p:nvSpPr>
          <p:cNvPr id="4" name="文本框 3"/>
          <p:cNvSpPr txBox="1"/>
          <p:nvPr/>
        </p:nvSpPr>
        <p:spPr>
          <a:xfrm>
            <a:off x="2202180" y="525780"/>
            <a:ext cx="905510" cy="737235"/>
          </a:xfrm>
          <a:prstGeom prst="rect">
            <a:avLst/>
          </a:prstGeom>
          <a:noFill/>
          <a:ln w="9525">
            <a:noFill/>
          </a:ln>
        </p:spPr>
        <p:txBody>
          <a:bodyPr wrap="square">
            <a:spAutoFit/>
          </a:bodyPr>
          <a:p>
            <a:pPr algn="ctr" eaLnBrk="1" hangingPunct="1">
              <a:lnSpc>
                <a:spcPct val="150000"/>
              </a:lnSpc>
              <a:defRPr/>
            </a:pPr>
            <a:r>
              <a:rPr lang="en-US" sz="2800" b="1" dirty="0">
                <a:solidFill>
                  <a:srgbClr val="FF0000"/>
                </a:solidFill>
                <a:latin typeface="+mj-lt"/>
                <a:ea typeface="黑体" panose="02010609060101010101" pitchFamily="49" charset="-122"/>
              </a:rPr>
              <a:t>113</a:t>
            </a:r>
            <a:endParaRPr lang="en-US" sz="2800" b="1" dirty="0">
              <a:solidFill>
                <a:srgbClr val="FF0000"/>
              </a:solidFill>
              <a:latin typeface="+mj-lt"/>
              <a:ea typeface="黑体" panose="02010609060101010101" pitchFamily="49" charset="-122"/>
            </a:endParaRPr>
          </a:p>
        </p:txBody>
      </p:sp>
      <p:sp>
        <p:nvSpPr>
          <p:cNvPr id="5" name="文本框 4"/>
          <p:cNvSpPr txBox="1"/>
          <p:nvPr/>
        </p:nvSpPr>
        <p:spPr>
          <a:xfrm>
            <a:off x="1127125" y="977265"/>
            <a:ext cx="905510" cy="737235"/>
          </a:xfrm>
          <a:prstGeom prst="rect">
            <a:avLst/>
          </a:prstGeom>
          <a:noFill/>
          <a:ln w="9525">
            <a:noFill/>
          </a:ln>
        </p:spPr>
        <p:txBody>
          <a:bodyPr wrap="square">
            <a:spAutoFit/>
          </a:bodyPr>
          <a:p>
            <a:pPr algn="ctr" eaLnBrk="1" hangingPunct="1">
              <a:lnSpc>
                <a:spcPct val="150000"/>
              </a:lnSpc>
              <a:defRPr/>
            </a:pPr>
            <a:r>
              <a:rPr lang="en-US" sz="2800" b="1" dirty="0">
                <a:solidFill>
                  <a:srgbClr val="FF0000"/>
                </a:solidFill>
                <a:latin typeface="+mj-lt"/>
                <a:ea typeface="黑体" panose="02010609060101010101" pitchFamily="49" charset="-122"/>
              </a:rPr>
              <a:t>77</a:t>
            </a:r>
            <a:endParaRPr lang="en-US" sz="2800" b="1" dirty="0">
              <a:solidFill>
                <a:srgbClr val="FF0000"/>
              </a:solidFill>
              <a:latin typeface="+mj-lt"/>
              <a:ea typeface="黑体" panose="02010609060101010101" pitchFamily="49" charset="-122"/>
            </a:endParaRPr>
          </a:p>
        </p:txBody>
      </p:sp>
      <p:sp>
        <p:nvSpPr>
          <p:cNvPr id="6" name="文本框 5"/>
          <p:cNvSpPr txBox="1"/>
          <p:nvPr/>
        </p:nvSpPr>
        <p:spPr>
          <a:xfrm>
            <a:off x="4356100" y="949325"/>
            <a:ext cx="905510" cy="737235"/>
          </a:xfrm>
          <a:prstGeom prst="rect">
            <a:avLst/>
          </a:prstGeom>
          <a:noFill/>
          <a:ln w="9525">
            <a:noFill/>
          </a:ln>
        </p:spPr>
        <p:txBody>
          <a:bodyPr wrap="square">
            <a:spAutoFit/>
          </a:bodyPr>
          <a:p>
            <a:pPr algn="ctr" eaLnBrk="1" hangingPunct="1">
              <a:lnSpc>
                <a:spcPct val="150000"/>
              </a:lnSpc>
              <a:defRPr/>
            </a:pPr>
            <a:r>
              <a:rPr lang="en-US" sz="2800" b="1" dirty="0">
                <a:solidFill>
                  <a:srgbClr val="FF0000"/>
                </a:solidFill>
                <a:latin typeface="+mj-lt"/>
                <a:ea typeface="黑体" panose="02010609060101010101" pitchFamily="49" charset="-122"/>
              </a:rPr>
              <a:t>36</a:t>
            </a:r>
            <a:endParaRPr lang="en-US" sz="2800" b="1" dirty="0">
              <a:solidFill>
                <a:srgbClr val="FF0000"/>
              </a:solidFill>
              <a:latin typeface="+mj-lt"/>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862138" y="4724400"/>
            <a:ext cx="5492750" cy="261938"/>
          </a:xfrm>
          <a:prstGeom prst="rect">
            <a:avLst/>
          </a:prstGeom>
        </p:spPr>
        <p:txBody>
          <a:bodyPr>
            <a:spAutoFit/>
          </a:bodyPr>
          <a:lstStyle/>
          <a:p>
            <a:pPr algn="ctr">
              <a:spcBef>
                <a:spcPts val="0"/>
              </a:spcBef>
              <a:spcAft>
                <a:spcPts val="0"/>
              </a:spcAft>
              <a:defRPr/>
            </a:pPr>
            <a:r>
              <a:rPr lang="zh-CN" altLang="en-US" sz="1050" b="1" kern="100" dirty="0">
                <a:latin typeface="Times New Roman" panose="02020603050405020304" pitchFamily="18" charset="0"/>
              </a:rPr>
              <a:t>选自“状元成才路”</a:t>
            </a:r>
            <a:r>
              <a:rPr lang="zh-CN" altLang="en-US" sz="1050" b="1" kern="100">
                <a:latin typeface="宋体" panose="02010600030101010101" pitchFamily="2" charset="-122"/>
              </a:rPr>
              <a:t>系列丛书</a:t>
            </a:r>
            <a:endParaRPr lang="zh-CN" altLang="en-US" sz="900" b="1" kern="100" dirty="0">
              <a:latin typeface="等线" panose="02010600030101010101" pitchFamily="2" charset="-122"/>
              <a:ea typeface="等线" panose="02010600030101010101" pitchFamily="2" charset="-122"/>
            </a:endParaRPr>
          </a:p>
        </p:txBody>
      </p:sp>
      <p:pic>
        <p:nvPicPr>
          <p:cNvPr id="2" name="图片 1"/>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4025900" y="1470025"/>
            <a:ext cx="4946650" cy="2717800"/>
          </a:xfrm>
          <a:prstGeom prst="rect">
            <a:avLst/>
          </a:prstGeom>
        </p:spPr>
      </p:pic>
      <p:sp>
        <p:nvSpPr>
          <p:cNvPr id="5" name="文本框 4"/>
          <p:cNvSpPr txBox="1"/>
          <p:nvPr/>
        </p:nvSpPr>
        <p:spPr>
          <a:xfrm>
            <a:off x="541017" y="1315706"/>
            <a:ext cx="3040380" cy="1383665"/>
          </a:xfrm>
          <a:prstGeom prst="rect">
            <a:avLst/>
          </a:prstGeom>
          <a:noFill/>
        </p:spPr>
        <p:txBody>
          <a:bodyPr wrap="none" rtlCol="0">
            <a:spAutoFit/>
          </a:bodyPr>
          <a:p>
            <a:pPr>
              <a:lnSpc>
                <a:spcPct val="150000"/>
              </a:lnSpc>
            </a:pPr>
            <a:r>
              <a:rPr lang="zh-CN" altLang="en-US" sz="2800" b="1" dirty="0">
                <a:solidFill>
                  <a:srgbClr val="FF0000"/>
                </a:solidFill>
                <a:latin typeface="+mj-lt"/>
                <a:ea typeface="+mj-ea"/>
              </a:rPr>
              <a:t>平均每班植树：</a:t>
            </a:r>
            <a:endParaRPr lang="zh-CN" altLang="en-US" sz="2800" b="1" dirty="0">
              <a:solidFill>
                <a:srgbClr val="FF0000"/>
              </a:solidFill>
              <a:latin typeface="+mj-lt"/>
              <a:ea typeface="+mj-ea"/>
            </a:endParaRPr>
          </a:p>
          <a:p>
            <a:pPr>
              <a:lnSpc>
                <a:spcPct val="150000"/>
              </a:lnSpc>
            </a:pPr>
            <a:r>
              <a:rPr lang="en-US" altLang="zh-CN" sz="2800" b="1" dirty="0">
                <a:solidFill>
                  <a:srgbClr val="FF0000"/>
                </a:solidFill>
                <a:latin typeface="+mj-lt"/>
                <a:ea typeface="+mj-ea"/>
              </a:rPr>
              <a:t>452÷4=113</a:t>
            </a:r>
            <a:r>
              <a:rPr lang="zh-CN" altLang="en-US" sz="2800" b="1" dirty="0">
                <a:solidFill>
                  <a:srgbClr val="FF0000"/>
                </a:solidFill>
                <a:latin typeface="+mj-lt"/>
                <a:ea typeface="+mj-ea"/>
              </a:rPr>
              <a:t>（棵</a:t>
            </a:r>
            <a:r>
              <a:rPr lang="zh-CN" altLang="en-US" sz="2800" b="1" dirty="0">
                <a:solidFill>
                  <a:srgbClr val="FF0000"/>
                </a:solidFill>
                <a:latin typeface="+mj-lt"/>
                <a:ea typeface="+mj-ea"/>
              </a:rPr>
              <a:t>）</a:t>
            </a:r>
            <a:endParaRPr lang="zh-CN" altLang="en-US" sz="2800" b="1" dirty="0">
              <a:solidFill>
                <a:srgbClr val="FF0000"/>
              </a:solidFill>
              <a:latin typeface="+mj-lt"/>
              <a:ea typeface="+mj-ea"/>
            </a:endParaRPr>
          </a:p>
        </p:txBody>
      </p:sp>
      <p:sp>
        <p:nvSpPr>
          <p:cNvPr id="4" name="文本框 3"/>
          <p:cNvSpPr txBox="1"/>
          <p:nvPr/>
        </p:nvSpPr>
        <p:spPr>
          <a:xfrm>
            <a:off x="541017" y="2667621"/>
            <a:ext cx="3040380" cy="1383665"/>
          </a:xfrm>
          <a:prstGeom prst="rect">
            <a:avLst/>
          </a:prstGeom>
          <a:noFill/>
        </p:spPr>
        <p:txBody>
          <a:bodyPr wrap="none" rtlCol="0">
            <a:spAutoFit/>
          </a:bodyPr>
          <a:p>
            <a:pPr>
              <a:lnSpc>
                <a:spcPct val="150000"/>
              </a:lnSpc>
            </a:pPr>
            <a:r>
              <a:rPr lang="zh-CN" altLang="en-US" sz="2800" b="1" dirty="0">
                <a:solidFill>
                  <a:srgbClr val="FF0000"/>
                </a:solidFill>
                <a:latin typeface="+mj-lt"/>
                <a:ea typeface="+mj-ea"/>
              </a:rPr>
              <a:t>平均每人植树：</a:t>
            </a:r>
            <a:endParaRPr lang="zh-CN" altLang="en-US" sz="2800" b="1" dirty="0">
              <a:solidFill>
                <a:srgbClr val="FF0000"/>
              </a:solidFill>
              <a:latin typeface="+mj-lt"/>
              <a:ea typeface="+mj-ea"/>
            </a:endParaRPr>
          </a:p>
          <a:p>
            <a:pPr>
              <a:lnSpc>
                <a:spcPct val="150000"/>
              </a:lnSpc>
            </a:pPr>
            <a:r>
              <a:rPr lang="en-US" altLang="zh-CN" sz="2800" b="1" dirty="0">
                <a:solidFill>
                  <a:srgbClr val="FF0000"/>
                </a:solidFill>
                <a:latin typeface="+mj-lt"/>
                <a:ea typeface="+mj-ea"/>
              </a:rPr>
              <a:t>452÷113=4</a:t>
            </a:r>
            <a:r>
              <a:rPr lang="zh-CN" altLang="en-US" sz="2800" b="1" dirty="0">
                <a:solidFill>
                  <a:srgbClr val="FF0000"/>
                </a:solidFill>
                <a:latin typeface="+mj-lt"/>
                <a:ea typeface="+mj-ea"/>
              </a:rPr>
              <a:t>（棵）</a:t>
            </a:r>
            <a:endParaRPr lang="zh-CN" altLang="en-US" sz="2800" b="1" dirty="0">
              <a:solidFill>
                <a:srgbClr val="FF0000"/>
              </a:solidFill>
              <a:latin typeface="+mj-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commondata" val="eyJoZGlkIjoiNjNiYjgwZjIwMDAxNzkyMjVhYzliNzcxNWY3MzhmZGEifQ=="/>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Times New Roman"/>
        <a:ea typeface="黑体"/>
        <a:cs typeface=""/>
      </a:majorFont>
      <a:minorFont>
        <a:latin typeface="Times New Roman"/>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19050">
          <a:solidFill>
            <a:srgbClr val="3399FF"/>
          </a:solidFill>
          <a:miter lim="800000"/>
        </a:ln>
      </a:spPr>
      <a:bodyPr anchor="ctr"/>
      <a:lstStyle>
        <a:defPPr eaLnBrk="1" fontAlgn="auto" hangingPunct="1">
          <a:lnSpc>
            <a:spcPct val="120000"/>
          </a:lnSpc>
          <a:spcBef>
            <a:spcPts val="0"/>
          </a:spcBef>
          <a:spcAft>
            <a:spcPts val="0"/>
          </a:spcAft>
          <a:defRPr sz="3200" b="1" kern="0" dirty="0">
            <a:solidFill>
              <a:srgbClr val="1C1C1C"/>
            </a:solidFill>
            <a:latin typeface="宋体" panose="02010600030101010101" pitchFamily="2" charset="-122"/>
          </a:defRPr>
        </a:defPPr>
      </a:lstStyle>
    </a:spDef>
    <a:txDef>
      <a:spPr>
        <a:noFill/>
      </a:spPr>
      <a:bodyPr wrap="square" rtlCol="0">
        <a:spAutoFit/>
      </a:bodyPr>
      <a:lstStyle>
        <a:defPPr>
          <a:lnSpc>
            <a:spcPct val="150000"/>
          </a:lnSpc>
          <a:defRPr sz="3200" b="1" dirty="0" smtClean="0">
            <a:latin typeface="+mj-lt"/>
            <a:ea typeface="+mj-ea"/>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1183</Words>
  <Application>WPS 演示</Application>
  <PresentationFormat>全屏显示(16:9)</PresentationFormat>
  <Paragraphs>115</Paragraphs>
  <Slides>20</Slides>
  <Notes>3</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20</vt:i4>
      </vt:variant>
    </vt:vector>
  </HeadingPairs>
  <TitlesOfParts>
    <vt:vector size="33" baseType="lpstr">
      <vt:lpstr>Arial</vt:lpstr>
      <vt:lpstr>宋体</vt:lpstr>
      <vt:lpstr>Wingdings</vt:lpstr>
      <vt:lpstr>Times New Roman</vt:lpstr>
      <vt:lpstr>黑体</vt:lpstr>
      <vt:lpstr>等线</vt:lpstr>
      <vt:lpstr>楷体</vt:lpstr>
      <vt:lpstr>幼圆</vt:lpstr>
      <vt:lpstr>楷体_GB2312</vt:lpstr>
      <vt:lpstr>字魂59号-创粗黑</vt:lpstr>
      <vt:lpstr>微软雅黑</vt:lpstr>
      <vt:lpstr>Arial Unicode MS</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状元成才路</dc:creator>
  <cp:lastModifiedBy>冰氷</cp:lastModifiedBy>
  <cp:revision>354</cp:revision>
  <dcterms:created xsi:type="dcterms:W3CDTF">2016-01-14T07:05:00Z</dcterms:created>
  <dcterms:modified xsi:type="dcterms:W3CDTF">2023-10-27T01:12:42Z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2052-12.1.0.15374</vt:lpwstr>
  </property>
  <property fmtid="{D5CDD505-2E9C-101B-9397-08002B2CF9AE}" pid="3" name="ICV">
    <vt:lpwstr>D01B71766159406F9EE378A054D2E07A_12</vt:lpwstr>
  </property>
</Properties>
</file>