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2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590" r:id="rId2"/>
    <p:sldId id="627" r:id="rId3"/>
    <p:sldId id="698" r:id="rId4"/>
    <p:sldId id="675" r:id="rId5"/>
    <p:sldId id="699" r:id="rId6"/>
    <p:sldId id="630" r:id="rId7"/>
    <p:sldId id="657" r:id="rId8"/>
    <p:sldId id="705" r:id="rId9"/>
    <p:sldId id="706" r:id="rId10"/>
    <p:sldId id="707" r:id="rId11"/>
    <p:sldId id="696" r:id="rId12"/>
    <p:sldId id="697" r:id="rId13"/>
    <p:sldId id="685" r:id="rId14"/>
    <p:sldId id="700" r:id="rId15"/>
    <p:sldId id="708" r:id="rId16"/>
    <p:sldId id="701" r:id="rId17"/>
    <p:sldId id="709" r:id="rId18"/>
    <p:sldId id="710" r:id="rId19"/>
    <p:sldId id="711" r:id="rId20"/>
    <p:sldId id="712" r:id="rId21"/>
    <p:sldId id="702" r:id="rId22"/>
    <p:sldId id="703" r:id="rId23"/>
    <p:sldId id="704" r:id="rId24"/>
    <p:sldId id="713" r:id="rId25"/>
    <p:sldId id="629" r:id="rId26"/>
    <p:sldId id="331" r:id="rId27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E9F3E6"/>
    <a:srgbClr val="F97BF0"/>
    <a:srgbClr val="172C51"/>
    <a:srgbClr val="EBF0F9"/>
    <a:srgbClr val="E5EBF7"/>
    <a:srgbClr val="F29B76"/>
    <a:srgbClr val="FFF57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5" autoAdjust="0"/>
    <p:restoredTop sz="95026" autoAdjust="0"/>
  </p:normalViewPr>
  <p:slideViewPr>
    <p:cSldViewPr snapToGrid="0" showGuides="1">
      <p:cViewPr>
        <p:scale>
          <a:sx n="66" d="100"/>
          <a:sy n="66" d="100"/>
        </p:scale>
        <p:origin x="234" y="103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2011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.jpeg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321626" y="379951"/>
            <a:ext cx="3024000" cy="690552"/>
            <a:chOff x="321626" y="379951"/>
            <a:chExt cx="2755222" cy="690552"/>
          </a:xfrm>
        </p:grpSpPr>
        <p:sp>
          <p:nvSpPr>
            <p:cNvPr id="8" name="Block Arc 15"/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cs typeface="+mn-cs"/>
                <a:sym typeface="华文细黑" panose="02010600040101010101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/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 panose="02010600040101010101" charset="-122"/>
                <a:ea typeface="字魂70号-灵悦黑体"/>
                <a:sym typeface="华文细黑" panose="02010600040101010101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9881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7265" y="155615"/>
            <a:ext cx="3884747" cy="986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grpSp>
        <p:nvGrpSpPr>
          <p:cNvPr id="3" name="PA-组合 32">
            <a:extLst>
              <a:ext uri="{FF2B5EF4-FFF2-40B4-BE49-F238E27FC236}">
                <a16:creationId xmlns:a16="http://schemas.microsoft.com/office/drawing/2014/main" id="{0D88A576-257F-6EA1-22C8-A962F1613707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98310" y="4651311"/>
            <a:ext cx="2286408" cy="1935047"/>
            <a:chOff x="4408032" y="3635167"/>
            <a:chExt cx="2286408" cy="1935047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487D5B5-3F14-6084-260F-50769D2F69C8}"/>
                </a:ext>
              </a:extLst>
            </p:cNvPr>
            <p:cNvGrpSpPr/>
            <p:nvPr/>
          </p:nvGrpSpPr>
          <p:grpSpPr>
            <a:xfrm rot="2593898">
              <a:off x="4910090" y="3937580"/>
              <a:ext cx="1784350" cy="1498600"/>
              <a:chOff x="2800350" y="3108326"/>
              <a:chExt cx="1784350" cy="1498600"/>
            </a:xfrm>
          </p:grpSpPr>
          <p:sp>
            <p:nvSpPr>
              <p:cNvPr id="16" name="PA-íŝļiḍe">
                <a:extLst>
                  <a:ext uri="{FF2B5EF4-FFF2-40B4-BE49-F238E27FC236}">
                    <a16:creationId xmlns:a16="http://schemas.microsoft.com/office/drawing/2014/main" id="{2BA9BE67-E894-1587-DF71-D51EB818D67E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2800350" y="3108326"/>
                <a:ext cx="1784350" cy="1498600"/>
              </a:xfrm>
              <a:custGeom>
                <a:avLst/>
                <a:gdLst>
                  <a:gd name="T0" fmla="*/ 189 w 541"/>
                  <a:gd name="T1" fmla="*/ 0 h 454"/>
                  <a:gd name="T2" fmla="*/ 360 w 541"/>
                  <a:gd name="T3" fmla="*/ 454 h 454"/>
                  <a:gd name="T4" fmla="*/ 189 w 541"/>
                  <a:gd name="T5" fmla="*/ 0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1" h="454">
                    <a:moveTo>
                      <a:pt x="189" y="0"/>
                    </a:moveTo>
                    <a:cubicBezTo>
                      <a:pt x="189" y="0"/>
                      <a:pt x="0" y="320"/>
                      <a:pt x="360" y="454"/>
                    </a:cubicBezTo>
                    <a:cubicBezTo>
                      <a:pt x="541" y="115"/>
                      <a:pt x="189" y="0"/>
                      <a:pt x="189" y="0"/>
                    </a:cubicBezTo>
                    <a:close/>
                  </a:path>
                </a:pathLst>
              </a:custGeom>
              <a:solidFill>
                <a:srgbClr val="FBD1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PA-iṡḻiḓe">
                <a:extLst>
                  <a:ext uri="{FF2B5EF4-FFF2-40B4-BE49-F238E27FC236}">
                    <a16:creationId xmlns:a16="http://schemas.microsoft.com/office/drawing/2014/main" id="{4997B91A-5826-9BF1-D0FF-7DCF618EAC5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3278188" y="3144838"/>
                <a:ext cx="725488" cy="1316038"/>
              </a:xfrm>
              <a:custGeom>
                <a:avLst/>
                <a:gdLst>
                  <a:gd name="T0" fmla="*/ 216 w 220"/>
                  <a:gd name="T1" fmla="*/ 121 h 399"/>
                  <a:gd name="T2" fmla="*/ 182 w 220"/>
                  <a:gd name="T3" fmla="*/ 195 h 399"/>
                  <a:gd name="T4" fmla="*/ 158 w 220"/>
                  <a:gd name="T5" fmla="*/ 246 h 399"/>
                  <a:gd name="T6" fmla="*/ 151 w 220"/>
                  <a:gd name="T7" fmla="*/ 264 h 399"/>
                  <a:gd name="T8" fmla="*/ 150 w 220"/>
                  <a:gd name="T9" fmla="*/ 265 h 399"/>
                  <a:gd name="T10" fmla="*/ 97 w 220"/>
                  <a:gd name="T11" fmla="*/ 124 h 399"/>
                  <a:gd name="T12" fmla="*/ 134 w 220"/>
                  <a:gd name="T13" fmla="*/ 43 h 399"/>
                  <a:gd name="T14" fmla="*/ 130 w 220"/>
                  <a:gd name="T15" fmla="*/ 42 h 399"/>
                  <a:gd name="T16" fmla="*/ 95 w 220"/>
                  <a:gd name="T17" fmla="*/ 118 h 399"/>
                  <a:gd name="T18" fmla="*/ 50 w 220"/>
                  <a:gd name="T19" fmla="*/ 0 h 399"/>
                  <a:gd name="T20" fmla="*/ 46 w 220"/>
                  <a:gd name="T21" fmla="*/ 1 h 399"/>
                  <a:gd name="T22" fmla="*/ 116 w 220"/>
                  <a:gd name="T23" fmla="*/ 186 h 399"/>
                  <a:gd name="T24" fmla="*/ 2 w 220"/>
                  <a:gd name="T25" fmla="*/ 135 h 399"/>
                  <a:gd name="T26" fmla="*/ 0 w 220"/>
                  <a:gd name="T27" fmla="*/ 139 h 399"/>
                  <a:gd name="T28" fmla="*/ 118 w 220"/>
                  <a:gd name="T29" fmla="*/ 192 h 399"/>
                  <a:gd name="T30" fmla="*/ 164 w 220"/>
                  <a:gd name="T31" fmla="*/ 314 h 399"/>
                  <a:gd name="T32" fmla="*/ 44 w 220"/>
                  <a:gd name="T33" fmla="*/ 281 h 399"/>
                  <a:gd name="T34" fmla="*/ 42 w 220"/>
                  <a:gd name="T35" fmla="*/ 286 h 399"/>
                  <a:gd name="T36" fmla="*/ 166 w 220"/>
                  <a:gd name="T37" fmla="*/ 319 h 399"/>
                  <a:gd name="T38" fmla="*/ 196 w 220"/>
                  <a:gd name="T39" fmla="*/ 399 h 399"/>
                  <a:gd name="T40" fmla="*/ 200 w 220"/>
                  <a:gd name="T41" fmla="*/ 398 h 399"/>
                  <a:gd name="T42" fmla="*/ 153 w 220"/>
                  <a:gd name="T43" fmla="*/ 271 h 399"/>
                  <a:gd name="T44" fmla="*/ 154 w 220"/>
                  <a:gd name="T45" fmla="*/ 269 h 399"/>
                  <a:gd name="T46" fmla="*/ 190 w 220"/>
                  <a:gd name="T47" fmla="*/ 187 h 399"/>
                  <a:gd name="T48" fmla="*/ 211 w 220"/>
                  <a:gd name="T49" fmla="*/ 142 h 399"/>
                  <a:gd name="T50" fmla="*/ 218 w 220"/>
                  <a:gd name="T51" fmla="*/ 128 h 399"/>
                  <a:gd name="T52" fmla="*/ 220 w 220"/>
                  <a:gd name="T53" fmla="*/ 123 h 399"/>
                  <a:gd name="T54" fmla="*/ 216 w 220"/>
                  <a:gd name="T55" fmla="*/ 12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0" h="399">
                    <a:moveTo>
                      <a:pt x="216" y="121"/>
                    </a:moveTo>
                    <a:cubicBezTo>
                      <a:pt x="216" y="121"/>
                      <a:pt x="199" y="158"/>
                      <a:pt x="182" y="195"/>
                    </a:cubicBezTo>
                    <a:cubicBezTo>
                      <a:pt x="173" y="213"/>
                      <a:pt x="165" y="232"/>
                      <a:pt x="158" y="246"/>
                    </a:cubicBezTo>
                    <a:cubicBezTo>
                      <a:pt x="155" y="253"/>
                      <a:pt x="153" y="259"/>
                      <a:pt x="151" y="264"/>
                    </a:cubicBezTo>
                    <a:cubicBezTo>
                      <a:pt x="151" y="264"/>
                      <a:pt x="150" y="264"/>
                      <a:pt x="150" y="265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134" y="43"/>
                      <a:pt x="134" y="43"/>
                      <a:pt x="134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2" y="135"/>
                      <a:pt x="2" y="135"/>
                      <a:pt x="2" y="135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118" y="192"/>
                      <a:pt x="118" y="192"/>
                      <a:pt x="118" y="192"/>
                    </a:cubicBezTo>
                    <a:cubicBezTo>
                      <a:pt x="164" y="314"/>
                      <a:pt x="164" y="314"/>
                      <a:pt x="164" y="314"/>
                    </a:cubicBezTo>
                    <a:cubicBezTo>
                      <a:pt x="44" y="281"/>
                      <a:pt x="44" y="281"/>
                      <a:pt x="44" y="281"/>
                    </a:cubicBezTo>
                    <a:cubicBezTo>
                      <a:pt x="42" y="286"/>
                      <a:pt x="42" y="286"/>
                      <a:pt x="42" y="286"/>
                    </a:cubicBezTo>
                    <a:cubicBezTo>
                      <a:pt x="166" y="319"/>
                      <a:pt x="166" y="319"/>
                      <a:pt x="166" y="319"/>
                    </a:cubicBezTo>
                    <a:cubicBezTo>
                      <a:pt x="196" y="399"/>
                      <a:pt x="196" y="399"/>
                      <a:pt x="196" y="399"/>
                    </a:cubicBezTo>
                    <a:cubicBezTo>
                      <a:pt x="200" y="398"/>
                      <a:pt x="200" y="398"/>
                      <a:pt x="200" y="398"/>
                    </a:cubicBezTo>
                    <a:cubicBezTo>
                      <a:pt x="153" y="271"/>
                      <a:pt x="153" y="271"/>
                      <a:pt x="153" y="271"/>
                    </a:cubicBezTo>
                    <a:cubicBezTo>
                      <a:pt x="153" y="271"/>
                      <a:pt x="153" y="270"/>
                      <a:pt x="154" y="269"/>
                    </a:cubicBezTo>
                    <a:cubicBezTo>
                      <a:pt x="158" y="258"/>
                      <a:pt x="175" y="221"/>
                      <a:pt x="190" y="187"/>
                    </a:cubicBezTo>
                    <a:cubicBezTo>
                      <a:pt x="198" y="170"/>
                      <a:pt x="205" y="154"/>
                      <a:pt x="211" y="142"/>
                    </a:cubicBezTo>
                    <a:cubicBezTo>
                      <a:pt x="214" y="136"/>
                      <a:pt x="216" y="131"/>
                      <a:pt x="218" y="128"/>
                    </a:cubicBezTo>
                    <a:cubicBezTo>
                      <a:pt x="219" y="125"/>
                      <a:pt x="220" y="123"/>
                      <a:pt x="220" y="123"/>
                    </a:cubicBezTo>
                    <a:lnTo>
                      <a:pt x="216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2C285EE-378A-ED70-107F-6E2C55F12A85}"/>
                </a:ext>
              </a:extLst>
            </p:cNvPr>
            <p:cNvGrpSpPr/>
            <p:nvPr/>
          </p:nvGrpSpPr>
          <p:grpSpPr>
            <a:xfrm>
              <a:off x="4408032" y="4199656"/>
              <a:ext cx="1487488" cy="1370558"/>
              <a:chOff x="3040576" y="4035426"/>
              <a:chExt cx="1487488" cy="1370558"/>
            </a:xfrm>
          </p:grpSpPr>
          <p:sp>
            <p:nvSpPr>
              <p:cNvPr id="13" name="PA-iṩļîḓè">
                <a:extLst>
                  <a:ext uri="{FF2B5EF4-FFF2-40B4-BE49-F238E27FC236}">
                    <a16:creationId xmlns:a16="http://schemas.microsoft.com/office/drawing/2014/main" id="{67DC662C-D438-894D-412C-EC04F768C4CA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4027488" y="4910138"/>
                <a:ext cx="12700" cy="3175"/>
              </a:xfrm>
              <a:custGeom>
                <a:avLst/>
                <a:gdLst>
                  <a:gd name="T0" fmla="*/ 4 w 4"/>
                  <a:gd name="T1" fmla="*/ 0 h 1"/>
                  <a:gd name="T2" fmla="*/ 4 w 4"/>
                  <a:gd name="T3" fmla="*/ 1 h 1"/>
                  <a:gd name="T4" fmla="*/ 0 w 4"/>
                  <a:gd name="T5" fmla="*/ 1 h 1"/>
                  <a:gd name="T6" fmla="*/ 4 w 4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0"/>
                      <a:pt x="4" y="0"/>
                    </a:cubicBezTo>
                    <a:close/>
                  </a:path>
                </a:pathLst>
              </a:custGeom>
              <a:solidFill>
                <a:srgbClr val="8082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-iSḷïḍe">
                <a:extLst>
                  <a:ext uri="{FF2B5EF4-FFF2-40B4-BE49-F238E27FC236}">
                    <a16:creationId xmlns:a16="http://schemas.microsoft.com/office/drawing/2014/main" id="{3726C7D9-5A81-3044-A69B-EF59DC83B837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3040576" y="4159796"/>
                <a:ext cx="1487488" cy="1246188"/>
              </a:xfrm>
              <a:custGeom>
                <a:avLst/>
                <a:gdLst>
                  <a:gd name="T0" fmla="*/ 80 w 451"/>
                  <a:gd name="T1" fmla="*/ 0 h 378"/>
                  <a:gd name="T2" fmla="*/ 384 w 451"/>
                  <a:gd name="T3" fmla="*/ 378 h 378"/>
                  <a:gd name="T4" fmla="*/ 80 w 451"/>
                  <a:gd name="T5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78">
                    <a:moveTo>
                      <a:pt x="80" y="0"/>
                    </a:moveTo>
                    <a:cubicBezTo>
                      <a:pt x="80" y="0"/>
                      <a:pt x="451" y="0"/>
                      <a:pt x="384" y="378"/>
                    </a:cubicBezTo>
                    <a:cubicBezTo>
                      <a:pt x="0" y="362"/>
                      <a:pt x="80" y="0"/>
                      <a:pt x="80" y="0"/>
                    </a:cubicBezTo>
                    <a:close/>
                  </a:path>
                </a:pathLst>
              </a:custGeom>
              <a:solidFill>
                <a:srgbClr val="606B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5" name="PA-ïşḷïḍê">
                <a:extLst>
                  <a:ext uri="{FF2B5EF4-FFF2-40B4-BE49-F238E27FC236}">
                    <a16:creationId xmlns:a16="http://schemas.microsoft.com/office/drawing/2014/main" id="{78ABBD76-7E41-D838-38E6-19A1BCF6CC0C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3348038" y="4035426"/>
                <a:ext cx="906463" cy="1101725"/>
              </a:xfrm>
              <a:custGeom>
                <a:avLst/>
                <a:gdLst>
                  <a:gd name="T0" fmla="*/ 25 w 275"/>
                  <a:gd name="T1" fmla="*/ 207 h 334"/>
                  <a:gd name="T2" fmla="*/ 106 w 275"/>
                  <a:gd name="T3" fmla="*/ 215 h 334"/>
                  <a:gd name="T4" fmla="*/ 162 w 275"/>
                  <a:gd name="T5" fmla="*/ 221 h 334"/>
                  <a:gd name="T6" fmla="*/ 181 w 275"/>
                  <a:gd name="T7" fmla="*/ 224 h 334"/>
                  <a:gd name="T8" fmla="*/ 182 w 275"/>
                  <a:gd name="T9" fmla="*/ 224 h 334"/>
                  <a:gd name="T10" fmla="*/ 88 w 275"/>
                  <a:gd name="T11" fmla="*/ 107 h 334"/>
                  <a:gd name="T12" fmla="*/ 0 w 275"/>
                  <a:gd name="T13" fmla="*/ 97 h 334"/>
                  <a:gd name="T14" fmla="*/ 0 w 275"/>
                  <a:gd name="T15" fmla="*/ 92 h 334"/>
                  <a:gd name="T16" fmla="*/ 84 w 275"/>
                  <a:gd name="T17" fmla="*/ 102 h 334"/>
                  <a:gd name="T18" fmla="*/ 5 w 275"/>
                  <a:gd name="T19" fmla="*/ 3 h 334"/>
                  <a:gd name="T20" fmla="*/ 8 w 275"/>
                  <a:gd name="T21" fmla="*/ 0 h 334"/>
                  <a:gd name="T22" fmla="*/ 132 w 275"/>
                  <a:gd name="T23" fmla="*/ 154 h 334"/>
                  <a:gd name="T24" fmla="*/ 146 w 275"/>
                  <a:gd name="T25" fmla="*/ 30 h 334"/>
                  <a:gd name="T26" fmla="*/ 150 w 275"/>
                  <a:gd name="T27" fmla="*/ 31 h 334"/>
                  <a:gd name="T28" fmla="*/ 136 w 275"/>
                  <a:gd name="T29" fmla="*/ 159 h 334"/>
                  <a:gd name="T30" fmla="*/ 217 w 275"/>
                  <a:gd name="T31" fmla="*/ 260 h 334"/>
                  <a:gd name="T32" fmla="*/ 250 w 275"/>
                  <a:gd name="T33" fmla="*/ 140 h 334"/>
                  <a:gd name="T34" fmla="*/ 255 w 275"/>
                  <a:gd name="T35" fmla="*/ 142 h 334"/>
                  <a:gd name="T36" fmla="*/ 221 w 275"/>
                  <a:gd name="T37" fmla="*/ 265 h 334"/>
                  <a:gd name="T38" fmla="*/ 275 w 275"/>
                  <a:gd name="T39" fmla="*/ 332 h 334"/>
                  <a:gd name="T40" fmla="*/ 271 w 275"/>
                  <a:gd name="T41" fmla="*/ 334 h 334"/>
                  <a:gd name="T42" fmla="*/ 187 w 275"/>
                  <a:gd name="T43" fmla="*/ 229 h 334"/>
                  <a:gd name="T44" fmla="*/ 184 w 275"/>
                  <a:gd name="T45" fmla="*/ 229 h 334"/>
                  <a:gd name="T46" fmla="*/ 95 w 275"/>
                  <a:gd name="T47" fmla="*/ 219 h 334"/>
                  <a:gd name="T48" fmla="*/ 46 w 275"/>
                  <a:gd name="T49" fmla="*/ 214 h 334"/>
                  <a:gd name="T50" fmla="*/ 30 w 275"/>
                  <a:gd name="T51" fmla="*/ 212 h 334"/>
                  <a:gd name="T52" fmla="*/ 24 w 275"/>
                  <a:gd name="T53" fmla="*/ 212 h 334"/>
                  <a:gd name="T54" fmla="*/ 25 w 275"/>
                  <a:gd name="T55" fmla="*/ 207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334">
                    <a:moveTo>
                      <a:pt x="25" y="207"/>
                    </a:moveTo>
                    <a:cubicBezTo>
                      <a:pt x="25" y="207"/>
                      <a:pt x="65" y="211"/>
                      <a:pt x="106" y="215"/>
                    </a:cubicBezTo>
                    <a:cubicBezTo>
                      <a:pt x="126" y="217"/>
                      <a:pt x="147" y="220"/>
                      <a:pt x="162" y="221"/>
                    </a:cubicBezTo>
                    <a:cubicBezTo>
                      <a:pt x="170" y="222"/>
                      <a:pt x="176" y="223"/>
                      <a:pt x="181" y="224"/>
                    </a:cubicBezTo>
                    <a:cubicBezTo>
                      <a:pt x="181" y="224"/>
                      <a:pt x="182" y="224"/>
                      <a:pt x="182" y="224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46" y="30"/>
                      <a:pt x="146" y="30"/>
                      <a:pt x="146" y="30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217" y="260"/>
                      <a:pt x="217" y="260"/>
                      <a:pt x="217" y="260"/>
                    </a:cubicBezTo>
                    <a:cubicBezTo>
                      <a:pt x="250" y="140"/>
                      <a:pt x="250" y="140"/>
                      <a:pt x="250" y="140"/>
                    </a:cubicBezTo>
                    <a:cubicBezTo>
                      <a:pt x="255" y="142"/>
                      <a:pt x="255" y="142"/>
                      <a:pt x="255" y="142"/>
                    </a:cubicBezTo>
                    <a:cubicBezTo>
                      <a:pt x="221" y="265"/>
                      <a:pt x="221" y="265"/>
                      <a:pt x="221" y="265"/>
                    </a:cubicBezTo>
                    <a:cubicBezTo>
                      <a:pt x="275" y="332"/>
                      <a:pt x="275" y="332"/>
                      <a:pt x="275" y="332"/>
                    </a:cubicBezTo>
                    <a:cubicBezTo>
                      <a:pt x="271" y="334"/>
                      <a:pt x="271" y="334"/>
                      <a:pt x="271" y="334"/>
                    </a:cubicBezTo>
                    <a:cubicBezTo>
                      <a:pt x="187" y="229"/>
                      <a:pt x="187" y="229"/>
                      <a:pt x="187" y="229"/>
                    </a:cubicBezTo>
                    <a:cubicBezTo>
                      <a:pt x="186" y="229"/>
                      <a:pt x="185" y="229"/>
                      <a:pt x="184" y="229"/>
                    </a:cubicBezTo>
                    <a:cubicBezTo>
                      <a:pt x="172" y="227"/>
                      <a:pt x="132" y="223"/>
                      <a:pt x="95" y="219"/>
                    </a:cubicBezTo>
                    <a:cubicBezTo>
                      <a:pt x="77" y="217"/>
                      <a:pt x="59" y="215"/>
                      <a:pt x="46" y="214"/>
                    </a:cubicBezTo>
                    <a:cubicBezTo>
                      <a:pt x="39" y="213"/>
                      <a:pt x="34" y="213"/>
                      <a:pt x="30" y="212"/>
                    </a:cubicBezTo>
                    <a:cubicBezTo>
                      <a:pt x="26" y="212"/>
                      <a:pt x="24" y="212"/>
                      <a:pt x="24" y="212"/>
                    </a:cubicBezTo>
                    <a:lnTo>
                      <a:pt x="25" y="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AB79D51-7665-4B3B-92B8-31C2805060F0}"/>
                </a:ext>
              </a:extLst>
            </p:cNvPr>
            <p:cNvGrpSpPr/>
            <p:nvPr/>
          </p:nvGrpSpPr>
          <p:grpSpPr>
            <a:xfrm rot="521905">
              <a:off x="4697770" y="3803334"/>
              <a:ext cx="1131888" cy="957089"/>
              <a:chOff x="2747369" y="2570337"/>
              <a:chExt cx="1131888" cy="957089"/>
            </a:xfrm>
          </p:grpSpPr>
          <p:sp>
            <p:nvSpPr>
              <p:cNvPr id="11" name="PA-işḻidê">
                <a:extLst>
                  <a:ext uri="{FF2B5EF4-FFF2-40B4-BE49-F238E27FC236}">
                    <a16:creationId xmlns:a16="http://schemas.microsoft.com/office/drawing/2014/main" id="{4A39FE4D-E9FE-63C8-0BC4-600971DF05FF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2747369" y="2570337"/>
                <a:ext cx="1131888" cy="946150"/>
              </a:xfrm>
              <a:custGeom>
                <a:avLst/>
                <a:gdLst>
                  <a:gd name="T0" fmla="*/ 67 w 343"/>
                  <a:gd name="T1" fmla="*/ 0 h 287"/>
                  <a:gd name="T2" fmla="*/ 286 w 343"/>
                  <a:gd name="T3" fmla="*/ 287 h 287"/>
                  <a:gd name="T4" fmla="*/ 67 w 343"/>
                  <a:gd name="T5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3" h="287">
                    <a:moveTo>
                      <a:pt x="67" y="0"/>
                    </a:moveTo>
                    <a:cubicBezTo>
                      <a:pt x="67" y="0"/>
                      <a:pt x="0" y="268"/>
                      <a:pt x="286" y="287"/>
                    </a:cubicBezTo>
                    <a:cubicBezTo>
                      <a:pt x="343" y="7"/>
                      <a:pt x="67" y="0"/>
                      <a:pt x="67" y="0"/>
                    </a:cubicBezTo>
                    <a:close/>
                  </a:path>
                </a:pathLst>
              </a:custGeom>
              <a:solidFill>
                <a:srgbClr val="B1B2F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-íṥļïḓè">
                <a:extLst>
                  <a:ext uri="{FF2B5EF4-FFF2-40B4-BE49-F238E27FC236}">
                    <a16:creationId xmlns:a16="http://schemas.microsoft.com/office/drawing/2014/main" id="{D386218E-6DC0-7029-22A2-7635437D1981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3084513" y="2690813"/>
                <a:ext cx="649288" cy="836613"/>
              </a:xfrm>
              <a:custGeom>
                <a:avLst/>
                <a:gdLst>
                  <a:gd name="T0" fmla="*/ 150 w 197"/>
                  <a:gd name="T1" fmla="*/ 51 h 254"/>
                  <a:gd name="T2" fmla="*/ 141 w 197"/>
                  <a:gd name="T3" fmla="*/ 111 h 254"/>
                  <a:gd name="T4" fmla="*/ 135 w 197"/>
                  <a:gd name="T5" fmla="*/ 153 h 254"/>
                  <a:gd name="T6" fmla="*/ 134 w 197"/>
                  <a:gd name="T7" fmla="*/ 167 h 254"/>
                  <a:gd name="T8" fmla="*/ 133 w 197"/>
                  <a:gd name="T9" fmla="*/ 168 h 254"/>
                  <a:gd name="T10" fmla="*/ 66 w 197"/>
                  <a:gd name="T11" fmla="*/ 79 h 254"/>
                  <a:gd name="T12" fmla="*/ 75 w 197"/>
                  <a:gd name="T13" fmla="*/ 13 h 254"/>
                  <a:gd name="T14" fmla="*/ 71 w 197"/>
                  <a:gd name="T15" fmla="*/ 13 h 254"/>
                  <a:gd name="T16" fmla="*/ 63 w 197"/>
                  <a:gd name="T17" fmla="*/ 75 h 254"/>
                  <a:gd name="T18" fmla="*/ 6 w 197"/>
                  <a:gd name="T19" fmla="*/ 0 h 254"/>
                  <a:gd name="T20" fmla="*/ 3 w 197"/>
                  <a:gd name="T21" fmla="*/ 2 h 254"/>
                  <a:gd name="T22" fmla="*/ 92 w 197"/>
                  <a:gd name="T23" fmla="*/ 119 h 254"/>
                  <a:gd name="T24" fmla="*/ 0 w 197"/>
                  <a:gd name="T25" fmla="*/ 107 h 254"/>
                  <a:gd name="T26" fmla="*/ 0 w 197"/>
                  <a:gd name="T27" fmla="*/ 110 h 254"/>
                  <a:gd name="T28" fmla="*/ 95 w 197"/>
                  <a:gd name="T29" fmla="*/ 123 h 254"/>
                  <a:gd name="T30" fmla="*/ 153 w 197"/>
                  <a:gd name="T31" fmla="*/ 200 h 254"/>
                  <a:gd name="T32" fmla="*/ 61 w 197"/>
                  <a:gd name="T33" fmla="*/ 202 h 254"/>
                  <a:gd name="T34" fmla="*/ 61 w 197"/>
                  <a:gd name="T35" fmla="*/ 205 h 254"/>
                  <a:gd name="T36" fmla="*/ 156 w 197"/>
                  <a:gd name="T37" fmla="*/ 203 h 254"/>
                  <a:gd name="T38" fmla="*/ 195 w 197"/>
                  <a:gd name="T39" fmla="*/ 254 h 254"/>
                  <a:gd name="T40" fmla="*/ 197 w 197"/>
                  <a:gd name="T41" fmla="*/ 252 h 254"/>
                  <a:gd name="T42" fmla="*/ 137 w 197"/>
                  <a:gd name="T43" fmla="*/ 172 h 254"/>
                  <a:gd name="T44" fmla="*/ 137 w 197"/>
                  <a:gd name="T45" fmla="*/ 170 h 254"/>
                  <a:gd name="T46" fmla="*/ 145 w 197"/>
                  <a:gd name="T47" fmla="*/ 104 h 254"/>
                  <a:gd name="T48" fmla="*/ 151 w 197"/>
                  <a:gd name="T49" fmla="*/ 67 h 254"/>
                  <a:gd name="T50" fmla="*/ 152 w 197"/>
                  <a:gd name="T51" fmla="*/ 56 h 254"/>
                  <a:gd name="T52" fmla="*/ 153 w 197"/>
                  <a:gd name="T53" fmla="*/ 51 h 254"/>
                  <a:gd name="T54" fmla="*/ 150 w 197"/>
                  <a:gd name="T55" fmla="*/ 51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7" h="254">
                    <a:moveTo>
                      <a:pt x="150" y="51"/>
                    </a:moveTo>
                    <a:cubicBezTo>
                      <a:pt x="150" y="51"/>
                      <a:pt x="145" y="81"/>
                      <a:pt x="141" y="111"/>
                    </a:cubicBezTo>
                    <a:cubicBezTo>
                      <a:pt x="139" y="126"/>
                      <a:pt x="137" y="141"/>
                      <a:pt x="135" y="153"/>
                    </a:cubicBezTo>
                    <a:cubicBezTo>
                      <a:pt x="135" y="158"/>
                      <a:pt x="134" y="163"/>
                      <a:pt x="134" y="167"/>
                    </a:cubicBezTo>
                    <a:cubicBezTo>
                      <a:pt x="133" y="167"/>
                      <a:pt x="133" y="167"/>
                      <a:pt x="133" y="168"/>
                    </a:cubicBezTo>
                    <a:cubicBezTo>
                      <a:pt x="66" y="79"/>
                      <a:pt x="66" y="79"/>
                      <a:pt x="66" y="79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63" y="75"/>
                      <a:pt x="63" y="75"/>
                      <a:pt x="63" y="7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92" y="119"/>
                      <a:pt x="92" y="119"/>
                      <a:pt x="92" y="119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153" y="200"/>
                      <a:pt x="153" y="200"/>
                      <a:pt x="153" y="200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61" y="205"/>
                      <a:pt x="61" y="205"/>
                      <a:pt x="61" y="205"/>
                    </a:cubicBezTo>
                    <a:cubicBezTo>
                      <a:pt x="156" y="203"/>
                      <a:pt x="156" y="203"/>
                      <a:pt x="156" y="203"/>
                    </a:cubicBezTo>
                    <a:cubicBezTo>
                      <a:pt x="195" y="254"/>
                      <a:pt x="195" y="254"/>
                      <a:pt x="195" y="254"/>
                    </a:cubicBezTo>
                    <a:cubicBezTo>
                      <a:pt x="197" y="252"/>
                      <a:pt x="197" y="252"/>
                      <a:pt x="197" y="252"/>
                    </a:cubicBezTo>
                    <a:cubicBezTo>
                      <a:pt x="137" y="172"/>
                      <a:pt x="137" y="172"/>
                      <a:pt x="137" y="172"/>
                    </a:cubicBezTo>
                    <a:cubicBezTo>
                      <a:pt x="137" y="171"/>
                      <a:pt x="137" y="171"/>
                      <a:pt x="137" y="170"/>
                    </a:cubicBezTo>
                    <a:cubicBezTo>
                      <a:pt x="138" y="161"/>
                      <a:pt x="142" y="131"/>
                      <a:pt x="145" y="104"/>
                    </a:cubicBezTo>
                    <a:cubicBezTo>
                      <a:pt x="147" y="90"/>
                      <a:pt x="149" y="77"/>
                      <a:pt x="151" y="67"/>
                    </a:cubicBezTo>
                    <a:cubicBezTo>
                      <a:pt x="151" y="63"/>
                      <a:pt x="152" y="59"/>
                      <a:pt x="152" y="56"/>
                    </a:cubicBezTo>
                    <a:cubicBezTo>
                      <a:pt x="153" y="53"/>
                      <a:pt x="153" y="51"/>
                      <a:pt x="153" y="51"/>
                    </a:cubicBezTo>
                    <a:lnTo>
                      <a:pt x="150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A222604-362B-652C-0B6A-2BEDC717DE57}"/>
                </a:ext>
              </a:extLst>
            </p:cNvPr>
            <p:cNvGrpSpPr/>
            <p:nvPr/>
          </p:nvGrpSpPr>
          <p:grpSpPr>
            <a:xfrm rot="15882419">
              <a:off x="5084517" y="3542298"/>
              <a:ext cx="952500" cy="1138238"/>
              <a:chOff x="4519613" y="3784601"/>
              <a:chExt cx="952500" cy="1138238"/>
            </a:xfrm>
          </p:grpSpPr>
          <p:sp>
            <p:nvSpPr>
              <p:cNvPr id="9" name="PA-isľíḍe">
                <a:extLst>
                  <a:ext uri="{FF2B5EF4-FFF2-40B4-BE49-F238E27FC236}">
                    <a16:creationId xmlns:a16="http://schemas.microsoft.com/office/drawing/2014/main" id="{A1379238-3AEC-499C-F037-08143B846608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4519613" y="3784601"/>
                <a:ext cx="952500" cy="1138238"/>
              </a:xfrm>
              <a:custGeom>
                <a:avLst/>
                <a:gdLst>
                  <a:gd name="T0" fmla="*/ 289 w 289"/>
                  <a:gd name="T1" fmla="*/ 209 h 345"/>
                  <a:gd name="T2" fmla="*/ 0 w 289"/>
                  <a:gd name="T3" fmla="*/ 132 h 345"/>
                  <a:gd name="T4" fmla="*/ 289 w 289"/>
                  <a:gd name="T5" fmla="*/ 209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" h="345">
                    <a:moveTo>
                      <a:pt x="289" y="209"/>
                    </a:moveTo>
                    <a:cubicBezTo>
                      <a:pt x="289" y="209"/>
                      <a:pt x="104" y="345"/>
                      <a:pt x="0" y="132"/>
                    </a:cubicBezTo>
                    <a:cubicBezTo>
                      <a:pt x="196" y="0"/>
                      <a:pt x="289" y="209"/>
                      <a:pt x="289" y="209"/>
                    </a:cubicBezTo>
                    <a:close/>
                  </a:path>
                </a:pathLst>
              </a:custGeom>
              <a:solidFill>
                <a:srgbClr val="DFE1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PA-iṩľîḓé">
                <a:extLst>
                  <a:ext uri="{FF2B5EF4-FFF2-40B4-BE49-F238E27FC236}">
                    <a16:creationId xmlns:a16="http://schemas.microsoft.com/office/drawing/2014/main" id="{00C761AE-95C5-0C0F-EBA0-D65E4FC1DF26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4611688" y="4144963"/>
                <a:ext cx="838200" cy="447675"/>
              </a:xfrm>
              <a:custGeom>
                <a:avLst/>
                <a:gdLst>
                  <a:gd name="T0" fmla="*/ 169 w 254"/>
                  <a:gd name="T1" fmla="*/ 3 h 136"/>
                  <a:gd name="T2" fmla="*/ 126 w 254"/>
                  <a:gd name="T3" fmla="*/ 28 h 136"/>
                  <a:gd name="T4" fmla="*/ 96 w 254"/>
                  <a:gd name="T5" fmla="*/ 46 h 136"/>
                  <a:gd name="T6" fmla="*/ 86 w 254"/>
                  <a:gd name="T7" fmla="*/ 51 h 136"/>
                  <a:gd name="T8" fmla="*/ 85 w 254"/>
                  <a:gd name="T9" fmla="*/ 52 h 136"/>
                  <a:gd name="T10" fmla="*/ 175 w 254"/>
                  <a:gd name="T11" fmla="*/ 76 h 136"/>
                  <a:gd name="T12" fmla="*/ 222 w 254"/>
                  <a:gd name="T13" fmla="*/ 48 h 136"/>
                  <a:gd name="T14" fmla="*/ 223 w 254"/>
                  <a:gd name="T15" fmla="*/ 51 h 136"/>
                  <a:gd name="T16" fmla="*/ 179 w 254"/>
                  <a:gd name="T17" fmla="*/ 77 h 136"/>
                  <a:gd name="T18" fmla="*/ 254 w 254"/>
                  <a:gd name="T19" fmla="*/ 97 h 136"/>
                  <a:gd name="T20" fmla="*/ 253 w 254"/>
                  <a:gd name="T21" fmla="*/ 100 h 136"/>
                  <a:gd name="T22" fmla="*/ 136 w 254"/>
                  <a:gd name="T23" fmla="*/ 68 h 136"/>
                  <a:gd name="T24" fmla="*/ 174 w 254"/>
                  <a:gd name="T25" fmla="*/ 135 h 136"/>
                  <a:gd name="T26" fmla="*/ 172 w 254"/>
                  <a:gd name="T27" fmla="*/ 136 h 136"/>
                  <a:gd name="T28" fmla="*/ 132 w 254"/>
                  <a:gd name="T29" fmla="*/ 67 h 136"/>
                  <a:gd name="T30" fmla="*/ 54 w 254"/>
                  <a:gd name="T31" fmla="*/ 47 h 136"/>
                  <a:gd name="T32" fmla="*/ 82 w 254"/>
                  <a:gd name="T33" fmla="*/ 118 h 136"/>
                  <a:gd name="T34" fmla="*/ 79 w 254"/>
                  <a:gd name="T35" fmla="*/ 119 h 136"/>
                  <a:gd name="T36" fmla="*/ 51 w 254"/>
                  <a:gd name="T37" fmla="*/ 46 h 136"/>
                  <a:gd name="T38" fmla="*/ 0 w 254"/>
                  <a:gd name="T39" fmla="*/ 32 h 136"/>
                  <a:gd name="T40" fmla="*/ 0 w 254"/>
                  <a:gd name="T41" fmla="*/ 29 h 136"/>
                  <a:gd name="T42" fmla="*/ 81 w 254"/>
                  <a:gd name="T43" fmla="*/ 51 h 136"/>
                  <a:gd name="T44" fmla="*/ 82 w 254"/>
                  <a:gd name="T45" fmla="*/ 50 h 136"/>
                  <a:gd name="T46" fmla="*/ 130 w 254"/>
                  <a:gd name="T47" fmla="*/ 23 h 136"/>
                  <a:gd name="T48" fmla="*/ 156 w 254"/>
                  <a:gd name="T49" fmla="*/ 7 h 136"/>
                  <a:gd name="T50" fmla="*/ 165 w 254"/>
                  <a:gd name="T51" fmla="*/ 2 h 136"/>
                  <a:gd name="T52" fmla="*/ 168 w 254"/>
                  <a:gd name="T53" fmla="*/ 0 h 136"/>
                  <a:gd name="T54" fmla="*/ 169 w 254"/>
                  <a:gd name="T55" fmla="*/ 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4" h="136">
                    <a:moveTo>
                      <a:pt x="169" y="3"/>
                    </a:moveTo>
                    <a:cubicBezTo>
                      <a:pt x="169" y="3"/>
                      <a:pt x="148" y="15"/>
                      <a:pt x="126" y="28"/>
                    </a:cubicBezTo>
                    <a:cubicBezTo>
                      <a:pt x="115" y="35"/>
                      <a:pt x="104" y="41"/>
                      <a:pt x="96" y="46"/>
                    </a:cubicBezTo>
                    <a:cubicBezTo>
                      <a:pt x="92" y="48"/>
                      <a:pt x="88" y="50"/>
                      <a:pt x="86" y="51"/>
                    </a:cubicBezTo>
                    <a:cubicBezTo>
                      <a:pt x="86" y="52"/>
                      <a:pt x="85" y="52"/>
                      <a:pt x="85" y="52"/>
                    </a:cubicBezTo>
                    <a:cubicBezTo>
                      <a:pt x="175" y="76"/>
                      <a:pt x="175" y="76"/>
                      <a:pt x="175" y="76"/>
                    </a:cubicBezTo>
                    <a:cubicBezTo>
                      <a:pt x="222" y="48"/>
                      <a:pt x="222" y="48"/>
                      <a:pt x="222" y="48"/>
                    </a:cubicBezTo>
                    <a:cubicBezTo>
                      <a:pt x="223" y="51"/>
                      <a:pt x="223" y="51"/>
                      <a:pt x="223" y="51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254" y="97"/>
                      <a:pt x="254" y="97"/>
                      <a:pt x="254" y="97"/>
                    </a:cubicBezTo>
                    <a:cubicBezTo>
                      <a:pt x="253" y="100"/>
                      <a:pt x="253" y="100"/>
                      <a:pt x="253" y="100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74" y="135"/>
                      <a:pt x="174" y="135"/>
                      <a:pt x="174" y="135"/>
                    </a:cubicBezTo>
                    <a:cubicBezTo>
                      <a:pt x="172" y="136"/>
                      <a:pt x="172" y="136"/>
                      <a:pt x="172" y="13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82" y="118"/>
                      <a:pt x="82" y="118"/>
                      <a:pt x="82" y="118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51"/>
                      <a:pt x="82" y="50"/>
                      <a:pt x="82" y="50"/>
                    </a:cubicBezTo>
                    <a:cubicBezTo>
                      <a:pt x="89" y="47"/>
                      <a:pt x="110" y="34"/>
                      <a:pt x="130" y="23"/>
                    </a:cubicBezTo>
                    <a:cubicBezTo>
                      <a:pt x="140" y="17"/>
                      <a:pt x="149" y="11"/>
                      <a:pt x="156" y="7"/>
                    </a:cubicBezTo>
                    <a:cubicBezTo>
                      <a:pt x="160" y="5"/>
                      <a:pt x="163" y="3"/>
                      <a:pt x="165" y="2"/>
                    </a:cubicBezTo>
                    <a:cubicBezTo>
                      <a:pt x="167" y="1"/>
                      <a:pt x="168" y="0"/>
                      <a:pt x="168" y="0"/>
                    </a:cubicBezTo>
                    <a:lnTo>
                      <a:pt x="169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8" name="PA-椭圆 5">
            <a:extLst>
              <a:ext uri="{FF2B5EF4-FFF2-40B4-BE49-F238E27FC236}">
                <a16:creationId xmlns:a16="http://schemas.microsoft.com/office/drawing/2014/main" id="{893AA17F-3576-15B5-3E36-DA1E94BBB86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 rot="16200000">
            <a:off x="-2072245" y="5442194"/>
            <a:ext cx="3901284" cy="3901284"/>
          </a:xfrm>
          <a:prstGeom prst="ellipse">
            <a:avLst/>
          </a:prstGeom>
          <a:pattFill prst="dkVert">
            <a:fgClr>
              <a:srgbClr val="F3E3D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PA-椭圆 6">
            <a:extLst>
              <a:ext uri="{FF2B5EF4-FFF2-40B4-BE49-F238E27FC236}">
                <a16:creationId xmlns:a16="http://schemas.microsoft.com/office/drawing/2014/main" id="{1C556C39-EFBA-2DFD-6A44-287F8667781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0555604" y="2446806"/>
            <a:ext cx="4480147" cy="4480147"/>
          </a:xfrm>
          <a:prstGeom prst="ellipse">
            <a:avLst/>
          </a:prstGeom>
          <a:pattFill prst="wdUpDiag">
            <a:fgClr>
              <a:srgbClr val="C7DAE9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-椭圆 8">
            <a:extLst>
              <a:ext uri="{FF2B5EF4-FFF2-40B4-BE49-F238E27FC236}">
                <a16:creationId xmlns:a16="http://schemas.microsoft.com/office/drawing/2014/main" id="{03495DEA-AD37-B6CE-D17A-25E5FF467181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8417329" y="4113108"/>
            <a:ext cx="5981700" cy="5981700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椭圆 10">
            <a:extLst>
              <a:ext uri="{FF2B5EF4-FFF2-40B4-BE49-F238E27FC236}">
                <a16:creationId xmlns:a16="http://schemas.microsoft.com/office/drawing/2014/main" id="{BBEFFA17-8F7B-E4FA-21E0-6A2DDD41E6A6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 rot="16200000">
            <a:off x="205039" y="5442194"/>
            <a:ext cx="3838331" cy="3838331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-椭圆 7">
            <a:extLst>
              <a:ext uri="{FF2B5EF4-FFF2-40B4-BE49-F238E27FC236}">
                <a16:creationId xmlns:a16="http://schemas.microsoft.com/office/drawing/2014/main" id="{1D76EB00-3E93-CD6B-7DA2-98D54D58D902}"/>
              </a:ext>
            </a:extLst>
          </p:cNvPr>
          <p:cNvSpPr/>
          <p:nvPr userDrawn="1">
            <p:custDataLst>
              <p:tags r:id="rId6"/>
            </p:custDataLst>
          </p:nvPr>
        </p:nvSpPr>
        <p:spPr>
          <a:xfrm>
            <a:off x="2504915" y="4915209"/>
            <a:ext cx="3505809" cy="3505809"/>
          </a:xfrm>
          <a:prstGeom prst="ellipse">
            <a:avLst/>
          </a:prstGeom>
          <a:solidFill>
            <a:srgbClr val="FEF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-椭圆 9">
            <a:extLst>
              <a:ext uri="{FF2B5EF4-FFF2-40B4-BE49-F238E27FC236}">
                <a16:creationId xmlns:a16="http://schemas.microsoft.com/office/drawing/2014/main" id="{B740D44A-F9D8-621B-CE39-6297C8D1174A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3953031" y="4552208"/>
            <a:ext cx="7968549" cy="7968549"/>
          </a:xfrm>
          <a:prstGeom prst="ellipse">
            <a:avLst/>
          </a:prstGeom>
          <a:solidFill>
            <a:srgbClr val="C7DA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PA-组合 19">
            <a:extLst>
              <a:ext uri="{FF2B5EF4-FFF2-40B4-BE49-F238E27FC236}">
                <a16:creationId xmlns:a16="http://schemas.microsoft.com/office/drawing/2014/main" id="{AF3F4EE6-158D-7BB2-B9DA-B4DEAE7F83A0}"/>
              </a:ext>
            </a:extLst>
          </p:cNvPr>
          <p:cNvGrpSpPr/>
          <p:nvPr userDrawn="1">
            <p:custDataLst>
              <p:tags r:id="rId8"/>
            </p:custDataLst>
          </p:nvPr>
        </p:nvGrpSpPr>
        <p:grpSpPr>
          <a:xfrm>
            <a:off x="2019247" y="4625911"/>
            <a:ext cx="1524000" cy="1276350"/>
            <a:chOff x="3198813" y="1925638"/>
            <a:chExt cx="1524000" cy="1276350"/>
          </a:xfrm>
        </p:grpSpPr>
        <p:sp>
          <p:nvSpPr>
            <p:cNvPr id="28" name="PA-îṥḻîḍè">
              <a:extLst>
                <a:ext uri="{FF2B5EF4-FFF2-40B4-BE49-F238E27FC236}">
                  <a16:creationId xmlns:a16="http://schemas.microsoft.com/office/drawing/2014/main" id="{46BA070B-D549-71A6-2AF6-AE7362DDAAA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-îṣ1ïḑe">
              <a:extLst>
                <a:ext uri="{FF2B5EF4-FFF2-40B4-BE49-F238E27FC236}">
                  <a16:creationId xmlns:a16="http://schemas.microsoft.com/office/drawing/2014/main" id="{9B977952-E7A1-F640-7F76-7EE8B691005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PA-58a9b3ce-f22a-431a-9d25-d3abb102e0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4A4D73E-531F-2D7B-37BB-4FA0FF443B91}"/>
              </a:ext>
            </a:extLst>
          </p:cNvPr>
          <p:cNvGrpSpPr>
            <a:grpSpLocks noChangeAspect="1"/>
          </p:cNvGrpSpPr>
          <p:nvPr userDrawn="1">
            <p:custDataLst>
              <p:tags r:id="rId9"/>
            </p:custDataLst>
          </p:nvPr>
        </p:nvGrpSpPr>
        <p:grpSpPr>
          <a:xfrm>
            <a:off x="212894" y="389598"/>
            <a:ext cx="3456163" cy="2612752"/>
            <a:chOff x="3540125" y="1485901"/>
            <a:chExt cx="5119688" cy="3870325"/>
          </a:xfrm>
        </p:grpSpPr>
        <p:sp>
          <p:nvSpPr>
            <p:cNvPr id="31" name="PA-îṣľíďé">
              <a:extLst>
                <a:ext uri="{FF2B5EF4-FFF2-40B4-BE49-F238E27FC236}">
                  <a16:creationId xmlns:a16="http://schemas.microsoft.com/office/drawing/2014/main" id="{2524E16F-8A3D-DA9F-D46A-03AE1D568AF0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3540125" y="1655763"/>
              <a:ext cx="4722813" cy="3700463"/>
            </a:xfrm>
            <a:custGeom>
              <a:avLst/>
              <a:gdLst>
                <a:gd name="T0" fmla="*/ 2724 w 2975"/>
                <a:gd name="T1" fmla="*/ 2331 h 2331"/>
                <a:gd name="T2" fmla="*/ 0 w 2975"/>
                <a:gd name="T3" fmla="*/ 2331 h 2331"/>
                <a:gd name="T4" fmla="*/ 245 w 2975"/>
                <a:gd name="T5" fmla="*/ 0 h 2331"/>
                <a:gd name="T6" fmla="*/ 2975 w 2975"/>
                <a:gd name="T7" fmla="*/ 0 h 2331"/>
                <a:gd name="T8" fmla="*/ 2724 w 2975"/>
                <a:gd name="T9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5" h="2331">
                  <a:moveTo>
                    <a:pt x="2724" y="2331"/>
                  </a:moveTo>
                  <a:lnTo>
                    <a:pt x="0" y="2331"/>
                  </a:lnTo>
                  <a:lnTo>
                    <a:pt x="245" y="0"/>
                  </a:lnTo>
                  <a:lnTo>
                    <a:pt x="2975" y="0"/>
                  </a:lnTo>
                  <a:lnTo>
                    <a:pt x="2724" y="2331"/>
                  </a:lnTo>
                  <a:close/>
                </a:path>
              </a:pathLst>
            </a:custGeom>
            <a:solidFill>
              <a:srgbClr val="989C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PA-îṩ1íḋé">
              <a:extLst>
                <a:ext uri="{FF2B5EF4-FFF2-40B4-BE49-F238E27FC236}">
                  <a16:creationId xmlns:a16="http://schemas.microsoft.com/office/drawing/2014/main" id="{07751099-E9F5-9187-D1F9-57951341A15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3767138" y="2411413"/>
              <a:ext cx="4203700" cy="2733675"/>
            </a:xfrm>
            <a:custGeom>
              <a:avLst/>
              <a:gdLst>
                <a:gd name="T0" fmla="*/ 0 w 2648"/>
                <a:gd name="T1" fmla="*/ 1722 h 1722"/>
                <a:gd name="T2" fmla="*/ 184 w 2648"/>
                <a:gd name="T3" fmla="*/ 0 h 1722"/>
                <a:gd name="T4" fmla="*/ 2648 w 2648"/>
                <a:gd name="T5" fmla="*/ 0 h 1722"/>
                <a:gd name="T6" fmla="*/ 2464 w 2648"/>
                <a:gd name="T7" fmla="*/ 1722 h 1722"/>
                <a:gd name="T8" fmla="*/ 0 w 2648"/>
                <a:gd name="T9" fmla="*/ 1722 h 1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8" h="1722">
                  <a:moveTo>
                    <a:pt x="0" y="1722"/>
                  </a:moveTo>
                  <a:lnTo>
                    <a:pt x="184" y="0"/>
                  </a:lnTo>
                  <a:lnTo>
                    <a:pt x="2648" y="0"/>
                  </a:lnTo>
                  <a:lnTo>
                    <a:pt x="2464" y="1722"/>
                  </a:lnTo>
                  <a:lnTo>
                    <a:pt x="0" y="17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PA-îṣlíḓè">
              <a:extLst>
                <a:ext uri="{FF2B5EF4-FFF2-40B4-BE49-F238E27FC236}">
                  <a16:creationId xmlns:a16="http://schemas.microsoft.com/office/drawing/2014/main" id="{73464F93-61DE-9D36-E330-C32D3D99E2B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4002088" y="2597151"/>
              <a:ext cx="309563" cy="2352675"/>
            </a:xfrm>
            <a:custGeom>
              <a:avLst/>
              <a:gdLst>
                <a:gd name="T0" fmla="*/ 4 w 38"/>
                <a:gd name="T1" fmla="*/ 290 h 290"/>
                <a:gd name="T2" fmla="*/ 4 w 38"/>
                <a:gd name="T3" fmla="*/ 290 h 290"/>
                <a:gd name="T4" fmla="*/ 0 w 38"/>
                <a:gd name="T5" fmla="*/ 286 h 290"/>
                <a:gd name="T6" fmla="*/ 30 w 38"/>
                <a:gd name="T7" fmla="*/ 4 h 290"/>
                <a:gd name="T8" fmla="*/ 35 w 38"/>
                <a:gd name="T9" fmla="*/ 1 h 290"/>
                <a:gd name="T10" fmla="*/ 38 w 38"/>
                <a:gd name="T11" fmla="*/ 5 h 290"/>
                <a:gd name="T12" fmla="*/ 8 w 38"/>
                <a:gd name="T13" fmla="*/ 287 h 290"/>
                <a:gd name="T14" fmla="*/ 4 w 38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2"/>
                    <a:pt x="32" y="0"/>
                    <a:pt x="35" y="1"/>
                  </a:cubicBezTo>
                  <a:cubicBezTo>
                    <a:pt x="37" y="1"/>
                    <a:pt x="38" y="3"/>
                    <a:pt x="38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-i$ļíḍe">
              <a:extLst>
                <a:ext uri="{FF2B5EF4-FFF2-40B4-BE49-F238E27FC236}">
                  <a16:creationId xmlns:a16="http://schemas.microsoft.com/office/drawing/2014/main" id="{14F57DA6-3CD5-7125-FE36-55A1197374E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7426325" y="2597151"/>
              <a:ext cx="315913" cy="2352675"/>
            </a:xfrm>
            <a:custGeom>
              <a:avLst/>
              <a:gdLst>
                <a:gd name="T0" fmla="*/ 4 w 39"/>
                <a:gd name="T1" fmla="*/ 290 h 290"/>
                <a:gd name="T2" fmla="*/ 4 w 39"/>
                <a:gd name="T3" fmla="*/ 290 h 290"/>
                <a:gd name="T4" fmla="*/ 0 w 39"/>
                <a:gd name="T5" fmla="*/ 286 h 290"/>
                <a:gd name="T6" fmla="*/ 31 w 39"/>
                <a:gd name="T7" fmla="*/ 4 h 290"/>
                <a:gd name="T8" fmla="*/ 35 w 39"/>
                <a:gd name="T9" fmla="*/ 1 h 290"/>
                <a:gd name="T10" fmla="*/ 39 w 39"/>
                <a:gd name="T11" fmla="*/ 5 h 290"/>
                <a:gd name="T12" fmla="*/ 8 w 39"/>
                <a:gd name="T13" fmla="*/ 287 h 290"/>
                <a:gd name="T14" fmla="*/ 4 w 39"/>
                <a:gd name="T15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90">
                  <a:moveTo>
                    <a:pt x="4" y="290"/>
                  </a:moveTo>
                  <a:cubicBezTo>
                    <a:pt x="4" y="290"/>
                    <a:pt x="4" y="290"/>
                    <a:pt x="4" y="290"/>
                  </a:cubicBezTo>
                  <a:cubicBezTo>
                    <a:pt x="2" y="290"/>
                    <a:pt x="0" y="288"/>
                    <a:pt x="0" y="28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2"/>
                    <a:pt x="33" y="0"/>
                    <a:pt x="35" y="1"/>
                  </a:cubicBezTo>
                  <a:cubicBezTo>
                    <a:pt x="37" y="1"/>
                    <a:pt x="39" y="3"/>
                    <a:pt x="39" y="5"/>
                  </a:cubicBezTo>
                  <a:cubicBezTo>
                    <a:pt x="8" y="287"/>
                    <a:pt x="8" y="287"/>
                    <a:pt x="8" y="287"/>
                  </a:cubicBezTo>
                  <a:cubicBezTo>
                    <a:pt x="8" y="289"/>
                    <a:pt x="6" y="290"/>
                    <a:pt x="4" y="290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PA-iŝlîdé">
              <a:extLst>
                <a:ext uri="{FF2B5EF4-FFF2-40B4-BE49-F238E27FC236}">
                  <a16:creationId xmlns:a16="http://schemas.microsoft.com/office/drawing/2014/main" id="{2B916EBB-C4D3-ED24-395E-509E0388BED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4246563" y="2605088"/>
              <a:ext cx="3495675" cy="65088"/>
            </a:xfrm>
            <a:custGeom>
              <a:avLst/>
              <a:gdLst>
                <a:gd name="T0" fmla="*/ 427 w 431"/>
                <a:gd name="T1" fmla="*/ 8 h 8"/>
                <a:gd name="T2" fmla="*/ 4 w 431"/>
                <a:gd name="T3" fmla="*/ 8 h 8"/>
                <a:gd name="T4" fmla="*/ 0 w 431"/>
                <a:gd name="T5" fmla="*/ 4 h 8"/>
                <a:gd name="T6" fmla="*/ 4 w 431"/>
                <a:gd name="T7" fmla="*/ 0 h 8"/>
                <a:gd name="T8" fmla="*/ 427 w 431"/>
                <a:gd name="T9" fmla="*/ 0 h 8"/>
                <a:gd name="T10" fmla="*/ 431 w 431"/>
                <a:gd name="T11" fmla="*/ 4 h 8"/>
                <a:gd name="T12" fmla="*/ 427 w 43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1" h="8">
                  <a:moveTo>
                    <a:pt x="42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29" y="0"/>
                    <a:pt x="431" y="1"/>
                    <a:pt x="431" y="4"/>
                  </a:cubicBezTo>
                  <a:cubicBezTo>
                    <a:pt x="431" y="6"/>
                    <a:pt x="429" y="8"/>
                    <a:pt x="427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PA-íṡḷiḑe">
              <a:extLst>
                <a:ext uri="{FF2B5EF4-FFF2-40B4-BE49-F238E27FC236}">
                  <a16:creationId xmlns:a16="http://schemas.microsoft.com/office/drawing/2014/main" id="{C042BB3E-BBB6-1901-43EC-AD3E42D77353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4124325" y="3741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7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PA-íṥľïḋê">
              <a:extLst>
                <a:ext uri="{FF2B5EF4-FFF2-40B4-BE49-F238E27FC236}">
                  <a16:creationId xmlns:a16="http://schemas.microsoft.com/office/drawing/2014/main" id="{AAB9C1F1-6E80-6F71-7E91-FEB4779F76E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4002088" y="4884738"/>
              <a:ext cx="3489325" cy="65088"/>
            </a:xfrm>
            <a:custGeom>
              <a:avLst/>
              <a:gdLst>
                <a:gd name="T0" fmla="*/ 426 w 430"/>
                <a:gd name="T1" fmla="*/ 8 h 8"/>
                <a:gd name="T2" fmla="*/ 4 w 430"/>
                <a:gd name="T3" fmla="*/ 8 h 8"/>
                <a:gd name="T4" fmla="*/ 0 w 430"/>
                <a:gd name="T5" fmla="*/ 4 h 8"/>
                <a:gd name="T6" fmla="*/ 4 w 430"/>
                <a:gd name="T7" fmla="*/ 0 h 8"/>
                <a:gd name="T8" fmla="*/ 426 w 430"/>
                <a:gd name="T9" fmla="*/ 0 h 8"/>
                <a:gd name="T10" fmla="*/ 430 w 430"/>
                <a:gd name="T11" fmla="*/ 4 h 8"/>
                <a:gd name="T12" fmla="*/ 426 w 430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8">
                  <a:moveTo>
                    <a:pt x="426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26" y="0"/>
                    <a:pt x="426" y="0"/>
                    <a:pt x="426" y="0"/>
                  </a:cubicBezTo>
                  <a:cubicBezTo>
                    <a:pt x="429" y="0"/>
                    <a:pt x="430" y="2"/>
                    <a:pt x="430" y="4"/>
                  </a:cubicBezTo>
                  <a:cubicBezTo>
                    <a:pt x="430" y="6"/>
                    <a:pt x="429" y="8"/>
                    <a:pt x="426" y="8"/>
                  </a:cubicBezTo>
                  <a:close/>
                </a:path>
              </a:pathLst>
            </a:custGeom>
            <a:solidFill>
              <a:srgbClr val="DBE6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PA-íṣļiḋe">
              <a:extLst>
                <a:ext uri="{FF2B5EF4-FFF2-40B4-BE49-F238E27FC236}">
                  <a16:creationId xmlns:a16="http://schemas.microsoft.com/office/drawing/2014/main" id="{6825F4F7-067D-6D7B-12D3-5EA9446BD4B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4084638" y="1931988"/>
              <a:ext cx="1411288" cy="250825"/>
            </a:xfrm>
            <a:custGeom>
              <a:avLst/>
              <a:gdLst>
                <a:gd name="T0" fmla="*/ 873 w 889"/>
                <a:gd name="T1" fmla="*/ 158 h 158"/>
                <a:gd name="T2" fmla="*/ 0 w 889"/>
                <a:gd name="T3" fmla="*/ 158 h 158"/>
                <a:gd name="T4" fmla="*/ 20 w 889"/>
                <a:gd name="T5" fmla="*/ 0 h 158"/>
                <a:gd name="T6" fmla="*/ 889 w 889"/>
                <a:gd name="T7" fmla="*/ 0 h 158"/>
                <a:gd name="T8" fmla="*/ 873 w 889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9" h="158">
                  <a:moveTo>
                    <a:pt x="873" y="158"/>
                  </a:moveTo>
                  <a:lnTo>
                    <a:pt x="0" y="158"/>
                  </a:lnTo>
                  <a:lnTo>
                    <a:pt x="20" y="0"/>
                  </a:lnTo>
                  <a:lnTo>
                    <a:pt x="889" y="0"/>
                  </a:lnTo>
                  <a:lnTo>
                    <a:pt x="873" y="158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PA-ïṡľídê">
              <a:extLst>
                <a:ext uri="{FF2B5EF4-FFF2-40B4-BE49-F238E27FC236}">
                  <a16:creationId xmlns:a16="http://schemas.microsoft.com/office/drawing/2014/main" id="{05EAF495-FBFB-A8D8-902A-EB03C4929C6E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7442200" y="1955801"/>
              <a:ext cx="609600" cy="65088"/>
            </a:xfrm>
            <a:custGeom>
              <a:avLst/>
              <a:gdLst>
                <a:gd name="T0" fmla="*/ 71 w 75"/>
                <a:gd name="T1" fmla="*/ 8 h 8"/>
                <a:gd name="T2" fmla="*/ 4 w 75"/>
                <a:gd name="T3" fmla="*/ 8 h 8"/>
                <a:gd name="T4" fmla="*/ 0 w 75"/>
                <a:gd name="T5" fmla="*/ 4 h 8"/>
                <a:gd name="T6" fmla="*/ 4 w 75"/>
                <a:gd name="T7" fmla="*/ 0 h 8"/>
                <a:gd name="T8" fmla="*/ 71 w 75"/>
                <a:gd name="T9" fmla="*/ 0 h 8"/>
                <a:gd name="T10" fmla="*/ 75 w 75"/>
                <a:gd name="T11" fmla="*/ 4 h 8"/>
                <a:gd name="T12" fmla="*/ 71 w 75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8">
                  <a:moveTo>
                    <a:pt x="71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5" y="2"/>
                    <a:pt x="75" y="4"/>
                  </a:cubicBezTo>
                  <a:cubicBezTo>
                    <a:pt x="75" y="6"/>
                    <a:pt x="73" y="8"/>
                    <a:pt x="7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PA-îsḻiḍé">
              <a:extLst>
                <a:ext uri="{FF2B5EF4-FFF2-40B4-BE49-F238E27FC236}">
                  <a16:creationId xmlns:a16="http://schemas.microsoft.com/office/drawing/2014/main" id="{E51E2F3C-6EE2-E205-F17A-9F9158BC6E55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6891338" y="2085976"/>
              <a:ext cx="1143000" cy="65088"/>
            </a:xfrm>
            <a:custGeom>
              <a:avLst/>
              <a:gdLst>
                <a:gd name="T0" fmla="*/ 137 w 141"/>
                <a:gd name="T1" fmla="*/ 8 h 8"/>
                <a:gd name="T2" fmla="*/ 4 w 141"/>
                <a:gd name="T3" fmla="*/ 8 h 8"/>
                <a:gd name="T4" fmla="*/ 0 w 141"/>
                <a:gd name="T5" fmla="*/ 4 h 8"/>
                <a:gd name="T6" fmla="*/ 4 w 141"/>
                <a:gd name="T7" fmla="*/ 0 h 8"/>
                <a:gd name="T8" fmla="*/ 137 w 141"/>
                <a:gd name="T9" fmla="*/ 0 h 8"/>
                <a:gd name="T10" fmla="*/ 141 w 141"/>
                <a:gd name="T11" fmla="*/ 4 h 8"/>
                <a:gd name="T12" fmla="*/ 137 w 14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8">
                  <a:moveTo>
                    <a:pt x="137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9" y="0"/>
                    <a:pt x="141" y="2"/>
                    <a:pt x="141" y="4"/>
                  </a:cubicBezTo>
                  <a:cubicBezTo>
                    <a:pt x="141" y="6"/>
                    <a:pt x="139" y="8"/>
                    <a:pt x="137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PA-ïSļídè">
              <a:extLst>
                <a:ext uri="{FF2B5EF4-FFF2-40B4-BE49-F238E27FC236}">
                  <a16:creationId xmlns:a16="http://schemas.microsoft.com/office/drawing/2014/main" id="{B72D21BF-BB86-67C1-5BDA-52B087C71EFE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 bwMode="auto">
            <a:xfrm>
              <a:off x="7864475" y="1655763"/>
              <a:ext cx="795338" cy="3700463"/>
            </a:xfrm>
            <a:custGeom>
              <a:avLst/>
              <a:gdLst>
                <a:gd name="T0" fmla="*/ 0 w 501"/>
                <a:gd name="T1" fmla="*/ 2331 h 2331"/>
                <a:gd name="T2" fmla="*/ 251 w 501"/>
                <a:gd name="T3" fmla="*/ 0 h 2331"/>
                <a:gd name="T4" fmla="*/ 501 w 501"/>
                <a:gd name="T5" fmla="*/ 2331 h 2331"/>
                <a:gd name="T6" fmla="*/ 0 w 501"/>
                <a:gd name="T7" fmla="*/ 2331 h 2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1" h="2331">
                  <a:moveTo>
                    <a:pt x="0" y="2331"/>
                  </a:moveTo>
                  <a:lnTo>
                    <a:pt x="251" y="0"/>
                  </a:lnTo>
                  <a:lnTo>
                    <a:pt x="501" y="2331"/>
                  </a:lnTo>
                  <a:lnTo>
                    <a:pt x="0" y="2331"/>
                  </a:lnTo>
                  <a:close/>
                </a:path>
              </a:pathLst>
            </a:custGeom>
            <a:solidFill>
              <a:srgbClr val="676E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PA-îṩliḋé">
              <a:extLst>
                <a:ext uri="{FF2B5EF4-FFF2-40B4-BE49-F238E27FC236}">
                  <a16:creationId xmlns:a16="http://schemas.microsoft.com/office/drawing/2014/main" id="{1D0B9F7E-F18A-3D69-DB93-101A3493544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4481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PA-iṡḻídê">
              <a:extLst>
                <a:ext uri="{FF2B5EF4-FFF2-40B4-BE49-F238E27FC236}">
                  <a16:creationId xmlns:a16="http://schemas.microsoft.com/office/drawing/2014/main" id="{7EF4C98D-421F-6C0E-3B1F-EC1023B6EFD8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4862513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3" y="8"/>
                    <a:pt x="8" y="14"/>
                    <a:pt x="8" y="21"/>
                  </a:cubicBezTo>
                  <a:cubicBezTo>
                    <a:pt x="8" y="29"/>
                    <a:pt x="13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PA-ïS1îḋe">
              <a:extLst>
                <a:ext uri="{FF2B5EF4-FFF2-40B4-BE49-F238E27FC236}">
                  <a16:creationId xmlns:a16="http://schemas.microsoft.com/office/drawing/2014/main" id="{65B49047-3FCC-4EFE-78F8-2FDDF374810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5235575" y="1485901"/>
              <a:ext cx="341313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PA-îşḻïdè">
              <a:extLst>
                <a:ext uri="{FF2B5EF4-FFF2-40B4-BE49-F238E27FC236}">
                  <a16:creationId xmlns:a16="http://schemas.microsoft.com/office/drawing/2014/main" id="{2AC5847D-FFD1-A319-60F7-9C768D3B3CE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6502400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2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PA-is1ïdè">
              <a:extLst>
                <a:ext uri="{FF2B5EF4-FFF2-40B4-BE49-F238E27FC236}">
                  <a16:creationId xmlns:a16="http://schemas.microsoft.com/office/drawing/2014/main" id="{9AA2F60B-B30A-0B2C-CFAB-72F037A62583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6875463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9" y="42"/>
                    <a:pt x="0" y="33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PA-íṧļiḑê">
              <a:extLst>
                <a:ext uri="{FF2B5EF4-FFF2-40B4-BE49-F238E27FC236}">
                  <a16:creationId xmlns:a16="http://schemas.microsoft.com/office/drawing/2014/main" id="{6DC21CE3-B953-CD93-4944-A0A7AF9BB60D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7248525" y="1485901"/>
              <a:ext cx="339725" cy="341313"/>
            </a:xfrm>
            <a:custGeom>
              <a:avLst/>
              <a:gdLst>
                <a:gd name="T0" fmla="*/ 21 w 42"/>
                <a:gd name="T1" fmla="*/ 42 h 42"/>
                <a:gd name="T2" fmla="*/ 0 w 42"/>
                <a:gd name="T3" fmla="*/ 21 h 42"/>
                <a:gd name="T4" fmla="*/ 21 w 42"/>
                <a:gd name="T5" fmla="*/ 0 h 42"/>
                <a:gd name="T6" fmla="*/ 42 w 42"/>
                <a:gd name="T7" fmla="*/ 21 h 42"/>
                <a:gd name="T8" fmla="*/ 34 w 42"/>
                <a:gd name="T9" fmla="*/ 21 h 42"/>
                <a:gd name="T10" fmla="*/ 21 w 42"/>
                <a:gd name="T11" fmla="*/ 8 h 42"/>
                <a:gd name="T12" fmla="*/ 8 w 42"/>
                <a:gd name="T13" fmla="*/ 21 h 42"/>
                <a:gd name="T14" fmla="*/ 21 w 42"/>
                <a:gd name="T15" fmla="*/ 34 h 42"/>
                <a:gd name="T16" fmla="*/ 21 w 42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14"/>
                    <a:pt x="28" y="8"/>
                    <a:pt x="21" y="8"/>
                  </a:cubicBezTo>
                  <a:cubicBezTo>
                    <a:pt x="14" y="8"/>
                    <a:pt x="8" y="14"/>
                    <a:pt x="8" y="21"/>
                  </a:cubicBezTo>
                  <a:cubicBezTo>
                    <a:pt x="8" y="29"/>
                    <a:pt x="14" y="34"/>
                    <a:pt x="21" y="34"/>
                  </a:cubicBezTo>
                  <a:lnTo>
                    <a:pt x="21" y="42"/>
                  </a:lnTo>
                  <a:close/>
                </a:path>
              </a:pathLst>
            </a:custGeom>
            <a:solidFill>
              <a:srgbClr val="767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8" name="平行四边形 47">
            <a:extLst>
              <a:ext uri="{FF2B5EF4-FFF2-40B4-BE49-F238E27FC236}">
                <a16:creationId xmlns:a16="http://schemas.microsoft.com/office/drawing/2014/main" id="{0D9AD833-4A88-9DFA-2CED-1093132C7122}"/>
              </a:ext>
            </a:extLst>
          </p:cNvPr>
          <p:cNvSpPr/>
          <p:nvPr userDrawn="1"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286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3" r:id="rId4"/>
    <p:sldLayoutId id="2147483651" r:id="rId5"/>
    <p:sldLayoutId id="2147483652" r:id="rId6"/>
    <p:sldLayoutId id="2147483654" r:id="rId7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rgbClr val="EBF0F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1">
            <a:extLst>
              <a:ext uri="{FF2B5EF4-FFF2-40B4-BE49-F238E27FC236}">
                <a16:creationId xmlns:a16="http://schemas.microsoft.com/office/drawing/2014/main" id="{ED99B6C7-4C46-D641-60DD-74EE298F5E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834787" y="2488643"/>
            <a:ext cx="70592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整理和复习（练习十一）</a:t>
            </a:r>
            <a:endParaRPr lang="en-US" altLang="zh-CN" sz="4400" dirty="0">
              <a:solidFill>
                <a:srgbClr val="767CA2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3" name="PA-矩形 13">
            <a:extLst>
              <a:ext uri="{FF2B5EF4-FFF2-40B4-BE49-F238E27FC236}">
                <a16:creationId xmlns:a16="http://schemas.microsoft.com/office/drawing/2014/main" id="{8614168B-2C39-015F-639F-D71DA19A40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08426" y="772421"/>
            <a:ext cx="6096000" cy="13142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多位数乘两位数</a:t>
            </a:r>
          </a:p>
        </p:txBody>
      </p:sp>
      <p:sp>
        <p:nvSpPr>
          <p:cNvPr id="24" name="PA-矩形 14">
            <a:extLst>
              <a:ext uri="{FF2B5EF4-FFF2-40B4-BE49-F238E27FC236}">
                <a16:creationId xmlns:a16="http://schemas.microsoft.com/office/drawing/2014/main" id="{7B056678-C932-5CBF-0290-7D1472D5C29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87688" y="3660100"/>
            <a:ext cx="6096000" cy="4637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人教版</a:t>
            </a:r>
            <a:r>
              <a:rPr lang="en-US" altLang="zh-CN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·</a:t>
            </a:r>
            <a:r>
              <a:rPr lang="zh-CN" altLang="en-US" dirty="0">
                <a:solidFill>
                  <a:srgbClr val="989CB9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四年级数学上册</a:t>
            </a:r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id="{48493F9A-4603-48F3-6C31-CFF6CB942D00}"/>
              </a:ext>
            </a:extLst>
          </p:cNvPr>
          <p:cNvSpPr/>
          <p:nvPr/>
        </p:nvSpPr>
        <p:spPr>
          <a:xfrm>
            <a:off x="615907" y="1502280"/>
            <a:ext cx="2348273" cy="780905"/>
          </a:xfrm>
          <a:prstGeom prst="parallelogram">
            <a:avLst>
              <a:gd name="adj" fmla="val 1060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PA-矩形 13">
            <a:extLst>
              <a:ext uri="{FF2B5EF4-FFF2-40B4-BE49-F238E27FC236}">
                <a16:creationId xmlns:a16="http://schemas.microsoft.com/office/drawing/2014/main" id="{FC5ADFA9-40BE-4532-9161-5A58B798BB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62610" y="1084731"/>
            <a:ext cx="2073569" cy="14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600" dirty="0">
                <a:solidFill>
                  <a:srgbClr val="767CA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三</a:t>
            </a:r>
          </a:p>
        </p:txBody>
      </p:sp>
    </p:spTree>
    <p:extLst>
      <p:ext uri="{BB962C8B-B14F-4D97-AF65-F5344CB8AC3E}">
        <p14:creationId xmlns:p14="http://schemas.microsoft.com/office/powerpoint/2010/main" val="1176417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1DB91CC-6364-9994-D393-BB69E58BFE76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教学目标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F54988-6276-EEDF-34EF-18B062C49ADF}"/>
              </a:ext>
            </a:extLst>
          </p:cNvPr>
          <p:cNvSpPr txBox="1"/>
          <p:nvPr/>
        </p:nvSpPr>
        <p:spPr>
          <a:xfrm>
            <a:off x="874749" y="1332448"/>
            <a:ext cx="10685880" cy="4829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1</a:t>
            </a:r>
            <a:r>
              <a:rPr lang="en-US" altLang="zh-CN" sz="3000" b="1" dirty="0">
                <a:latin typeface="+mn-lt"/>
              </a:rPr>
              <a:t>.</a:t>
            </a:r>
            <a:r>
              <a:rPr lang="zh-CN" altLang="en-US" sz="3000" b="1" dirty="0">
                <a:latin typeface="+mn-lt"/>
              </a:rPr>
              <a:t> </a:t>
            </a:r>
            <a:r>
              <a:rPr lang="zh-CN" altLang="en-US" sz="3000" b="1" i="0" u="none" strike="noStrike" baseline="0" dirty="0">
                <a:latin typeface="+mn-lt"/>
              </a:rPr>
              <a:t>使学生经历对本单元知识的整理和复习过程，构建“多位数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3000" b="1" i="0" u="none" strike="noStrike" baseline="0" dirty="0">
                <a:latin typeface="+mn-lt"/>
              </a:rPr>
              <a:t>    乘两位数”完整的知识体系，培养学生学会整理、学会表达 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的能力。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2</a:t>
            </a:r>
            <a:r>
              <a:rPr lang="en-US" altLang="zh-CN" sz="3000" b="1" dirty="0">
                <a:latin typeface="+mn-lt"/>
              </a:rPr>
              <a:t>.</a:t>
            </a:r>
            <a:r>
              <a:rPr lang="zh-CN" altLang="en-US" sz="3000" b="1" dirty="0">
                <a:latin typeface="+mn-lt"/>
              </a:rPr>
              <a:t> </a:t>
            </a:r>
            <a:r>
              <a:rPr lang="zh-CN" altLang="en-US" sz="3000" b="1" i="0" u="none" strike="noStrike" baseline="0" dirty="0">
                <a:latin typeface="+mn-lt"/>
              </a:rPr>
              <a:t>使学生进一步深入理解多位数乘两位数的算理，提升运算的 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准确性与灵活性，能够根据实际情况，熟练运用口算、估算、 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笔算等方法解决问题，发展学生的运算能力和推理能力。</a:t>
            </a: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i="0" u="none" strike="noStrike" baseline="0" dirty="0">
                <a:latin typeface="+mn-lt"/>
              </a:rPr>
              <a:t>3</a:t>
            </a:r>
            <a:r>
              <a:rPr lang="en-US" altLang="zh-CN" sz="3000" b="1" dirty="0">
                <a:latin typeface="+mn-lt"/>
              </a:rPr>
              <a:t>. </a:t>
            </a:r>
            <a:r>
              <a:rPr lang="zh-CN" altLang="en-US" sz="3000" b="1" i="0" u="none" strike="noStrike" baseline="0" dirty="0">
                <a:latin typeface="+mn-lt"/>
              </a:rPr>
              <a:t>培养其思维的灵活性与创新性，逐步形成从不同脚度思考</a:t>
            </a:r>
            <a:endParaRPr lang="en-US" altLang="zh-CN" sz="3000" b="1" i="0" u="none" strike="noStrike" baseline="0" dirty="0">
              <a:latin typeface="+mn-lt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3000" b="1" dirty="0">
                <a:latin typeface="+mn-lt"/>
              </a:rPr>
              <a:t>    </a:t>
            </a:r>
            <a:r>
              <a:rPr lang="zh-CN" altLang="en-US" sz="3000" b="1" i="0" u="none" strike="noStrike" baseline="0" dirty="0">
                <a:latin typeface="+mn-lt"/>
              </a:rPr>
              <a:t>问题的良好习惯。</a:t>
            </a:r>
            <a:endParaRPr lang="zh-CN" altLang="en-US" sz="3000" b="1" dirty="0">
              <a:latin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890A974B-95D6-3541-23FC-F5484C1DE448}"/>
              </a:ext>
            </a:extLst>
          </p:cNvPr>
          <p:cNvSpPr/>
          <p:nvPr/>
        </p:nvSpPr>
        <p:spPr>
          <a:xfrm>
            <a:off x="653148" y="1250295"/>
            <a:ext cx="11047440" cy="4982556"/>
          </a:xfrm>
          <a:prstGeom prst="roundRect">
            <a:avLst>
              <a:gd name="adj" fmla="val 304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741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5D2B7AB-086C-EED8-F37E-7C8376CF3E92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回顾旧知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E9CC0CE-E8F7-5A15-3CBF-6462D2E5E9D5}"/>
              </a:ext>
            </a:extLst>
          </p:cNvPr>
          <p:cNvSpPr txBox="1"/>
          <p:nvPr/>
        </p:nvSpPr>
        <p:spPr>
          <a:xfrm>
            <a:off x="1565210" y="1406204"/>
            <a:ext cx="740150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本单元我们学习了哪些内容？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E1849E5-6BB3-7532-682D-B4059FA9A515}"/>
              </a:ext>
            </a:extLst>
          </p:cNvPr>
          <p:cNvGrpSpPr/>
          <p:nvPr/>
        </p:nvGrpSpPr>
        <p:grpSpPr>
          <a:xfrm>
            <a:off x="1346387" y="2948473"/>
            <a:ext cx="9607751" cy="1558214"/>
            <a:chOff x="1337056" y="2957804"/>
            <a:chExt cx="9607751" cy="155821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F6E5352-B47A-BD7F-6B09-1219A1902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056" y="2957804"/>
              <a:ext cx="1373036" cy="1368592"/>
            </a:xfrm>
            <a:prstGeom prst="rect">
              <a:avLst/>
            </a:prstGeom>
          </p:spPr>
        </p:pic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5913EFB4-650F-A1EC-E05D-18D9B9AAAA0E}"/>
                </a:ext>
              </a:extLst>
            </p:cNvPr>
            <p:cNvSpPr/>
            <p:nvPr/>
          </p:nvSpPr>
          <p:spPr>
            <a:xfrm>
              <a:off x="3387011" y="2995128"/>
              <a:ext cx="7557796" cy="1520890"/>
            </a:xfrm>
            <a:prstGeom prst="wedgeRoundRectCallout">
              <a:avLst>
                <a:gd name="adj1" fmla="val -58526"/>
                <a:gd name="adj2" fmla="val -21549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zh-CN" sz="2800" b="1" kern="1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你会用知识结构图列出本单元所学的知识吗？试一试。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3578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D8930D-50F9-07DD-B9DB-ED5EA04FB139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梳理知识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E81F52B0-53CA-87A3-1AFC-0FD882237F10}"/>
              </a:ext>
            </a:extLst>
          </p:cNvPr>
          <p:cNvSpPr/>
          <p:nvPr/>
        </p:nvSpPr>
        <p:spPr>
          <a:xfrm>
            <a:off x="174654" y="1866123"/>
            <a:ext cx="613003" cy="3657600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多位数乘两位数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5773A7D-89B8-DA87-AA73-E1567C3961C8}"/>
              </a:ext>
            </a:extLst>
          </p:cNvPr>
          <p:cNvSpPr/>
          <p:nvPr/>
        </p:nvSpPr>
        <p:spPr>
          <a:xfrm>
            <a:off x="1396963" y="1446246"/>
            <a:ext cx="1868749" cy="597159"/>
          </a:xfrm>
          <a:prstGeom prst="roundRect">
            <a:avLst>
              <a:gd name="adj" fmla="val 46107"/>
            </a:avLst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口算乘数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78025FEB-5A7B-1FE4-DA59-AB622D5A483C}"/>
              </a:ext>
            </a:extLst>
          </p:cNvPr>
          <p:cNvSpPr/>
          <p:nvPr/>
        </p:nvSpPr>
        <p:spPr>
          <a:xfrm>
            <a:off x="1396963" y="4058818"/>
            <a:ext cx="1868749" cy="597159"/>
          </a:xfrm>
          <a:prstGeom prst="roundRect">
            <a:avLst>
              <a:gd name="adj" fmla="val 46107"/>
            </a:avLst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笔算乘数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D563D841-4748-DA91-27DA-27A98A5B7FF5}"/>
              </a:ext>
            </a:extLst>
          </p:cNvPr>
          <p:cNvSpPr/>
          <p:nvPr/>
        </p:nvSpPr>
        <p:spPr>
          <a:xfrm>
            <a:off x="1396963" y="5878286"/>
            <a:ext cx="3268341" cy="597159"/>
          </a:xfrm>
          <a:prstGeom prst="roundRect">
            <a:avLst>
              <a:gd name="adj" fmla="val 46107"/>
            </a:avLst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用估算解决问题</a:t>
            </a: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E8116259-B7A0-F97F-0DC9-DB251BD68128}"/>
              </a:ext>
            </a:extLst>
          </p:cNvPr>
          <p:cNvGrpSpPr/>
          <p:nvPr/>
        </p:nvGrpSpPr>
        <p:grpSpPr>
          <a:xfrm>
            <a:off x="3268491" y="3237722"/>
            <a:ext cx="5408978" cy="2248839"/>
            <a:chOff x="3268491" y="3237722"/>
            <a:chExt cx="5408978" cy="2248839"/>
          </a:xfrm>
        </p:grpSpPr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57AC91BF-D552-14A2-D086-9EBEACDA3EBA}"/>
                </a:ext>
              </a:extLst>
            </p:cNvPr>
            <p:cNvGrpSpPr/>
            <p:nvPr/>
          </p:nvGrpSpPr>
          <p:grpSpPr>
            <a:xfrm>
              <a:off x="3817362" y="3301856"/>
              <a:ext cx="4402965" cy="2147789"/>
              <a:chOff x="3817362" y="3311187"/>
              <a:chExt cx="4402965" cy="2147789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08A379B1-15D7-9C9C-DBDF-CD0F11E415E7}"/>
                  </a:ext>
                </a:extLst>
              </p:cNvPr>
              <p:cNvGrpSpPr/>
              <p:nvPr/>
            </p:nvGrpSpPr>
            <p:grpSpPr>
              <a:xfrm>
                <a:off x="3817362" y="3311187"/>
                <a:ext cx="1926464" cy="848777"/>
                <a:chOff x="350389" y="3831347"/>
                <a:chExt cx="1926464" cy="848777"/>
              </a:xfrm>
            </p:grpSpPr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EF006E32-F963-8514-FDF2-E84FBB94CC12}"/>
                    </a:ext>
                  </a:extLst>
                </p:cNvPr>
                <p:cNvSpPr txBox="1"/>
                <p:nvPr/>
              </p:nvSpPr>
              <p:spPr>
                <a:xfrm>
                  <a:off x="397045" y="3831347"/>
                  <a:ext cx="1511659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2400" dirty="0"/>
                    <a:t>         1    5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2400" dirty="0"/>
                    <a:t>×     1    2      </a:t>
                  </a:r>
                  <a:endParaRPr lang="zh-CN" altLang="en-US" sz="2400" dirty="0"/>
                </a:p>
              </p:txBody>
            </p:sp>
            <p:cxnSp>
              <p:nvCxnSpPr>
                <p:cNvPr id="48" name="直接连接符 47">
                  <a:extLst>
                    <a:ext uri="{FF2B5EF4-FFF2-40B4-BE49-F238E27FC236}">
                      <a16:creationId xmlns:a16="http://schemas.microsoft.com/office/drawing/2014/main" id="{54FFDDFA-87D5-FAA8-1D32-378292147C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0389" y="4680124"/>
                  <a:ext cx="1926464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45FDA0E9-87C9-9BEB-0B12-ADDE8D1654BA}"/>
                  </a:ext>
                </a:extLst>
              </p:cNvPr>
              <p:cNvSpPr txBox="1"/>
              <p:nvPr/>
            </p:nvSpPr>
            <p:spPr>
              <a:xfrm>
                <a:off x="4575317" y="4151568"/>
                <a:ext cx="89366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3    0</a:t>
                </a:r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1D63D69C-5B0B-2B31-324C-0D5C002E2BD0}"/>
                  </a:ext>
                </a:extLst>
              </p:cNvPr>
              <p:cNvSpPr txBox="1"/>
              <p:nvPr/>
            </p:nvSpPr>
            <p:spPr>
              <a:xfrm>
                <a:off x="4105003" y="4542081"/>
                <a:ext cx="99366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1    5</a:t>
                </a:r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0C66E6A5-D863-6257-3AA1-DD183B4DD2C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26693" y="4994431"/>
                <a:ext cx="189681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A512F9AB-8A9C-9E3A-022D-0ADBF48E0B4D}"/>
                  </a:ext>
                </a:extLst>
              </p:cNvPr>
              <p:cNvSpPr txBox="1"/>
              <p:nvPr/>
            </p:nvSpPr>
            <p:spPr>
              <a:xfrm>
                <a:off x="4105003" y="4997311"/>
                <a:ext cx="149658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1    8    0</a:t>
                </a:r>
                <a:endParaRPr lang="zh-CN" alt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4EB508AE-F27F-4276-530B-A0BE098BA6A4}"/>
                  </a:ext>
                </a:extLst>
              </p:cNvPr>
              <p:cNvSpPr txBox="1"/>
              <p:nvPr/>
            </p:nvSpPr>
            <p:spPr>
              <a:xfrm>
                <a:off x="5349965" y="4154884"/>
                <a:ext cx="251984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……</a:t>
                </a:r>
                <a:r>
                  <a:rPr lang="en-US" altLang="zh-CN" sz="2400" dirty="0">
                    <a:solidFill>
                      <a:srgbClr val="0070C0"/>
                    </a:solidFill>
                    <a:ea typeface="+mj-ea"/>
                  </a:rPr>
                  <a:t> 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15×2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的积</a:t>
                </a: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231DBD2E-A866-6EE5-FD86-5A67AB7462A8}"/>
                  </a:ext>
                </a:extLst>
              </p:cNvPr>
              <p:cNvSpPr txBox="1"/>
              <p:nvPr/>
            </p:nvSpPr>
            <p:spPr>
              <a:xfrm>
                <a:off x="5349965" y="4574899"/>
                <a:ext cx="27865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……</a:t>
                </a:r>
                <a:r>
                  <a:rPr lang="en-US" altLang="zh-CN" sz="2400" dirty="0">
                    <a:solidFill>
                      <a:srgbClr val="0070C0"/>
                    </a:solidFill>
                    <a:ea typeface="+mj-ea"/>
                  </a:rPr>
                  <a:t> 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15×10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的积</a:t>
                </a: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4DAF1B10-A035-6F58-D934-A5255E3CD8E0}"/>
                  </a:ext>
                </a:extLst>
              </p:cNvPr>
              <p:cNvSpPr txBox="1"/>
              <p:nvPr/>
            </p:nvSpPr>
            <p:spPr>
              <a:xfrm>
                <a:off x="5349965" y="4996903"/>
                <a:ext cx="28703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……</a:t>
                </a:r>
                <a:r>
                  <a:rPr lang="en-US" altLang="zh-CN" sz="2400" dirty="0">
                    <a:solidFill>
                      <a:srgbClr val="0070C0"/>
                    </a:solidFill>
                    <a:ea typeface="+mj-ea"/>
                  </a:rPr>
                  <a:t> 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30 + 150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+mj-ea"/>
                    <a:ea typeface="+mj-ea"/>
                  </a:rPr>
                  <a:t>的和</a:t>
                </a:r>
              </a:p>
            </p:txBody>
          </p:sp>
        </p:grpSp>
        <p:sp>
          <p:nvSpPr>
            <p:cNvPr id="58" name="矩形: 圆角 57">
              <a:extLst>
                <a:ext uri="{FF2B5EF4-FFF2-40B4-BE49-F238E27FC236}">
                  <a16:creationId xmlns:a16="http://schemas.microsoft.com/office/drawing/2014/main" id="{7CC8F7D0-B88B-3FE4-106B-9720C8A70061}"/>
                </a:ext>
              </a:extLst>
            </p:cNvPr>
            <p:cNvSpPr/>
            <p:nvPr/>
          </p:nvSpPr>
          <p:spPr>
            <a:xfrm>
              <a:off x="3629607" y="3237722"/>
              <a:ext cx="5047862" cy="2248839"/>
            </a:xfrm>
            <a:prstGeom prst="roundRect">
              <a:avLst>
                <a:gd name="adj" fmla="val 7016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6DB72844-ACE1-3843-55B2-C58F304163EC}"/>
                </a:ext>
              </a:extLst>
            </p:cNvPr>
            <p:cNvCxnSpPr/>
            <p:nvPr/>
          </p:nvCxnSpPr>
          <p:spPr>
            <a:xfrm>
              <a:off x="3268491" y="4366728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0415CD9D-B0CD-7332-53AA-777E002BD235}"/>
              </a:ext>
            </a:extLst>
          </p:cNvPr>
          <p:cNvGrpSpPr/>
          <p:nvPr/>
        </p:nvGrpSpPr>
        <p:grpSpPr>
          <a:xfrm>
            <a:off x="4686744" y="5826965"/>
            <a:ext cx="7050684" cy="662476"/>
            <a:chOff x="4686744" y="5826965"/>
            <a:chExt cx="7050684" cy="662476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9AD6C930-9078-24A3-6F9D-C2E4BEAE709E}"/>
                </a:ext>
              </a:extLst>
            </p:cNvPr>
            <p:cNvSpPr/>
            <p:nvPr/>
          </p:nvSpPr>
          <p:spPr>
            <a:xfrm>
              <a:off x="5054560" y="5826965"/>
              <a:ext cx="6682868" cy="662476"/>
            </a:xfrm>
            <a:prstGeom prst="roundRect">
              <a:avLst>
                <a:gd name="adj" fmla="val 15649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+mj-ea"/>
                  <a:ea typeface="+mj-ea"/>
                </a:rPr>
                <a:t>要结合实际问题来确定把数往大估还是往小估。</a:t>
              </a:r>
            </a:p>
          </p:txBody>
        </p: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9E4CD4F3-FCC8-2EC5-524C-FD27BFB16562}"/>
                </a:ext>
              </a:extLst>
            </p:cNvPr>
            <p:cNvCxnSpPr/>
            <p:nvPr/>
          </p:nvCxnSpPr>
          <p:spPr>
            <a:xfrm>
              <a:off x="4686744" y="6167536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E7311424-933E-D71C-AE9A-7F9754E840FE}"/>
              </a:ext>
            </a:extLst>
          </p:cNvPr>
          <p:cNvGrpSpPr/>
          <p:nvPr/>
        </p:nvGrpSpPr>
        <p:grpSpPr>
          <a:xfrm>
            <a:off x="3268491" y="503852"/>
            <a:ext cx="8972789" cy="2513735"/>
            <a:chOff x="3268491" y="503852"/>
            <a:chExt cx="8972789" cy="251373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CCD88EB-7F87-339A-CAD1-925105A07227}"/>
                </a:ext>
              </a:extLst>
            </p:cNvPr>
            <p:cNvSpPr txBox="1"/>
            <p:nvPr/>
          </p:nvSpPr>
          <p:spPr>
            <a:xfrm>
              <a:off x="3940298" y="1177472"/>
              <a:ext cx="207794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r>
                <a:rPr lang="en-US" altLang="zh-CN" sz="2400" dirty="0">
                  <a:ea typeface="+mj-ea"/>
                </a:rPr>
                <a:t>24×3 = 72</a:t>
              </a:r>
              <a:endParaRPr lang="zh-CN" altLang="en-US" sz="2400" dirty="0">
                <a:ea typeface="+mj-ea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1FBFE07-FA4C-D9A1-2424-06F159533E6D}"/>
                </a:ext>
              </a:extLst>
            </p:cNvPr>
            <p:cNvSpPr txBox="1"/>
            <p:nvPr/>
          </p:nvSpPr>
          <p:spPr>
            <a:xfrm>
              <a:off x="3874982" y="645629"/>
              <a:ext cx="411202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  <a:ea typeface="+mj-ea"/>
                </a:rPr>
                <a:t>① 利用数的组成口算。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0E9705C-C5E0-BA76-16A3-66D1FE234B75}"/>
                </a:ext>
              </a:extLst>
            </p:cNvPr>
            <p:cNvSpPr txBox="1"/>
            <p:nvPr/>
          </p:nvSpPr>
          <p:spPr>
            <a:xfrm>
              <a:off x="5610472" y="1308102"/>
              <a:ext cx="2185990" cy="14848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pPr>
                <a:lnSpc>
                  <a:spcPct val="130000"/>
                </a:lnSpc>
              </a:pPr>
              <a:r>
                <a:rPr lang="en-US" altLang="zh-CN" sz="2400" dirty="0">
                  <a:ea typeface="+mj-ea"/>
                </a:rPr>
                <a:t>20×3 = 60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400" dirty="0">
                  <a:ea typeface="+mj-ea"/>
                </a:rPr>
                <a:t>4×3 = 12</a:t>
              </a:r>
            </a:p>
            <a:p>
              <a:pPr>
                <a:lnSpc>
                  <a:spcPct val="130000"/>
                </a:lnSpc>
              </a:pPr>
              <a:r>
                <a:rPr lang="en-US" altLang="zh-CN" sz="2400" dirty="0">
                  <a:ea typeface="+mj-ea"/>
                </a:rPr>
                <a:t>60 + 12 = 72</a:t>
              </a:r>
              <a:endParaRPr lang="zh-CN" altLang="en-US" sz="2400" dirty="0">
                <a:ea typeface="+mj-ea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35B0722-EA23-161B-11B2-6FE2E1C7E578}"/>
                </a:ext>
              </a:extLst>
            </p:cNvPr>
            <p:cNvSpPr txBox="1"/>
            <p:nvPr/>
          </p:nvSpPr>
          <p:spPr>
            <a:xfrm>
              <a:off x="7560576" y="577307"/>
              <a:ext cx="46807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r>
                <a:rPr lang="zh-CN" altLang="en-US" sz="2400" dirty="0">
                  <a:solidFill>
                    <a:srgbClr val="0070C0"/>
                  </a:solidFill>
                  <a:ea typeface="+mj-ea"/>
                </a:rPr>
                <a:t>② 利用已有知识迁移添 </a:t>
              </a:r>
              <a:r>
                <a:rPr lang="en-US" altLang="zh-CN" sz="2400" dirty="0">
                  <a:solidFill>
                    <a:srgbClr val="0070C0"/>
                  </a:solidFill>
                  <a:ea typeface="+mj-ea"/>
                </a:rPr>
                <a:t>0 </a:t>
              </a:r>
              <a:r>
                <a:rPr lang="zh-CN" altLang="en-US" sz="2400" dirty="0">
                  <a:solidFill>
                    <a:srgbClr val="0070C0"/>
                  </a:solidFill>
                  <a:ea typeface="+mj-ea"/>
                </a:rPr>
                <a:t>口算。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CE13D00-1936-E8F3-D5E6-0AF88DDD4628}"/>
                </a:ext>
              </a:extLst>
            </p:cNvPr>
            <p:cNvSpPr txBox="1"/>
            <p:nvPr/>
          </p:nvSpPr>
          <p:spPr>
            <a:xfrm>
              <a:off x="7560575" y="1113620"/>
              <a:ext cx="359572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r>
                <a:rPr lang="en-US" altLang="zh-CN" sz="2400" dirty="0">
                  <a:ea typeface="+mj-ea"/>
                </a:rPr>
                <a:t>24×30 = 720</a:t>
              </a:r>
              <a:endParaRPr lang="zh-CN" altLang="en-US" sz="2400" dirty="0">
                <a:ea typeface="+mj-ea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00BCB95-C90F-A91B-00A5-1EF0A5F054C9}"/>
                </a:ext>
              </a:extLst>
            </p:cNvPr>
            <p:cNvSpPr txBox="1"/>
            <p:nvPr/>
          </p:nvSpPr>
          <p:spPr>
            <a:xfrm>
              <a:off x="7560575" y="1625343"/>
              <a:ext cx="4176853" cy="1379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400" dirty="0">
                  <a:ea typeface="+mj-ea"/>
                </a:rPr>
                <a:t>因为 </a:t>
              </a:r>
              <a:r>
                <a:rPr lang="en-US" altLang="zh-CN" sz="2400" dirty="0">
                  <a:ea typeface="+mj-ea"/>
                </a:rPr>
                <a:t>24×3 = 72</a:t>
              </a:r>
              <a:r>
                <a:rPr lang="zh-CN" altLang="en-US" sz="2400" dirty="0">
                  <a:ea typeface="+mj-ea"/>
                </a:rPr>
                <a:t>，两个乘数的末尾一共有 </a:t>
              </a:r>
              <a:r>
                <a:rPr lang="en-US" altLang="zh-CN" sz="2400" dirty="0">
                  <a:ea typeface="+mj-ea"/>
                </a:rPr>
                <a:t>1 </a:t>
              </a:r>
              <a:r>
                <a:rPr lang="zh-CN" altLang="en-US" sz="2400" dirty="0">
                  <a:ea typeface="+mj-ea"/>
                </a:rPr>
                <a:t>个 </a:t>
              </a:r>
              <a:r>
                <a:rPr lang="en-US" altLang="zh-CN" sz="2400" dirty="0">
                  <a:ea typeface="+mj-ea"/>
                </a:rPr>
                <a:t>0</a:t>
              </a:r>
              <a:r>
                <a:rPr lang="zh-CN" altLang="en-US" sz="2400" dirty="0">
                  <a:ea typeface="+mj-ea"/>
                </a:rPr>
                <a:t>，所以积的末尾添一个 </a:t>
              </a:r>
              <a:r>
                <a:rPr lang="en-US" altLang="zh-CN" sz="2400" dirty="0">
                  <a:ea typeface="+mj-ea"/>
                </a:rPr>
                <a:t>0.</a:t>
              </a:r>
              <a:endParaRPr lang="zh-CN" altLang="en-US" sz="2400" dirty="0">
                <a:ea typeface="+mj-ea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FC2E9E4-3C6E-247B-BCE2-580F4BD0D0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00863" y="1556352"/>
              <a:ext cx="185821" cy="3686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FEA9669A-E115-68BB-5D5C-CA63791BDCFB}"/>
                </a:ext>
              </a:extLst>
            </p:cNvPr>
            <p:cNvCxnSpPr>
              <a:cxnSpLocks/>
            </p:cNvCxnSpPr>
            <p:nvPr/>
          </p:nvCxnSpPr>
          <p:spPr>
            <a:xfrm>
              <a:off x="4188823" y="1556352"/>
              <a:ext cx="185821" cy="36860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579A4FF-339E-3C18-1A85-4ACEE913FFD7}"/>
                </a:ext>
              </a:extLst>
            </p:cNvPr>
            <p:cNvSpPr txBox="1"/>
            <p:nvPr/>
          </p:nvSpPr>
          <p:spPr>
            <a:xfrm>
              <a:off x="3743036" y="1888704"/>
              <a:ext cx="87561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n-ea"/>
                </a:defRPr>
              </a:lvl1pPr>
            </a:lstStyle>
            <a:p>
              <a:r>
                <a:rPr lang="en-US" altLang="zh-CN" sz="2400" dirty="0">
                  <a:solidFill>
                    <a:srgbClr val="0070C0"/>
                  </a:solidFill>
                  <a:ea typeface="+mj-ea"/>
                </a:rPr>
                <a:t>20  4</a:t>
              </a:r>
              <a:endParaRPr lang="zh-CN" altLang="en-US" sz="2400" dirty="0">
                <a:solidFill>
                  <a:srgbClr val="0070C0"/>
                </a:solidFill>
                <a:ea typeface="+mj-ea"/>
              </a:endParaRPr>
            </a:p>
          </p:txBody>
        </p:sp>
        <p:sp>
          <p:nvSpPr>
            <p:cNvPr id="56" name="矩形: 圆角 55">
              <a:extLst>
                <a:ext uri="{FF2B5EF4-FFF2-40B4-BE49-F238E27FC236}">
                  <a16:creationId xmlns:a16="http://schemas.microsoft.com/office/drawing/2014/main" id="{1EADA476-B193-4754-5210-9EE0386965EA}"/>
                </a:ext>
              </a:extLst>
            </p:cNvPr>
            <p:cNvSpPr/>
            <p:nvPr/>
          </p:nvSpPr>
          <p:spPr>
            <a:xfrm>
              <a:off x="3629607" y="503852"/>
              <a:ext cx="8425060" cy="2513735"/>
            </a:xfrm>
            <a:prstGeom prst="roundRect">
              <a:avLst>
                <a:gd name="adj" fmla="val 7016"/>
              </a:avLst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BB2B816F-7201-E063-AB00-B91B181F6E9F}"/>
                </a:ext>
              </a:extLst>
            </p:cNvPr>
            <p:cNvCxnSpPr/>
            <p:nvPr/>
          </p:nvCxnSpPr>
          <p:spPr>
            <a:xfrm>
              <a:off x="3268491" y="1744826"/>
              <a:ext cx="3600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5449E262-2C2A-5851-4FAB-2BC166E9B841}"/>
                </a:ext>
              </a:extLst>
            </p:cNvPr>
            <p:cNvCxnSpPr>
              <a:cxnSpLocks/>
            </p:cNvCxnSpPr>
            <p:nvPr/>
          </p:nvCxnSpPr>
          <p:spPr>
            <a:xfrm>
              <a:off x="7473821" y="503852"/>
              <a:ext cx="0" cy="2509936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左中括号 65">
            <a:extLst>
              <a:ext uri="{FF2B5EF4-FFF2-40B4-BE49-F238E27FC236}">
                <a16:creationId xmlns:a16="http://schemas.microsoft.com/office/drawing/2014/main" id="{6016BA9D-D2B5-1D73-BDE2-96AE8C3F2E89}"/>
              </a:ext>
            </a:extLst>
          </p:cNvPr>
          <p:cNvSpPr/>
          <p:nvPr/>
        </p:nvSpPr>
        <p:spPr>
          <a:xfrm>
            <a:off x="1203649" y="1744826"/>
            <a:ext cx="193314" cy="4394717"/>
          </a:xfrm>
          <a:prstGeom prst="leftBracket">
            <a:avLst>
              <a:gd name="adj" fmla="val 3198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ECE47A12-3953-8B42-3789-FB6892D2ECFF}"/>
              </a:ext>
            </a:extLst>
          </p:cNvPr>
          <p:cNvCxnSpPr>
            <a:cxnSpLocks/>
          </p:cNvCxnSpPr>
          <p:nvPr/>
        </p:nvCxnSpPr>
        <p:spPr>
          <a:xfrm>
            <a:off x="1200912" y="4348067"/>
            <a:ext cx="19756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C693BFAD-4C37-AA61-6DEC-B09E00BF8151}"/>
              </a:ext>
            </a:extLst>
          </p:cNvPr>
          <p:cNvCxnSpPr>
            <a:cxnSpLocks/>
          </p:cNvCxnSpPr>
          <p:nvPr/>
        </p:nvCxnSpPr>
        <p:spPr>
          <a:xfrm>
            <a:off x="787657" y="3680927"/>
            <a:ext cx="43465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71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>
            <a:extLst>
              <a:ext uri="{FF2B5EF4-FFF2-40B4-BE49-F238E27FC236}">
                <a16:creationId xmlns:a16="http://schemas.microsoft.com/office/drawing/2014/main" id="{660A0319-BE6F-DA19-6612-A96C4CCC6DA0}"/>
              </a:ext>
            </a:extLst>
          </p:cNvPr>
          <p:cNvGrpSpPr/>
          <p:nvPr/>
        </p:nvGrpSpPr>
        <p:grpSpPr>
          <a:xfrm>
            <a:off x="8729097" y="4159172"/>
            <a:ext cx="2635589" cy="2489264"/>
            <a:chOff x="8729097" y="4261811"/>
            <a:chExt cx="2635589" cy="248926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638D3B1-2123-7732-3DD5-89FC2DD90D11}"/>
                </a:ext>
              </a:extLst>
            </p:cNvPr>
            <p:cNvGrpSpPr/>
            <p:nvPr/>
          </p:nvGrpSpPr>
          <p:grpSpPr>
            <a:xfrm>
              <a:off x="8738428" y="4261811"/>
              <a:ext cx="2626258" cy="988738"/>
              <a:chOff x="350389" y="3831347"/>
              <a:chExt cx="2626258" cy="988738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26F2C65-9423-4CA0-79C6-ED283276336F}"/>
                  </a:ext>
                </a:extLst>
              </p:cNvPr>
              <p:cNvSpPr txBox="1"/>
              <p:nvPr/>
            </p:nvSpPr>
            <p:spPr>
              <a:xfrm>
                <a:off x="397045" y="3831347"/>
                <a:ext cx="257960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2800" dirty="0"/>
                  <a:t>       1    2    3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altLang="zh-CN" sz="2800" dirty="0"/>
                  <a:t>×         4    5      </a:t>
                </a:r>
                <a:endParaRPr lang="zh-CN" altLang="en-US" sz="2800" dirty="0"/>
              </a:p>
            </p:txBody>
          </p: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C4A1B07E-3340-5285-EE91-D8C48F54FB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389" y="4820085"/>
                <a:ext cx="242098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15B2D8C-661A-D6CB-A296-8F389D54A912}"/>
                </a:ext>
              </a:extLst>
            </p:cNvPr>
            <p:cNvSpPr txBox="1"/>
            <p:nvPr/>
          </p:nvSpPr>
          <p:spPr>
            <a:xfrm>
              <a:off x="9390892" y="5263268"/>
              <a:ext cx="16472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00"/>
                  </a:solidFill>
                </a:rPr>
                <a:t>6    1    5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E24F544-C820-3954-6CDE-45BE23A20861}"/>
                </a:ext>
              </a:extLst>
            </p:cNvPr>
            <p:cNvSpPr txBox="1"/>
            <p:nvPr/>
          </p:nvSpPr>
          <p:spPr>
            <a:xfrm>
              <a:off x="8904768" y="5697981"/>
              <a:ext cx="186254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00"/>
                  </a:solidFill>
                </a:rPr>
                <a:t>4    9   2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F8CEB76-49FE-5336-42D1-5DCDE54CCF5C}"/>
                </a:ext>
              </a:extLst>
            </p:cNvPr>
            <p:cNvCxnSpPr>
              <a:cxnSpLocks/>
            </p:cNvCxnSpPr>
            <p:nvPr/>
          </p:nvCxnSpPr>
          <p:spPr>
            <a:xfrm>
              <a:off x="8729097" y="6215642"/>
              <a:ext cx="243031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934A04-64BA-0BA8-90E0-8F620A56AE06}"/>
                </a:ext>
              </a:extLst>
            </p:cNvPr>
            <p:cNvSpPr txBox="1"/>
            <p:nvPr/>
          </p:nvSpPr>
          <p:spPr>
            <a:xfrm>
              <a:off x="8904769" y="6227855"/>
              <a:ext cx="2245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00"/>
                  </a:solidFill>
                </a:rPr>
                <a:t>5    5    3    5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992FC081-18D9-6B09-5F45-BED4834C2617}"/>
              </a:ext>
            </a:extLst>
          </p:cNvPr>
          <p:cNvSpPr txBox="1"/>
          <p:nvPr/>
        </p:nvSpPr>
        <p:spPr>
          <a:xfrm>
            <a:off x="324242" y="135383"/>
            <a:ext cx="10937809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sz="3400" dirty="0"/>
              <a:t>通过本单元的学习，你还有哪些收获？本单元的知识和以前学习的内容有什么关联吗？你还想探究哪些问题？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73EFC5FB-722E-FDCA-F987-F08C755DE0E4}"/>
              </a:ext>
            </a:extLst>
          </p:cNvPr>
          <p:cNvGrpSpPr/>
          <p:nvPr/>
        </p:nvGrpSpPr>
        <p:grpSpPr>
          <a:xfrm>
            <a:off x="390851" y="1514416"/>
            <a:ext cx="6187229" cy="1311134"/>
            <a:chOff x="390851" y="1654379"/>
            <a:chExt cx="6187229" cy="1311134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D12ED733-A990-D37E-FCFB-D7F1B09CC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851" y="1654379"/>
              <a:ext cx="1141255" cy="1311134"/>
            </a:xfrm>
            <a:prstGeom prst="rect">
              <a:avLst/>
            </a:prstGeom>
          </p:spPr>
        </p:pic>
        <p:sp>
          <p:nvSpPr>
            <p:cNvPr id="37" name="对话气泡: 圆角矩形 36">
              <a:extLst>
                <a:ext uri="{FF2B5EF4-FFF2-40B4-BE49-F238E27FC236}">
                  <a16:creationId xmlns:a16="http://schemas.microsoft.com/office/drawing/2014/main" id="{B1923CEB-07AC-8475-28D4-CF5B8A4E82C7}"/>
                </a:ext>
              </a:extLst>
            </p:cNvPr>
            <p:cNvSpPr/>
            <p:nvPr/>
          </p:nvSpPr>
          <p:spPr>
            <a:xfrm>
              <a:off x="1855851" y="2134238"/>
              <a:ext cx="4722229" cy="615463"/>
            </a:xfrm>
            <a:prstGeom prst="wedgeRoundRectCallout">
              <a:avLst>
                <a:gd name="adj1" fmla="val -58526"/>
                <a:gd name="adj2" fmla="val -21549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kern="1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我还用计算器探索了规律。</a:t>
              </a:r>
              <a:endParaRPr lang="zh-CN" altLang="zh-CN" sz="28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8DFC4CA-9447-5CE2-00CB-809416DA2BD2}"/>
              </a:ext>
            </a:extLst>
          </p:cNvPr>
          <p:cNvGrpSpPr/>
          <p:nvPr/>
        </p:nvGrpSpPr>
        <p:grpSpPr>
          <a:xfrm>
            <a:off x="1764628" y="2732241"/>
            <a:ext cx="10184027" cy="1350935"/>
            <a:chOff x="1764628" y="2853543"/>
            <a:chExt cx="10184027" cy="1350935"/>
          </a:xfrm>
        </p:grpSpPr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64F659F9-E954-7755-0B3D-11A49C264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9282" y="2853543"/>
              <a:ext cx="1069373" cy="1350935"/>
            </a:xfrm>
            <a:prstGeom prst="rect">
              <a:avLst/>
            </a:prstGeom>
          </p:spPr>
        </p:pic>
        <p:sp>
          <p:nvSpPr>
            <p:cNvPr id="46" name="对话气泡: 圆角矩形 45">
              <a:extLst>
                <a:ext uri="{FF2B5EF4-FFF2-40B4-BE49-F238E27FC236}">
                  <a16:creationId xmlns:a16="http://schemas.microsoft.com/office/drawing/2014/main" id="{4156E065-E902-FC01-2CFB-E33BD11A62F1}"/>
                </a:ext>
              </a:extLst>
            </p:cNvPr>
            <p:cNvSpPr/>
            <p:nvPr/>
          </p:nvSpPr>
          <p:spPr>
            <a:xfrm>
              <a:off x="1764628" y="2936611"/>
              <a:ext cx="8732311" cy="1241229"/>
            </a:xfrm>
            <a:prstGeom prst="wedgeRoundRectCallout">
              <a:avLst>
                <a:gd name="adj1" fmla="val 54239"/>
                <a:gd name="adj2" fmla="val -23268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kern="1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我发现不管几位数乘几位数，都是用其中一个乘数的每一位数和另一个乘数分别相乘，再把积相加。</a:t>
              </a:r>
              <a:endParaRPr lang="zh-CN" altLang="zh-CN" sz="28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00296593-C668-EAB2-3333-1B911AD1396C}"/>
              </a:ext>
            </a:extLst>
          </p:cNvPr>
          <p:cNvGrpSpPr/>
          <p:nvPr/>
        </p:nvGrpSpPr>
        <p:grpSpPr>
          <a:xfrm>
            <a:off x="435049" y="3901819"/>
            <a:ext cx="6880151" cy="1578065"/>
            <a:chOff x="444380" y="3939143"/>
            <a:chExt cx="6880151" cy="1578065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74E0DB80-2C72-E9AD-F1F5-E7BF6E87A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380" y="3939143"/>
              <a:ext cx="1120052" cy="1457904"/>
            </a:xfrm>
            <a:prstGeom prst="rect">
              <a:avLst/>
            </a:prstGeom>
          </p:spPr>
        </p:pic>
        <p:sp>
          <p:nvSpPr>
            <p:cNvPr id="53" name="对话气泡: 圆角矩形 52">
              <a:extLst>
                <a:ext uri="{FF2B5EF4-FFF2-40B4-BE49-F238E27FC236}">
                  <a16:creationId xmlns:a16="http://schemas.microsoft.com/office/drawing/2014/main" id="{D2276DA3-5322-3062-84F0-7BC20CA96883}"/>
                </a:ext>
              </a:extLst>
            </p:cNvPr>
            <p:cNvSpPr/>
            <p:nvPr/>
          </p:nvSpPr>
          <p:spPr>
            <a:xfrm>
              <a:off x="2068412" y="4461234"/>
              <a:ext cx="5256119" cy="1055974"/>
            </a:xfrm>
            <a:prstGeom prst="wedgeRoundRectCallout">
              <a:avLst>
                <a:gd name="adj1" fmla="val -59779"/>
                <a:gd name="adj2" fmla="val -24771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kern="1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我还想探究多位数乘三位数、</a:t>
              </a:r>
              <a:endParaRPr lang="en-US" altLang="zh-CN" sz="28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sz="2800" b="1" kern="1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四位数的计算方法。</a:t>
              </a:r>
              <a:endParaRPr lang="zh-CN" altLang="zh-CN" sz="28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C628BD2C-9C63-F848-CBD9-A9172D8B27E6}"/>
              </a:ext>
            </a:extLst>
          </p:cNvPr>
          <p:cNvSpPr txBox="1"/>
          <p:nvPr/>
        </p:nvSpPr>
        <p:spPr>
          <a:xfrm>
            <a:off x="522136" y="5731812"/>
            <a:ext cx="788842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可以类比多位数乘两位数的笔算方法进行计算。</a:t>
            </a:r>
          </a:p>
        </p:txBody>
      </p:sp>
    </p:spTree>
    <p:extLst>
      <p:ext uri="{BB962C8B-B14F-4D97-AF65-F5344CB8AC3E}">
        <p14:creationId xmlns:p14="http://schemas.microsoft.com/office/powerpoint/2010/main" val="3621852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C090D5-2D3F-452D-1B4B-6F40FC53FB91}"/>
              </a:ext>
            </a:extLst>
          </p:cNvPr>
          <p:cNvSpPr txBox="1"/>
          <p:nvPr/>
        </p:nvSpPr>
        <p:spPr>
          <a:xfrm>
            <a:off x="646593" y="1128102"/>
            <a:ext cx="5688893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口算。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F97C66-EA47-C4DA-49C7-2DDBB8250267}"/>
              </a:ext>
            </a:extLst>
          </p:cNvPr>
          <p:cNvSpPr txBox="1"/>
          <p:nvPr/>
        </p:nvSpPr>
        <p:spPr>
          <a:xfrm>
            <a:off x="3547146" y="72978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E30103-7C93-D0D1-BC20-4D39E9BC79A4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复习巩固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FB4CD2-2357-189C-C5B0-F20AB532BA79}"/>
              </a:ext>
            </a:extLst>
          </p:cNvPr>
          <p:cNvSpPr txBox="1"/>
          <p:nvPr/>
        </p:nvSpPr>
        <p:spPr>
          <a:xfrm>
            <a:off x="1116234" y="2082110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23×300 = 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A37D08-ECD5-9810-F8E1-CFAA6B12FEE3}"/>
              </a:ext>
            </a:extLst>
          </p:cNvPr>
          <p:cNvSpPr txBox="1"/>
          <p:nvPr/>
        </p:nvSpPr>
        <p:spPr>
          <a:xfrm>
            <a:off x="5837524" y="2082110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72×20 = </a:t>
            </a:r>
            <a:endParaRPr lang="zh-CN" altLang="en-US" sz="36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913353E-D666-F0B3-2EAD-06DF6DAB0327}"/>
              </a:ext>
            </a:extLst>
          </p:cNvPr>
          <p:cNvSpPr txBox="1"/>
          <p:nvPr/>
        </p:nvSpPr>
        <p:spPr>
          <a:xfrm>
            <a:off x="1116234" y="306182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19×40 = </a:t>
            </a:r>
            <a:endParaRPr lang="zh-CN" altLang="en-US" sz="36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9B2F745-FD86-70ED-C4D6-E51A30E6F807}"/>
              </a:ext>
            </a:extLst>
          </p:cNvPr>
          <p:cNvSpPr txBox="1"/>
          <p:nvPr/>
        </p:nvSpPr>
        <p:spPr>
          <a:xfrm>
            <a:off x="5837524" y="306182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140×50 = </a:t>
            </a:r>
            <a:endParaRPr lang="zh-CN" altLang="en-US" sz="3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5375EE4-7CFD-1184-211D-D84BE814AE59}"/>
              </a:ext>
            </a:extLst>
          </p:cNvPr>
          <p:cNvSpPr txBox="1"/>
          <p:nvPr/>
        </p:nvSpPr>
        <p:spPr>
          <a:xfrm>
            <a:off x="1116234" y="4041538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320×4 = </a:t>
            </a:r>
            <a:endParaRPr lang="zh-CN" altLang="en-US" sz="3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79A635F-FAD4-452A-C58D-07FA210C89BD}"/>
              </a:ext>
            </a:extLst>
          </p:cNvPr>
          <p:cNvSpPr txBox="1"/>
          <p:nvPr/>
        </p:nvSpPr>
        <p:spPr>
          <a:xfrm>
            <a:off x="5837524" y="4041538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270×30 = </a:t>
            </a:r>
            <a:endParaRPr lang="zh-CN" altLang="en-US" sz="36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94B8D7B-5201-EF05-5842-49ABBEB466FB}"/>
              </a:ext>
            </a:extLst>
          </p:cNvPr>
          <p:cNvSpPr txBox="1"/>
          <p:nvPr/>
        </p:nvSpPr>
        <p:spPr>
          <a:xfrm>
            <a:off x="1116234" y="5021252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910×8 = </a:t>
            </a:r>
            <a:endParaRPr lang="zh-CN" altLang="en-US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F66EF5F-79F2-E74A-7D50-9DBB15B40599}"/>
              </a:ext>
            </a:extLst>
          </p:cNvPr>
          <p:cNvSpPr txBox="1"/>
          <p:nvPr/>
        </p:nvSpPr>
        <p:spPr>
          <a:xfrm>
            <a:off x="5837524" y="5021252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14×500 = </a:t>
            </a:r>
            <a:endParaRPr lang="zh-CN" altLang="en-US" sz="36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7DAB964-4A22-6B30-F291-8D77409FD6B5}"/>
              </a:ext>
            </a:extLst>
          </p:cNvPr>
          <p:cNvSpPr txBox="1"/>
          <p:nvPr/>
        </p:nvSpPr>
        <p:spPr>
          <a:xfrm>
            <a:off x="3270994" y="2072924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6900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9C54799-694D-0973-AC44-9DC7D6B4BC4E}"/>
              </a:ext>
            </a:extLst>
          </p:cNvPr>
          <p:cNvSpPr txBox="1"/>
          <p:nvPr/>
        </p:nvSpPr>
        <p:spPr>
          <a:xfrm>
            <a:off x="7693704" y="2072924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1440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46FEA19-49E3-860B-5E52-656EC85A5A07}"/>
              </a:ext>
            </a:extLst>
          </p:cNvPr>
          <p:cNvSpPr txBox="1"/>
          <p:nvPr/>
        </p:nvSpPr>
        <p:spPr>
          <a:xfrm>
            <a:off x="2953754" y="3033977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760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FACE403-3D73-8E31-BB6A-CAE49009ADFE}"/>
              </a:ext>
            </a:extLst>
          </p:cNvPr>
          <p:cNvSpPr txBox="1"/>
          <p:nvPr/>
        </p:nvSpPr>
        <p:spPr>
          <a:xfrm>
            <a:off x="7898978" y="3052638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7000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E6C2F8A-669B-F3CE-957D-1CDEAE05175A}"/>
              </a:ext>
            </a:extLst>
          </p:cNvPr>
          <p:cNvSpPr txBox="1"/>
          <p:nvPr/>
        </p:nvSpPr>
        <p:spPr>
          <a:xfrm>
            <a:off x="2925762" y="4041683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1280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3A9616B-96FB-DBA9-A1A3-0993CB13384D}"/>
              </a:ext>
            </a:extLst>
          </p:cNvPr>
          <p:cNvSpPr txBox="1"/>
          <p:nvPr/>
        </p:nvSpPr>
        <p:spPr>
          <a:xfrm>
            <a:off x="7880317" y="4032353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8100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17917C3-2569-53BB-404D-0A7D0E8B3366}"/>
              </a:ext>
            </a:extLst>
          </p:cNvPr>
          <p:cNvSpPr txBox="1"/>
          <p:nvPr/>
        </p:nvSpPr>
        <p:spPr>
          <a:xfrm>
            <a:off x="2925762" y="5012066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7280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4596CB0-62DB-428E-2273-FCA9C47E936C}"/>
              </a:ext>
            </a:extLst>
          </p:cNvPr>
          <p:cNvSpPr txBox="1"/>
          <p:nvPr/>
        </p:nvSpPr>
        <p:spPr>
          <a:xfrm>
            <a:off x="7917639" y="4984076"/>
            <a:ext cx="1674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7000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2799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8E0A31D-6CF2-14DC-C60F-0DE151690A21}"/>
              </a:ext>
            </a:extLst>
          </p:cNvPr>
          <p:cNvSpPr txBox="1"/>
          <p:nvPr/>
        </p:nvSpPr>
        <p:spPr>
          <a:xfrm>
            <a:off x="184269" y="602357"/>
            <a:ext cx="8259936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2. </a:t>
            </a:r>
            <a:r>
              <a:rPr lang="zh-CN" altLang="en-US" sz="3400" dirty="0"/>
              <a:t>先笔算，再用计算器验算。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AD6685-5048-1633-CBFB-81061F6B1D04}"/>
              </a:ext>
            </a:extLst>
          </p:cNvPr>
          <p:cNvSpPr txBox="1"/>
          <p:nvPr/>
        </p:nvSpPr>
        <p:spPr>
          <a:xfrm>
            <a:off x="496035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34899B0-09ED-7E00-C93D-602122B72B08}"/>
              </a:ext>
            </a:extLst>
          </p:cNvPr>
          <p:cNvSpPr txBox="1"/>
          <p:nvPr/>
        </p:nvSpPr>
        <p:spPr>
          <a:xfrm>
            <a:off x="1329710" y="151294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62×38</a:t>
            </a:r>
            <a:endParaRPr lang="zh-CN" altLang="en-US" sz="36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D05313A-41C1-A936-B9C9-3F240800FF05}"/>
              </a:ext>
            </a:extLst>
          </p:cNvPr>
          <p:cNvSpPr txBox="1"/>
          <p:nvPr/>
        </p:nvSpPr>
        <p:spPr>
          <a:xfrm>
            <a:off x="5901709" y="151294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158×64</a:t>
            </a:r>
            <a:endParaRPr lang="zh-CN" altLang="en-US" sz="3600" dirty="0"/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33B0A13E-672E-4123-8201-8725A19ACC16}"/>
              </a:ext>
            </a:extLst>
          </p:cNvPr>
          <p:cNvGrpSpPr/>
          <p:nvPr/>
        </p:nvGrpSpPr>
        <p:grpSpPr>
          <a:xfrm>
            <a:off x="1334278" y="2370503"/>
            <a:ext cx="2892496" cy="3062349"/>
            <a:chOff x="1334278" y="2370503"/>
            <a:chExt cx="2892496" cy="3062349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3167C9F1-285F-9E40-3F7D-EE323857298C}"/>
                </a:ext>
              </a:extLst>
            </p:cNvPr>
            <p:cNvGrpSpPr/>
            <p:nvPr/>
          </p:nvGrpSpPr>
          <p:grpSpPr>
            <a:xfrm>
              <a:off x="1334278" y="2370503"/>
              <a:ext cx="2892496" cy="3062349"/>
              <a:chOff x="8229597" y="4261811"/>
              <a:chExt cx="2892496" cy="3062349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3DC44C62-BE1B-6F1D-C51D-C576C8CAFF56}"/>
                  </a:ext>
                </a:extLst>
              </p:cNvPr>
              <p:cNvGrpSpPr/>
              <p:nvPr/>
            </p:nvGrpSpPr>
            <p:grpSpPr>
              <a:xfrm>
                <a:off x="8276250" y="4261811"/>
                <a:ext cx="2845843" cy="1200329"/>
                <a:chOff x="-111789" y="3831347"/>
                <a:chExt cx="2845843" cy="1200329"/>
              </a:xfrm>
            </p:grpSpPr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8DF9F035-A355-0A0E-55A5-1C2CBE831B77}"/>
                    </a:ext>
                  </a:extLst>
                </p:cNvPr>
                <p:cNvSpPr txBox="1"/>
                <p:nvPr/>
              </p:nvSpPr>
              <p:spPr>
                <a:xfrm>
                  <a:off x="397045" y="3831347"/>
                  <a:ext cx="2337009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        6    2   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×    3    8      </a:t>
                  </a:r>
                  <a:endParaRPr lang="zh-CN" altLang="en-US" sz="3600" dirty="0"/>
                </a:p>
              </p:txBody>
            </p:sp>
            <p:cxnSp>
              <p:nvCxnSpPr>
                <p:cNvPr id="25" name="直接连接符 24">
                  <a:extLst>
                    <a:ext uri="{FF2B5EF4-FFF2-40B4-BE49-F238E27FC236}">
                      <a16:creationId xmlns:a16="http://schemas.microsoft.com/office/drawing/2014/main" id="{E2A72632-009C-4149-DF90-E3C3AEDB4A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11789" y="4997366"/>
                  <a:ext cx="279918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9796CC5-B72A-F799-29E8-75A8B111E769}"/>
                  </a:ext>
                </a:extLst>
              </p:cNvPr>
              <p:cNvSpPr txBox="1"/>
              <p:nvPr/>
            </p:nvSpPr>
            <p:spPr>
              <a:xfrm>
                <a:off x="9029257" y="5437820"/>
                <a:ext cx="194503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4    9    6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1B4942C-C062-142D-13E6-0303F2BF250C}"/>
                  </a:ext>
                </a:extLst>
              </p:cNvPr>
              <p:cNvSpPr txBox="1"/>
              <p:nvPr/>
            </p:nvSpPr>
            <p:spPr>
              <a:xfrm>
                <a:off x="8290989" y="5981828"/>
                <a:ext cx="22339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1    8    6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D715FA9C-5A04-38B7-980F-052A43C282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597" y="6632419"/>
                <a:ext cx="2836509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CD254F3-38CF-BAB8-1943-383FA9898A41}"/>
                  </a:ext>
                </a:extLst>
              </p:cNvPr>
              <p:cNvSpPr txBox="1"/>
              <p:nvPr/>
            </p:nvSpPr>
            <p:spPr>
              <a:xfrm>
                <a:off x="8300320" y="6677829"/>
                <a:ext cx="266314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2    3    5    6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685125C-103E-EA50-9462-895B97BA21E4}"/>
                </a:ext>
              </a:extLst>
            </p:cNvPr>
            <p:cNvSpPr txBox="1"/>
            <p:nvPr/>
          </p:nvSpPr>
          <p:spPr>
            <a:xfrm>
              <a:off x="3144248" y="307343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</a:t>
              </a:r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57609B1B-FA13-5991-2B60-797E218E47A0}"/>
              </a:ext>
            </a:extLst>
          </p:cNvPr>
          <p:cNvGrpSpPr/>
          <p:nvPr/>
        </p:nvGrpSpPr>
        <p:grpSpPr>
          <a:xfrm>
            <a:off x="6092891" y="2317897"/>
            <a:ext cx="3442995" cy="3134892"/>
            <a:chOff x="6092891" y="2317897"/>
            <a:chExt cx="3442995" cy="3134892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2B8D5D62-07C6-04E3-6EC7-C31F16F645EC}"/>
                </a:ext>
              </a:extLst>
            </p:cNvPr>
            <p:cNvGrpSpPr/>
            <p:nvPr/>
          </p:nvGrpSpPr>
          <p:grpSpPr>
            <a:xfrm>
              <a:off x="6092891" y="2317897"/>
              <a:ext cx="3442995" cy="3134892"/>
              <a:chOff x="8248474" y="4261811"/>
              <a:chExt cx="3442995" cy="3134892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F04B2B17-132C-BB57-A886-FA4FA0EB16FB}"/>
                  </a:ext>
                </a:extLst>
              </p:cNvPr>
              <p:cNvGrpSpPr/>
              <p:nvPr/>
            </p:nvGrpSpPr>
            <p:grpSpPr>
              <a:xfrm>
                <a:off x="8323119" y="4261811"/>
                <a:ext cx="3247053" cy="1203345"/>
                <a:chOff x="-64920" y="3831347"/>
                <a:chExt cx="3247053" cy="1203345"/>
              </a:xfrm>
            </p:grpSpPr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4C320ED3-FA87-CCB8-1172-9FB1AD4C2F1A}"/>
                    </a:ext>
                  </a:extLst>
                </p:cNvPr>
                <p:cNvSpPr txBox="1"/>
                <p:nvPr/>
              </p:nvSpPr>
              <p:spPr>
                <a:xfrm>
                  <a:off x="397045" y="3831347"/>
                  <a:ext cx="273143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       1    5    8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×         6    4      </a:t>
                  </a:r>
                  <a:endParaRPr lang="zh-CN" altLang="en-US" sz="3600" dirty="0"/>
                </a:p>
              </p:txBody>
            </p:sp>
            <p:cxnSp>
              <p:nvCxnSpPr>
                <p:cNvPr id="45" name="直接连接符 44">
                  <a:extLst>
                    <a:ext uri="{FF2B5EF4-FFF2-40B4-BE49-F238E27FC236}">
                      <a16:creationId xmlns:a16="http://schemas.microsoft.com/office/drawing/2014/main" id="{A5A17320-0083-25B8-0972-D96E3EF4DC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64920" y="5034692"/>
                  <a:ext cx="324705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36B538AC-616F-F380-7A9E-1777467C197E}"/>
                  </a:ext>
                </a:extLst>
              </p:cNvPr>
              <p:cNvSpPr txBox="1"/>
              <p:nvPr/>
            </p:nvSpPr>
            <p:spPr>
              <a:xfrm>
                <a:off x="9605495" y="5477871"/>
                <a:ext cx="208597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6    3    2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26E8FEE5-17A3-7BC0-C07B-0178FA0A2CEB}"/>
                  </a:ext>
                </a:extLst>
              </p:cNvPr>
              <p:cNvSpPr txBox="1"/>
              <p:nvPr/>
            </p:nvSpPr>
            <p:spPr>
              <a:xfrm>
                <a:off x="8923429" y="6071206"/>
                <a:ext cx="186254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9    4    8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748882FD-25D0-AC11-A564-D821E01190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3788" y="6719492"/>
                <a:ext cx="332169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81156E4-7039-87EC-5BC4-7D57125D2F4D}"/>
                  </a:ext>
                </a:extLst>
              </p:cNvPr>
              <p:cNvSpPr txBox="1"/>
              <p:nvPr/>
            </p:nvSpPr>
            <p:spPr>
              <a:xfrm>
                <a:off x="8248474" y="6750372"/>
                <a:ext cx="33970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1    0    1    1    2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FC65550F-4C3F-C2AE-E249-CDC03C6B8647}"/>
                </a:ext>
              </a:extLst>
            </p:cNvPr>
            <p:cNvSpPr txBox="1"/>
            <p:nvPr/>
          </p:nvSpPr>
          <p:spPr>
            <a:xfrm>
              <a:off x="8462697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3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2CBB628-9744-5FAF-79B5-D3E4167B4069}"/>
                </a:ext>
              </a:extLst>
            </p:cNvPr>
            <p:cNvSpPr txBox="1"/>
            <p:nvPr/>
          </p:nvSpPr>
          <p:spPr>
            <a:xfrm>
              <a:off x="7734911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2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4C072CE-03EA-8867-263C-8D5338F28A1B}"/>
                </a:ext>
              </a:extLst>
            </p:cNvPr>
            <p:cNvSpPr txBox="1"/>
            <p:nvPr/>
          </p:nvSpPr>
          <p:spPr>
            <a:xfrm>
              <a:off x="7734911" y="4025162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4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B452C9FB-AB6D-6E2D-69C5-F259C78A8998}"/>
                </a:ext>
              </a:extLst>
            </p:cNvPr>
            <p:cNvSpPr txBox="1"/>
            <p:nvPr/>
          </p:nvSpPr>
          <p:spPr>
            <a:xfrm>
              <a:off x="7119091" y="4025162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3</a:t>
              </a:r>
              <a:endParaRPr lang="zh-CN" altLang="en-US" dirty="0">
                <a:latin typeface="+mn-lt"/>
              </a:endParaRPr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08930C06-4032-F81D-740B-539D53F5E7DD}"/>
              </a:ext>
            </a:extLst>
          </p:cNvPr>
          <p:cNvSpPr txBox="1"/>
          <p:nvPr/>
        </p:nvSpPr>
        <p:spPr>
          <a:xfrm>
            <a:off x="2796772" y="1534391"/>
            <a:ext cx="175898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2356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EE5231C-F5B1-C10A-325C-5D207862B1D8}"/>
              </a:ext>
            </a:extLst>
          </p:cNvPr>
          <p:cNvSpPr txBox="1"/>
          <p:nvPr/>
        </p:nvSpPr>
        <p:spPr>
          <a:xfrm>
            <a:off x="7592704" y="1534391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10112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8298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CDA7B2-4A9C-61D1-07C9-6B3633CF85BE}"/>
              </a:ext>
            </a:extLst>
          </p:cNvPr>
          <p:cNvSpPr txBox="1"/>
          <p:nvPr/>
        </p:nvSpPr>
        <p:spPr>
          <a:xfrm>
            <a:off x="1329710" y="1158378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59×139</a:t>
            </a:r>
            <a:endParaRPr lang="zh-CN" altLang="en-US" sz="3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BBA313-CC30-B0B9-1979-0E95C3AEF430}"/>
              </a:ext>
            </a:extLst>
          </p:cNvPr>
          <p:cNvSpPr txBox="1"/>
          <p:nvPr/>
        </p:nvSpPr>
        <p:spPr>
          <a:xfrm>
            <a:off x="5901709" y="1158378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830×40</a:t>
            </a:r>
            <a:endParaRPr lang="zh-CN" altLang="en-US" sz="3600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02A4293-6F57-62EB-78E5-BEBCA69ECDD0}"/>
              </a:ext>
            </a:extLst>
          </p:cNvPr>
          <p:cNvGrpSpPr/>
          <p:nvPr/>
        </p:nvGrpSpPr>
        <p:grpSpPr>
          <a:xfrm>
            <a:off x="1343612" y="2317897"/>
            <a:ext cx="3452330" cy="3134892"/>
            <a:chOff x="6158205" y="2317897"/>
            <a:chExt cx="3452330" cy="313489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D9C7198-B342-5E2A-7F81-A8C444E00BBA}"/>
                </a:ext>
              </a:extLst>
            </p:cNvPr>
            <p:cNvGrpSpPr/>
            <p:nvPr/>
          </p:nvGrpSpPr>
          <p:grpSpPr>
            <a:xfrm>
              <a:off x="6158205" y="2317897"/>
              <a:ext cx="3452330" cy="3134892"/>
              <a:chOff x="8313788" y="4261811"/>
              <a:chExt cx="3452330" cy="3134892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6D721311-BFB0-9FDC-4B14-801BD8985EE7}"/>
                  </a:ext>
                </a:extLst>
              </p:cNvPr>
              <p:cNvGrpSpPr/>
              <p:nvPr/>
            </p:nvGrpSpPr>
            <p:grpSpPr>
              <a:xfrm>
                <a:off x="8323119" y="4261811"/>
                <a:ext cx="3247053" cy="1203345"/>
                <a:chOff x="-64920" y="3831347"/>
                <a:chExt cx="3247053" cy="1203345"/>
              </a:xfrm>
            </p:grpSpPr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AF5BD1E-5B45-FDA7-BC14-2795FDB131A1}"/>
                    </a:ext>
                  </a:extLst>
                </p:cNvPr>
                <p:cNvSpPr txBox="1"/>
                <p:nvPr/>
              </p:nvSpPr>
              <p:spPr>
                <a:xfrm>
                  <a:off x="397045" y="3831347"/>
                  <a:ext cx="273143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       1    3    9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×         5    9      </a:t>
                  </a:r>
                  <a:endParaRPr lang="zh-CN" altLang="en-US" sz="3600" dirty="0"/>
                </a:p>
              </p:txBody>
            </p:sp>
            <p:cxnSp>
              <p:nvCxnSpPr>
                <p:cNvPr id="20" name="直接连接符 19">
                  <a:extLst>
                    <a:ext uri="{FF2B5EF4-FFF2-40B4-BE49-F238E27FC236}">
                      <a16:creationId xmlns:a16="http://schemas.microsoft.com/office/drawing/2014/main" id="{5EF8D713-47ED-150F-8083-8416B8023A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64920" y="5034692"/>
                  <a:ext cx="324705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E614E0A-D170-1AC6-5DBD-8E528F2D578E}"/>
                  </a:ext>
                </a:extLst>
              </p:cNvPr>
              <p:cNvSpPr txBox="1"/>
              <p:nvPr/>
            </p:nvSpPr>
            <p:spPr>
              <a:xfrm>
                <a:off x="8923429" y="5477871"/>
                <a:ext cx="276804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1    2    5    1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CF5B0FB-0123-CF54-5360-419EFB3379EF}"/>
                  </a:ext>
                </a:extLst>
              </p:cNvPr>
              <p:cNvSpPr txBox="1"/>
              <p:nvPr/>
            </p:nvSpPr>
            <p:spPr>
              <a:xfrm>
                <a:off x="8923429" y="6071206"/>
                <a:ext cx="186254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6    9    5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1450213B-7917-76AF-8C67-8E43362E2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3788" y="6719492"/>
                <a:ext cx="332169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F6CD13D-8001-46FD-4C47-ADE7459F01E3}"/>
                  </a:ext>
                </a:extLst>
              </p:cNvPr>
              <p:cNvSpPr txBox="1"/>
              <p:nvPr/>
            </p:nvSpPr>
            <p:spPr>
              <a:xfrm>
                <a:off x="8929611" y="6750372"/>
                <a:ext cx="283650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8    2    0    1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16DCC3B-BF99-E813-835D-19C156E74522}"/>
                </a:ext>
              </a:extLst>
            </p:cNvPr>
            <p:cNvSpPr txBox="1"/>
            <p:nvPr/>
          </p:nvSpPr>
          <p:spPr>
            <a:xfrm>
              <a:off x="8462697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8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C1A1DE0-3E3E-C911-DBA9-E421BA145262}"/>
                </a:ext>
              </a:extLst>
            </p:cNvPr>
            <p:cNvSpPr txBox="1"/>
            <p:nvPr/>
          </p:nvSpPr>
          <p:spPr>
            <a:xfrm>
              <a:off x="7734911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3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6471601-36CA-062A-BB3C-CF2F9CC5528D}"/>
                </a:ext>
              </a:extLst>
            </p:cNvPr>
            <p:cNvSpPr txBox="1"/>
            <p:nvPr/>
          </p:nvSpPr>
          <p:spPr>
            <a:xfrm>
              <a:off x="7734911" y="4025162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4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1D92203-EBEE-3BAE-5AB3-6838F4AD8019}"/>
                </a:ext>
              </a:extLst>
            </p:cNvPr>
            <p:cNvSpPr txBox="1"/>
            <p:nvPr/>
          </p:nvSpPr>
          <p:spPr>
            <a:xfrm>
              <a:off x="7119091" y="4025162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</a:t>
              </a:r>
              <a:endParaRPr lang="zh-CN" altLang="en-US" dirty="0">
                <a:latin typeface="+mn-lt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BE295E5-24BD-5F62-2407-49C92EF84561}"/>
              </a:ext>
            </a:extLst>
          </p:cNvPr>
          <p:cNvSpPr txBox="1"/>
          <p:nvPr/>
        </p:nvSpPr>
        <p:spPr>
          <a:xfrm>
            <a:off x="3011377" y="1179825"/>
            <a:ext cx="175898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8201</a:t>
            </a:r>
            <a:endParaRPr lang="zh-CN" altLang="en-US" dirty="0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F0B97FB-0605-19B6-B721-94C9FA7818CC}"/>
              </a:ext>
            </a:extLst>
          </p:cNvPr>
          <p:cNvGrpSpPr/>
          <p:nvPr/>
        </p:nvGrpSpPr>
        <p:grpSpPr>
          <a:xfrm>
            <a:off x="6540767" y="2317669"/>
            <a:ext cx="3825556" cy="2030399"/>
            <a:chOff x="6540767" y="2317669"/>
            <a:chExt cx="3825556" cy="2030399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5D707CE3-0A8E-3F9F-02B9-4E771E6FCEA5}"/>
                </a:ext>
              </a:extLst>
            </p:cNvPr>
            <p:cNvGrpSpPr/>
            <p:nvPr/>
          </p:nvGrpSpPr>
          <p:grpSpPr>
            <a:xfrm>
              <a:off x="6540767" y="2317669"/>
              <a:ext cx="3825556" cy="1857726"/>
              <a:chOff x="6438125" y="2317897"/>
              <a:chExt cx="3825556" cy="1857726"/>
            </a:xfrm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38AC4986-9E29-F3AB-24EC-30B5B02479D7}"/>
                  </a:ext>
                </a:extLst>
              </p:cNvPr>
              <p:cNvGrpSpPr/>
              <p:nvPr/>
            </p:nvGrpSpPr>
            <p:grpSpPr>
              <a:xfrm>
                <a:off x="6438125" y="2317897"/>
                <a:ext cx="3825556" cy="1857726"/>
                <a:chOff x="8593708" y="4261811"/>
                <a:chExt cx="3825556" cy="1857726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id="{0714A2C6-AEFA-C5DE-A9F5-AE0F0CAD7BBE}"/>
                    </a:ext>
                  </a:extLst>
                </p:cNvPr>
                <p:cNvGrpSpPr/>
                <p:nvPr/>
              </p:nvGrpSpPr>
              <p:grpSpPr>
                <a:xfrm>
                  <a:off x="8593708" y="4261811"/>
                  <a:ext cx="3601609" cy="1203345"/>
                  <a:chOff x="205669" y="3831347"/>
                  <a:chExt cx="3601609" cy="1203345"/>
                </a:xfrm>
              </p:grpSpPr>
              <p:sp>
                <p:nvSpPr>
                  <p:cNvPr id="40" name="文本框 39">
                    <a:extLst>
                      <a:ext uri="{FF2B5EF4-FFF2-40B4-BE49-F238E27FC236}">
                        <a16:creationId xmlns:a16="http://schemas.microsoft.com/office/drawing/2014/main" id="{10F6B14B-4067-A4BF-149F-5D35AFFFB796}"/>
                      </a:ext>
                    </a:extLst>
                  </p:cNvPr>
                  <p:cNvSpPr txBox="1"/>
                  <p:nvPr/>
                </p:nvSpPr>
                <p:spPr>
                  <a:xfrm>
                    <a:off x="397045" y="3831347"/>
                    <a:ext cx="2731435" cy="120032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30000"/>
                      </a:lnSpc>
                      <a:defRPr sz="3200" b="1" kern="0">
                        <a:latin typeface="+mn-lt"/>
                        <a:ea typeface="+mn-ea"/>
                      </a:defRPr>
                    </a:lvl1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lang="en-US" altLang="zh-CN" sz="3600" dirty="0"/>
                      <a:t>       8    3    0</a:t>
                    </a:r>
                  </a:p>
                  <a:p>
                    <a:pPr>
                      <a:lnSpc>
                        <a:spcPct val="100000"/>
                      </a:lnSpc>
                    </a:pPr>
                    <a:r>
                      <a:rPr lang="en-US" altLang="zh-CN" sz="3600" dirty="0"/>
                      <a:t>×         4    0      </a:t>
                    </a:r>
                    <a:endParaRPr lang="zh-CN" altLang="en-US" sz="3600" dirty="0"/>
                  </a:p>
                </p:txBody>
              </p:sp>
              <p:cxnSp>
                <p:nvCxnSpPr>
                  <p:cNvPr id="41" name="直接连接符 40">
                    <a:extLst>
                      <a:ext uri="{FF2B5EF4-FFF2-40B4-BE49-F238E27FC236}">
                        <a16:creationId xmlns:a16="http://schemas.microsoft.com/office/drawing/2014/main" id="{16E15299-F3B0-E2DC-8125-6BC3296279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5669" y="5034692"/>
                    <a:ext cx="3601609" cy="0"/>
                  </a:xfrm>
                  <a:prstGeom prst="line">
                    <a:avLst/>
                  </a:prstGeom>
                  <a:ln w="2857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6BAAFFB8-68EC-123F-79CB-4619A2386CAF}"/>
                    </a:ext>
                  </a:extLst>
                </p:cNvPr>
                <p:cNvSpPr txBox="1"/>
                <p:nvPr/>
              </p:nvSpPr>
              <p:spPr>
                <a:xfrm>
                  <a:off x="8923429" y="5473206"/>
                  <a:ext cx="2170875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>
                      <a:solidFill>
                        <a:srgbClr val="FF0000"/>
                      </a:solidFill>
                    </a:rPr>
                    <a:t>3    3    2  </a:t>
                  </a:r>
                  <a:endParaRPr lang="zh-CN" altLang="en-US" sz="36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4D4D5BC0-15D9-7DE7-5014-BC1032DFAF90}"/>
                    </a:ext>
                  </a:extLst>
                </p:cNvPr>
                <p:cNvSpPr txBox="1"/>
                <p:nvPr/>
              </p:nvSpPr>
              <p:spPr>
                <a:xfrm>
                  <a:off x="11004156" y="5473206"/>
                  <a:ext cx="141510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4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>
                      <a:solidFill>
                        <a:srgbClr val="FF0000"/>
                      </a:solidFill>
                    </a:rPr>
                    <a:t>0    0    </a:t>
                  </a:r>
                  <a:endParaRPr lang="zh-CN" altLang="en-US" sz="360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C2A5BF5-32B7-CDD9-B2F4-BCBBB9E9B779}"/>
                  </a:ext>
                </a:extLst>
              </p:cNvPr>
              <p:cNvSpPr txBox="1"/>
              <p:nvPr/>
            </p:nvSpPr>
            <p:spPr>
              <a:xfrm>
                <a:off x="7734911" y="3045448"/>
                <a:ext cx="46670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50000"/>
                  </a:lnSpc>
                  <a:defRPr sz="2800" b="1" strike="noStrike">
                    <a:solidFill>
                      <a:srgbClr val="0066FF"/>
                    </a:solidFill>
                    <a:latin typeface="FZYBKSJW--GB1-0"/>
                  </a:defRPr>
                </a:lvl1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dirty="0">
                    <a:latin typeface="+mn-lt"/>
                  </a:rPr>
                  <a:t>1</a:t>
                </a:r>
                <a:endParaRPr lang="zh-CN" altLang="en-US" dirty="0">
                  <a:latin typeface="+mn-lt"/>
                </a:endParaRPr>
              </a:p>
            </p:txBody>
          </p:sp>
        </p:grp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EAE1376C-EE12-4DE5-924B-54828E06823F}"/>
                </a:ext>
              </a:extLst>
            </p:cNvPr>
            <p:cNvCxnSpPr>
              <a:cxnSpLocks/>
            </p:cNvCxnSpPr>
            <p:nvPr/>
          </p:nvCxnSpPr>
          <p:spPr>
            <a:xfrm>
              <a:off x="8794212" y="2375136"/>
              <a:ext cx="0" cy="1972932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C7ED255C-566A-E7FC-0BB5-49E8828E5508}"/>
              </a:ext>
            </a:extLst>
          </p:cNvPr>
          <p:cNvSpPr txBox="1"/>
          <p:nvPr/>
        </p:nvSpPr>
        <p:spPr>
          <a:xfrm>
            <a:off x="7592704" y="1179825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33200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7791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24A4431-97C8-D342-AE00-7A457F247A4C}"/>
              </a:ext>
            </a:extLst>
          </p:cNvPr>
          <p:cNvSpPr txBox="1"/>
          <p:nvPr/>
        </p:nvSpPr>
        <p:spPr>
          <a:xfrm>
            <a:off x="1068452" y="972625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438×29</a:t>
            </a:r>
            <a:endParaRPr lang="zh-CN" altLang="en-US" sz="3600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BDA6494-6138-F372-198F-12B29141F8F9}"/>
              </a:ext>
            </a:extLst>
          </p:cNvPr>
          <p:cNvGrpSpPr/>
          <p:nvPr/>
        </p:nvGrpSpPr>
        <p:grpSpPr>
          <a:xfrm>
            <a:off x="1222310" y="2001519"/>
            <a:ext cx="3480319" cy="3134892"/>
            <a:chOff x="6055567" y="2317897"/>
            <a:chExt cx="3480319" cy="313489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085BA08-E204-63B5-D27F-77C78A7BB97E}"/>
                </a:ext>
              </a:extLst>
            </p:cNvPr>
            <p:cNvGrpSpPr/>
            <p:nvPr/>
          </p:nvGrpSpPr>
          <p:grpSpPr>
            <a:xfrm>
              <a:off x="6055567" y="2317897"/>
              <a:ext cx="3480319" cy="3134892"/>
              <a:chOff x="8211150" y="4261811"/>
              <a:chExt cx="3480319" cy="3134892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88480668-C885-3F50-FDD2-B353961571F9}"/>
                  </a:ext>
                </a:extLst>
              </p:cNvPr>
              <p:cNvGrpSpPr/>
              <p:nvPr/>
            </p:nvGrpSpPr>
            <p:grpSpPr>
              <a:xfrm>
                <a:off x="8323119" y="4261811"/>
                <a:ext cx="3247053" cy="1203345"/>
                <a:chOff x="-64920" y="3831347"/>
                <a:chExt cx="3247053" cy="1203345"/>
              </a:xfrm>
            </p:grpSpPr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FC2EC206-CB7E-21E5-5A59-A286008ED5DE}"/>
                    </a:ext>
                  </a:extLst>
                </p:cNvPr>
                <p:cNvSpPr txBox="1"/>
                <p:nvPr/>
              </p:nvSpPr>
              <p:spPr>
                <a:xfrm>
                  <a:off x="397045" y="3831347"/>
                  <a:ext cx="2731435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       4    3    8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×         2    9      </a:t>
                  </a:r>
                  <a:endParaRPr lang="zh-CN" altLang="en-US" sz="3600" dirty="0"/>
                </a:p>
              </p:txBody>
            </p:sp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3B7FBB6E-104A-3FF7-0799-7E60C0CB8D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64920" y="5034692"/>
                  <a:ext cx="3247053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8CAC29E-F412-EE7F-CF4D-C233645835E9}"/>
                  </a:ext>
                </a:extLst>
              </p:cNvPr>
              <p:cNvSpPr txBox="1"/>
              <p:nvPr/>
            </p:nvSpPr>
            <p:spPr>
              <a:xfrm>
                <a:off x="8882954" y="5477871"/>
                <a:ext cx="280851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3    9    4    2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6040BCB-5034-663F-0E1D-9A65500CE0E1}"/>
                  </a:ext>
                </a:extLst>
              </p:cNvPr>
              <p:cNvSpPr txBox="1"/>
              <p:nvPr/>
            </p:nvSpPr>
            <p:spPr>
              <a:xfrm>
                <a:off x="8886105" y="6071206"/>
                <a:ext cx="186254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8    7    6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55177DD0-8990-24CC-C589-88375C55CC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3788" y="6719492"/>
                <a:ext cx="332169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6A3965D-E1AE-AF38-4012-7AA9424F04B2}"/>
                  </a:ext>
                </a:extLst>
              </p:cNvPr>
              <p:cNvSpPr txBox="1"/>
              <p:nvPr/>
            </p:nvSpPr>
            <p:spPr>
              <a:xfrm>
                <a:off x="8211150" y="6750372"/>
                <a:ext cx="33970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1    2    7    0    2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4972524-F59A-8472-E1FF-8C43A9D3227A}"/>
                </a:ext>
              </a:extLst>
            </p:cNvPr>
            <p:cNvSpPr txBox="1"/>
            <p:nvPr/>
          </p:nvSpPr>
          <p:spPr>
            <a:xfrm>
              <a:off x="8462697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7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AA3D841-64CF-70A6-FE13-6994D14E193E}"/>
                </a:ext>
              </a:extLst>
            </p:cNvPr>
            <p:cNvSpPr txBox="1"/>
            <p:nvPr/>
          </p:nvSpPr>
          <p:spPr>
            <a:xfrm>
              <a:off x="7734911" y="3045448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3</a:t>
              </a:r>
              <a:endParaRPr lang="zh-CN" altLang="en-US" dirty="0"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D55CE81-6C5D-7186-8FEF-63A23F4B4B92}"/>
                </a:ext>
              </a:extLst>
            </p:cNvPr>
            <p:cNvSpPr txBox="1"/>
            <p:nvPr/>
          </p:nvSpPr>
          <p:spPr>
            <a:xfrm>
              <a:off x="7734911" y="4025162"/>
              <a:ext cx="46670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FZYBKSJW--GB1-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latin typeface="+mn-lt"/>
                </a:rPr>
                <a:t>1</a:t>
              </a:r>
              <a:endParaRPr lang="zh-CN" altLang="en-US" dirty="0">
                <a:latin typeface="+mn-lt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3B9AE652-D690-C5C7-1D3E-B2E44E323119}"/>
              </a:ext>
            </a:extLst>
          </p:cNvPr>
          <p:cNvSpPr txBox="1"/>
          <p:nvPr/>
        </p:nvSpPr>
        <p:spPr>
          <a:xfrm>
            <a:off x="2759447" y="994072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12702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11C8A64-A14C-58D2-D3CA-9D111E4E5FFA}"/>
              </a:ext>
            </a:extLst>
          </p:cNvPr>
          <p:cNvSpPr txBox="1"/>
          <p:nvPr/>
        </p:nvSpPr>
        <p:spPr>
          <a:xfrm>
            <a:off x="6321587" y="972625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906×85</a:t>
            </a:r>
            <a:endParaRPr lang="zh-CN" altLang="en-US" sz="3600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DB3B661-CE22-6945-3C61-AAD4A4C486D0}"/>
              </a:ext>
            </a:extLst>
          </p:cNvPr>
          <p:cNvGrpSpPr/>
          <p:nvPr/>
        </p:nvGrpSpPr>
        <p:grpSpPr>
          <a:xfrm>
            <a:off x="6512769" y="2001519"/>
            <a:ext cx="3480319" cy="3134892"/>
            <a:chOff x="8248474" y="4261811"/>
            <a:chExt cx="3480319" cy="3134892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838E2CC-639F-F70A-D4A3-2A675D569AB6}"/>
                </a:ext>
              </a:extLst>
            </p:cNvPr>
            <p:cNvGrpSpPr/>
            <p:nvPr/>
          </p:nvGrpSpPr>
          <p:grpSpPr>
            <a:xfrm>
              <a:off x="8323119" y="4261811"/>
              <a:ext cx="3247053" cy="1203345"/>
              <a:chOff x="-64920" y="3831347"/>
              <a:chExt cx="3247053" cy="1203345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C97CB26-8A2C-D511-6437-BEA32273854D}"/>
                  </a:ext>
                </a:extLst>
              </p:cNvPr>
              <p:cNvSpPr txBox="1"/>
              <p:nvPr/>
            </p:nvSpPr>
            <p:spPr>
              <a:xfrm>
                <a:off x="397045" y="3831347"/>
                <a:ext cx="2731435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       9    0    6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×         8    5      </a:t>
                </a:r>
                <a:endParaRPr lang="zh-CN" altLang="en-US" sz="3600" dirty="0"/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9AF01466-C535-7AD3-C798-999125A29F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64920" y="5034692"/>
                <a:ext cx="3247053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7DE7F40-7B82-F597-2203-85E729A1D18E}"/>
                </a:ext>
              </a:extLst>
            </p:cNvPr>
            <p:cNvSpPr txBox="1"/>
            <p:nvPr/>
          </p:nvSpPr>
          <p:spPr>
            <a:xfrm>
              <a:off x="8920278" y="5477871"/>
              <a:ext cx="280851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4    5    3    0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5EAD477-A45D-9885-1FAB-B70F2F688185}"/>
                </a:ext>
              </a:extLst>
            </p:cNvPr>
            <p:cNvSpPr txBox="1"/>
            <p:nvPr/>
          </p:nvSpPr>
          <p:spPr>
            <a:xfrm>
              <a:off x="8248474" y="6071206"/>
              <a:ext cx="25374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7    2    4    8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DD1B64CC-8693-E48A-3F17-55FEF74FD8BC}"/>
                </a:ext>
              </a:extLst>
            </p:cNvPr>
            <p:cNvCxnSpPr>
              <a:cxnSpLocks/>
            </p:cNvCxnSpPr>
            <p:nvPr/>
          </p:nvCxnSpPr>
          <p:spPr>
            <a:xfrm>
              <a:off x="8313788" y="6719492"/>
              <a:ext cx="332169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0A29BD4-436A-04AE-2830-611D30229A9C}"/>
                </a:ext>
              </a:extLst>
            </p:cNvPr>
            <p:cNvSpPr txBox="1"/>
            <p:nvPr/>
          </p:nvSpPr>
          <p:spPr>
            <a:xfrm>
              <a:off x="8248474" y="6750372"/>
              <a:ext cx="33970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7    7    0    1    0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9D3FB9F2-0E5D-8019-0A5B-6F9FC96F3E9A}"/>
              </a:ext>
            </a:extLst>
          </p:cNvPr>
          <p:cNvSpPr txBox="1"/>
          <p:nvPr/>
        </p:nvSpPr>
        <p:spPr>
          <a:xfrm>
            <a:off x="8012582" y="994072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77010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54101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08AB2DD-1675-D033-8610-5E9AD2F59548}"/>
              </a:ext>
            </a:extLst>
          </p:cNvPr>
          <p:cNvSpPr txBox="1"/>
          <p:nvPr/>
        </p:nvSpPr>
        <p:spPr>
          <a:xfrm>
            <a:off x="1068452" y="972625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4060×56</a:t>
            </a:r>
            <a:endParaRPr lang="zh-CN" altLang="en-US" sz="3600" dirty="0"/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ACB53FA-BEB2-EB01-3CFD-FC171EF86D36}"/>
              </a:ext>
            </a:extLst>
          </p:cNvPr>
          <p:cNvGrpSpPr/>
          <p:nvPr/>
        </p:nvGrpSpPr>
        <p:grpSpPr>
          <a:xfrm>
            <a:off x="783772" y="2001519"/>
            <a:ext cx="4226765" cy="3344922"/>
            <a:chOff x="783772" y="2001519"/>
            <a:chExt cx="4226765" cy="334492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4D850FB-73DE-D96F-DCE6-D481496F0673}"/>
                </a:ext>
              </a:extLst>
            </p:cNvPr>
            <p:cNvGrpSpPr/>
            <p:nvPr/>
          </p:nvGrpSpPr>
          <p:grpSpPr>
            <a:xfrm>
              <a:off x="783772" y="2001519"/>
              <a:ext cx="4226765" cy="3234120"/>
              <a:chOff x="7772612" y="4261811"/>
              <a:chExt cx="4226765" cy="3234120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D92EDDBC-EAF2-C8B9-B79F-ACB555E9FA54}"/>
                  </a:ext>
                </a:extLst>
              </p:cNvPr>
              <p:cNvGrpSpPr/>
              <p:nvPr/>
            </p:nvGrpSpPr>
            <p:grpSpPr>
              <a:xfrm>
                <a:off x="7781942" y="4261811"/>
                <a:ext cx="4217435" cy="1203345"/>
                <a:chOff x="-606097" y="3831347"/>
                <a:chExt cx="4217435" cy="1203345"/>
              </a:xfrm>
            </p:grpSpPr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2EC206BB-E606-9DE8-C124-41D600F0F9B4}"/>
                    </a:ext>
                  </a:extLst>
                </p:cNvPr>
                <p:cNvSpPr txBox="1"/>
                <p:nvPr/>
              </p:nvSpPr>
              <p:spPr>
                <a:xfrm>
                  <a:off x="42480" y="3831347"/>
                  <a:ext cx="3568858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30000"/>
                    </a:lnSpc>
                    <a:defRPr sz="3200" b="1" kern="0">
                      <a:latin typeface="+mn-lt"/>
                      <a:ea typeface="+mn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       4    0    6    0</a:t>
                  </a:r>
                </a:p>
                <a:p>
                  <a:pPr>
                    <a:lnSpc>
                      <a:spcPct val="100000"/>
                    </a:lnSpc>
                  </a:pPr>
                  <a:r>
                    <a:rPr lang="en-US" altLang="zh-CN" sz="3600" dirty="0"/>
                    <a:t>×         5    6      </a:t>
                  </a:r>
                  <a:endParaRPr lang="zh-CN" altLang="en-US" sz="3600" dirty="0"/>
                </a:p>
              </p:txBody>
            </p: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510245C7-1E30-A697-7503-A0A26D9860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606097" y="5034692"/>
                  <a:ext cx="4068147" cy="0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DF0EDB-C73C-A342-89F1-451EE43B7BA8}"/>
                  </a:ext>
                </a:extLst>
              </p:cNvPr>
              <p:cNvSpPr txBox="1"/>
              <p:nvPr/>
            </p:nvSpPr>
            <p:spPr>
              <a:xfrm>
                <a:off x="8547052" y="5477871"/>
                <a:ext cx="272453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2    4    3    6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48277AE-ABE5-91C7-5BC5-F0026E0B8A84}"/>
                  </a:ext>
                </a:extLst>
              </p:cNvPr>
              <p:cNvSpPr txBox="1"/>
              <p:nvPr/>
            </p:nvSpPr>
            <p:spPr>
              <a:xfrm>
                <a:off x="7850405" y="6117861"/>
                <a:ext cx="31132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2    0    3    0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E3C8C616-BCCD-AA1D-D3CE-ECAF7A4A66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72612" y="6794138"/>
                <a:ext cx="3993501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38B570C-44FF-3A8B-E093-3B97BC710153}"/>
                  </a:ext>
                </a:extLst>
              </p:cNvPr>
              <p:cNvSpPr txBox="1"/>
              <p:nvPr/>
            </p:nvSpPr>
            <p:spPr>
              <a:xfrm>
                <a:off x="7855868" y="6849600"/>
                <a:ext cx="33970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2    2    7    3    6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24262082-B56C-8211-4D5A-8A3FF0F42D08}"/>
                  </a:ext>
                </a:extLst>
              </p:cNvPr>
              <p:cNvSpPr txBox="1"/>
              <p:nvPr/>
            </p:nvSpPr>
            <p:spPr>
              <a:xfrm>
                <a:off x="11317522" y="6849600"/>
                <a:ext cx="5698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4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>
                    <a:solidFill>
                      <a:srgbClr val="FF0000"/>
                    </a:solidFill>
                  </a:rPr>
                  <a:t>0</a:t>
                </a:r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7408339-5DC9-9DD8-4710-E04408730C66}"/>
                </a:ext>
              </a:extLst>
            </p:cNvPr>
            <p:cNvCxnSpPr>
              <a:cxnSpLocks/>
            </p:cNvCxnSpPr>
            <p:nvPr/>
          </p:nvCxnSpPr>
          <p:spPr>
            <a:xfrm>
              <a:off x="4231543" y="2076557"/>
              <a:ext cx="0" cy="326988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BB7C262-8E53-6D37-0CD7-192D6753B3EA}"/>
              </a:ext>
            </a:extLst>
          </p:cNvPr>
          <p:cNvSpPr txBox="1"/>
          <p:nvPr/>
        </p:nvSpPr>
        <p:spPr>
          <a:xfrm>
            <a:off x="6788118" y="972625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7003×78</a:t>
            </a:r>
            <a:endParaRPr lang="zh-CN" altLang="en-US" sz="3600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2B6D2F8-2442-B1B6-AE38-6DAA4C7FC31F}"/>
              </a:ext>
            </a:extLst>
          </p:cNvPr>
          <p:cNvGrpSpPr/>
          <p:nvPr/>
        </p:nvGrpSpPr>
        <p:grpSpPr>
          <a:xfrm>
            <a:off x="6363476" y="2001519"/>
            <a:ext cx="4366727" cy="3224789"/>
            <a:chOff x="7632650" y="4261811"/>
            <a:chExt cx="4366727" cy="32247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6FCE3DC-07D4-117F-1DE9-6C669187674F}"/>
                </a:ext>
              </a:extLst>
            </p:cNvPr>
            <p:cNvGrpSpPr/>
            <p:nvPr/>
          </p:nvGrpSpPr>
          <p:grpSpPr>
            <a:xfrm>
              <a:off x="7632650" y="4261811"/>
              <a:ext cx="4366727" cy="1203345"/>
              <a:chOff x="-755389" y="3831347"/>
              <a:chExt cx="4366727" cy="1203345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755F7FAD-0869-D4C7-AB36-1C6B91F68042}"/>
                  </a:ext>
                </a:extLst>
              </p:cNvPr>
              <p:cNvSpPr txBox="1"/>
              <p:nvPr/>
            </p:nvSpPr>
            <p:spPr>
              <a:xfrm>
                <a:off x="-213990" y="3831347"/>
                <a:ext cx="382532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       7    0    0    3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altLang="zh-CN" sz="3600" dirty="0"/>
                  <a:t>×               7    8      </a:t>
                </a:r>
                <a:endParaRPr lang="zh-CN" altLang="en-US" sz="3600" dirty="0"/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03A7ACD4-CBB0-8AE2-A126-17198F56C0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55389" y="5034692"/>
                <a:ext cx="4068147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11E16B7-E57F-C58D-2493-B87477119F17}"/>
                </a:ext>
              </a:extLst>
            </p:cNvPr>
            <p:cNvSpPr txBox="1"/>
            <p:nvPr/>
          </p:nvSpPr>
          <p:spPr>
            <a:xfrm>
              <a:off x="8276467" y="5477871"/>
              <a:ext cx="37229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5    6    0    2    4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CE6D503-5363-4D4E-0D3D-664590B31431}"/>
                </a:ext>
              </a:extLst>
            </p:cNvPr>
            <p:cNvSpPr txBox="1"/>
            <p:nvPr/>
          </p:nvSpPr>
          <p:spPr>
            <a:xfrm>
              <a:off x="7654459" y="6136523"/>
              <a:ext cx="372291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4    9    0    2    1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7E4E96FC-DFBA-7B78-1E6E-1A1D7E41D327}"/>
                </a:ext>
              </a:extLst>
            </p:cNvPr>
            <p:cNvCxnSpPr>
              <a:cxnSpLocks/>
            </p:cNvCxnSpPr>
            <p:nvPr/>
          </p:nvCxnSpPr>
          <p:spPr>
            <a:xfrm>
              <a:off x="7669971" y="6794138"/>
              <a:ext cx="399350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7F4AB67-F412-6DFA-DEAA-C8A4B041280D}"/>
                </a:ext>
              </a:extLst>
            </p:cNvPr>
            <p:cNvSpPr txBox="1"/>
            <p:nvPr/>
          </p:nvSpPr>
          <p:spPr>
            <a:xfrm>
              <a:off x="7659925" y="6840269"/>
              <a:ext cx="399350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5    4    6    2    3    4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73E12E03-932C-3A97-1922-F2BA6042ABB0}"/>
              </a:ext>
            </a:extLst>
          </p:cNvPr>
          <p:cNvSpPr txBox="1"/>
          <p:nvPr/>
        </p:nvSpPr>
        <p:spPr>
          <a:xfrm>
            <a:off x="3020703" y="994072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12702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DB8A436-7CC5-0807-D38E-87E264425C3E}"/>
              </a:ext>
            </a:extLst>
          </p:cNvPr>
          <p:cNvSpPr txBox="1"/>
          <p:nvPr/>
        </p:nvSpPr>
        <p:spPr>
          <a:xfrm>
            <a:off x="8740369" y="994072"/>
            <a:ext cx="29135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＝ </a:t>
            </a:r>
            <a:r>
              <a:rPr lang="en-US" altLang="zh-CN" dirty="0"/>
              <a:t>546234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06354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2C014C26-712E-5400-0A11-16F2D0ECA52B}"/>
              </a:ext>
            </a:extLst>
          </p:cNvPr>
          <p:cNvSpPr txBox="1"/>
          <p:nvPr/>
        </p:nvSpPr>
        <p:spPr>
          <a:xfrm>
            <a:off x="269829" y="617606"/>
            <a:ext cx="11432949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根据 </a:t>
            </a:r>
            <a:r>
              <a:rPr lang="en-US" altLang="zh-CN" dirty="0"/>
              <a:t>32 ×15 = 480</a:t>
            </a:r>
            <a:r>
              <a:rPr lang="zh-CN" altLang="en-US" dirty="0"/>
              <a:t>，直接写出下面各题的得数。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24AB44-095C-F077-D593-CBFDD2966CB6}"/>
              </a:ext>
            </a:extLst>
          </p:cNvPr>
          <p:cNvSpPr txBox="1"/>
          <p:nvPr/>
        </p:nvSpPr>
        <p:spPr>
          <a:xfrm>
            <a:off x="505366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0631460-B4FD-D6A4-5BAD-C1F0926D7F9D}"/>
              </a:ext>
            </a:extLst>
          </p:cNvPr>
          <p:cNvSpPr txBox="1"/>
          <p:nvPr/>
        </p:nvSpPr>
        <p:spPr>
          <a:xfrm>
            <a:off x="1665611" y="1680156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16×15 =</a:t>
            </a:r>
            <a:endParaRPr lang="zh-CN" altLang="en-US" sz="36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F6AEAB-269D-DFF6-3D57-35D630723D03}"/>
              </a:ext>
            </a:extLst>
          </p:cNvPr>
          <p:cNvSpPr txBox="1"/>
          <p:nvPr/>
        </p:nvSpPr>
        <p:spPr>
          <a:xfrm>
            <a:off x="6284265" y="1680156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64×15 =</a:t>
            </a:r>
            <a:endParaRPr lang="zh-CN" altLang="en-US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436200D-6B36-9CAB-A487-1B8C808F260C}"/>
              </a:ext>
            </a:extLst>
          </p:cNvPr>
          <p:cNvSpPr txBox="1"/>
          <p:nvPr/>
        </p:nvSpPr>
        <p:spPr>
          <a:xfrm>
            <a:off x="1665611" y="270652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32×30 =</a:t>
            </a:r>
            <a:endParaRPr lang="zh-CN" altLang="en-US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EB7E3B0-A4B3-2C62-C8EB-148C006122B2}"/>
              </a:ext>
            </a:extLst>
          </p:cNvPr>
          <p:cNvSpPr txBox="1"/>
          <p:nvPr/>
        </p:nvSpPr>
        <p:spPr>
          <a:xfrm>
            <a:off x="6284265" y="2706524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320×15 =</a:t>
            </a:r>
            <a:endParaRPr lang="zh-CN" altLang="en-US" sz="36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8EA0E6B-D76C-4777-E855-222EBAB519AB}"/>
              </a:ext>
            </a:extLst>
          </p:cNvPr>
          <p:cNvSpPr txBox="1"/>
          <p:nvPr/>
        </p:nvSpPr>
        <p:spPr>
          <a:xfrm>
            <a:off x="1665611" y="3732892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640×15 =</a:t>
            </a:r>
            <a:endParaRPr lang="zh-CN" altLang="en-US" sz="36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2CD7D5D-36CC-BB43-1995-D2FE589AEAAA}"/>
              </a:ext>
            </a:extLst>
          </p:cNvPr>
          <p:cNvSpPr txBox="1"/>
          <p:nvPr/>
        </p:nvSpPr>
        <p:spPr>
          <a:xfrm>
            <a:off x="6284265" y="3732892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32×5 =</a:t>
            </a:r>
            <a:endParaRPr lang="zh-CN" altLang="en-US" sz="36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973FB87-A1AA-DCD1-BD8C-935F5AB10356}"/>
              </a:ext>
            </a:extLst>
          </p:cNvPr>
          <p:cNvSpPr txBox="1"/>
          <p:nvPr/>
        </p:nvSpPr>
        <p:spPr>
          <a:xfrm>
            <a:off x="1665611" y="4759260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32×150 =</a:t>
            </a:r>
            <a:endParaRPr lang="zh-CN" altLang="en-US" sz="3600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298FBAB-D251-D2CB-A93A-82291F58ACCB}"/>
              </a:ext>
            </a:extLst>
          </p:cNvPr>
          <p:cNvSpPr txBox="1"/>
          <p:nvPr/>
        </p:nvSpPr>
        <p:spPr>
          <a:xfrm>
            <a:off x="6284265" y="4759260"/>
            <a:ext cx="250715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16×30 =</a:t>
            </a:r>
            <a:endParaRPr lang="zh-CN" altLang="en-US" sz="3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B67D9C-778D-6598-1BBA-DDF4B9DE6095}"/>
              </a:ext>
            </a:extLst>
          </p:cNvPr>
          <p:cNvSpPr txBox="1"/>
          <p:nvPr/>
        </p:nvSpPr>
        <p:spPr>
          <a:xfrm>
            <a:off x="3527670" y="1676247"/>
            <a:ext cx="9976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240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FAD688D-923A-72E7-C13D-C1E0A611484B}"/>
              </a:ext>
            </a:extLst>
          </p:cNvPr>
          <p:cNvSpPr txBox="1"/>
          <p:nvPr/>
        </p:nvSpPr>
        <p:spPr>
          <a:xfrm>
            <a:off x="8164984" y="1676247"/>
            <a:ext cx="9976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960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6AD802B-56D2-50E2-CEAC-E7E0B67F6578}"/>
              </a:ext>
            </a:extLst>
          </p:cNvPr>
          <p:cNvSpPr txBox="1"/>
          <p:nvPr/>
        </p:nvSpPr>
        <p:spPr>
          <a:xfrm>
            <a:off x="3527670" y="2721275"/>
            <a:ext cx="9976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960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8C7167E-4693-5747-3658-E465258709DE}"/>
              </a:ext>
            </a:extLst>
          </p:cNvPr>
          <p:cNvSpPr txBox="1"/>
          <p:nvPr/>
        </p:nvSpPr>
        <p:spPr>
          <a:xfrm>
            <a:off x="8398250" y="2721275"/>
            <a:ext cx="12402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4800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5E3893C-746E-5BC1-4AB4-A9F2FD7517F6}"/>
              </a:ext>
            </a:extLst>
          </p:cNvPr>
          <p:cNvSpPr txBox="1"/>
          <p:nvPr/>
        </p:nvSpPr>
        <p:spPr>
          <a:xfrm>
            <a:off x="3770265" y="3738312"/>
            <a:ext cx="124027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9600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F0DC5F6-DB4C-9F52-8392-01790EAEDB24}"/>
              </a:ext>
            </a:extLst>
          </p:cNvPr>
          <p:cNvSpPr txBox="1"/>
          <p:nvPr/>
        </p:nvSpPr>
        <p:spPr>
          <a:xfrm>
            <a:off x="7941050" y="3738312"/>
            <a:ext cx="124027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160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8DB9F48-56F0-5B2A-EF1C-9557DF2057EA}"/>
              </a:ext>
            </a:extLst>
          </p:cNvPr>
          <p:cNvSpPr txBox="1"/>
          <p:nvPr/>
        </p:nvSpPr>
        <p:spPr>
          <a:xfrm>
            <a:off x="3751606" y="4774010"/>
            <a:ext cx="12402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4800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BDDEB03-7BE8-68CA-7F07-59A765449E52}"/>
              </a:ext>
            </a:extLst>
          </p:cNvPr>
          <p:cNvSpPr txBox="1"/>
          <p:nvPr/>
        </p:nvSpPr>
        <p:spPr>
          <a:xfrm>
            <a:off x="8183647" y="4774010"/>
            <a:ext cx="124027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480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8684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6274482-CA7B-F1AA-3404-4D991D2341A0}"/>
              </a:ext>
            </a:extLst>
          </p:cNvPr>
          <p:cNvSpPr txBox="1"/>
          <p:nvPr/>
        </p:nvSpPr>
        <p:spPr>
          <a:xfrm>
            <a:off x="277587" y="585494"/>
            <a:ext cx="11143083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某市郊外的森林公园有 </a:t>
            </a:r>
            <a:r>
              <a:rPr lang="en-US" altLang="zh-CN" dirty="0"/>
              <a:t>124 </a:t>
            </a:r>
            <a:r>
              <a:rPr lang="zh-CN" altLang="en-US" dirty="0"/>
              <a:t>公顷森林。</a:t>
            </a:r>
            <a:r>
              <a:rPr lang="en-US" altLang="zh-CN" dirty="0"/>
              <a:t>1 </a:t>
            </a:r>
            <a:r>
              <a:rPr lang="zh-CN" altLang="en-US" dirty="0"/>
              <a:t>公顷森林一年</a:t>
            </a:r>
          </a:p>
          <a:p>
            <a:r>
              <a:rPr lang="zh-CN" altLang="en-US" dirty="0"/>
              <a:t>    可滞尘 </a:t>
            </a:r>
            <a:r>
              <a:rPr lang="en-US" altLang="zh-CN" dirty="0"/>
              <a:t>32 t</a:t>
            </a:r>
            <a:r>
              <a:rPr lang="zh-CN" altLang="en-US" dirty="0"/>
              <a:t>，一天可从地下吸出 </a:t>
            </a:r>
            <a:r>
              <a:rPr lang="en-US" altLang="zh-CN" dirty="0"/>
              <a:t>85 t </a:t>
            </a:r>
            <a:r>
              <a:rPr lang="zh-CN" altLang="en-US" dirty="0"/>
              <a:t>水。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3216E09-3E1A-C2E1-CBE0-7D8743D98E47}"/>
              </a:ext>
            </a:extLst>
          </p:cNvPr>
          <p:cNvSpPr txBox="1"/>
          <p:nvPr/>
        </p:nvSpPr>
        <p:spPr>
          <a:xfrm>
            <a:off x="580012" y="235753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D5774A-1D34-B90E-8114-23066BA1E4DF}"/>
              </a:ext>
            </a:extLst>
          </p:cNvPr>
          <p:cNvSpPr txBox="1"/>
          <p:nvPr/>
        </p:nvSpPr>
        <p:spPr>
          <a:xfrm>
            <a:off x="520181" y="1975755"/>
            <a:ext cx="8717123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）这个公园的森林一年可滞尘多少吨？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2EBCCE4-F525-FFA5-560E-40CC0A49C7D5}"/>
              </a:ext>
            </a:extLst>
          </p:cNvPr>
          <p:cNvSpPr txBox="1"/>
          <p:nvPr/>
        </p:nvSpPr>
        <p:spPr>
          <a:xfrm>
            <a:off x="1615363" y="2776057"/>
            <a:ext cx="609755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求几个几是多少，用乘法计算。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94808C-8F50-75D7-9DC3-D1A5EC6B9FCC}"/>
              </a:ext>
            </a:extLst>
          </p:cNvPr>
          <p:cNvSpPr txBox="1"/>
          <p:nvPr/>
        </p:nvSpPr>
        <p:spPr>
          <a:xfrm>
            <a:off x="1683334" y="3638862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32× 124</a:t>
            </a:r>
            <a:r>
              <a:rPr lang="zh-CN" altLang="en-US" dirty="0"/>
              <a:t> ＝ </a:t>
            </a:r>
            <a:r>
              <a:rPr lang="en-US" altLang="zh-CN" dirty="0"/>
              <a:t>3968 (t)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C4F00AA-4C24-A3D4-69B3-501D56957FF7}"/>
              </a:ext>
            </a:extLst>
          </p:cNvPr>
          <p:cNvSpPr txBox="1"/>
          <p:nvPr/>
        </p:nvSpPr>
        <p:spPr>
          <a:xfrm>
            <a:off x="520181" y="4355060"/>
            <a:ext cx="11283043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）这个公园的森林一天可从地下吸出多少吨水？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C21D1C4-8AEF-DBD9-712C-0F72F8D74740}"/>
              </a:ext>
            </a:extLst>
          </p:cNvPr>
          <p:cNvSpPr txBox="1"/>
          <p:nvPr/>
        </p:nvSpPr>
        <p:spPr>
          <a:xfrm>
            <a:off x="1683334" y="5215736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85× 124</a:t>
            </a:r>
            <a:r>
              <a:rPr lang="zh-CN" altLang="en-US" dirty="0"/>
              <a:t> ＝ </a:t>
            </a:r>
            <a:r>
              <a:rPr lang="en-US" altLang="zh-CN" dirty="0"/>
              <a:t>10540 (t)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49420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20FE07D-A889-5CDE-6B9E-1F1A028364CC}"/>
              </a:ext>
            </a:extLst>
          </p:cNvPr>
          <p:cNvSpPr txBox="1"/>
          <p:nvPr/>
        </p:nvSpPr>
        <p:spPr>
          <a:xfrm>
            <a:off x="436197" y="593027"/>
            <a:ext cx="10667231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5. </a:t>
            </a:r>
            <a:r>
              <a:rPr lang="zh-CN" altLang="en-US" sz="3400" dirty="0"/>
              <a:t>每个排球 </a:t>
            </a:r>
            <a:r>
              <a:rPr lang="en-US" altLang="zh-CN" sz="3400" dirty="0"/>
              <a:t>108 </a:t>
            </a:r>
            <a:r>
              <a:rPr lang="zh-CN" altLang="en-US" sz="3400" dirty="0"/>
              <a:t>元，高老师要买 </a:t>
            </a:r>
            <a:r>
              <a:rPr lang="en-US" altLang="zh-CN" sz="3400" dirty="0"/>
              <a:t>52 </a:t>
            </a:r>
            <a:r>
              <a:rPr lang="zh-CN" altLang="en-US" sz="3400" dirty="0"/>
              <a:t>个这样的排球，</a:t>
            </a:r>
            <a:endParaRPr lang="en-US" altLang="zh-CN" sz="3400" dirty="0"/>
          </a:p>
          <a:p>
            <a:pPr>
              <a:lnSpc>
                <a:spcPct val="130000"/>
              </a:lnSpc>
            </a:pPr>
            <a:r>
              <a:rPr lang="en-US" altLang="zh-CN" sz="3400" dirty="0"/>
              <a:t>    </a:t>
            </a:r>
            <a:r>
              <a:rPr lang="zh-CN" altLang="en-US" sz="3400" dirty="0"/>
              <a:t>带 </a:t>
            </a:r>
            <a:r>
              <a:rPr lang="en-US" altLang="zh-CN" sz="3400" dirty="0"/>
              <a:t>5000 </a:t>
            </a:r>
            <a:r>
              <a:rPr lang="zh-CN" altLang="en-US" sz="3400" dirty="0"/>
              <a:t>元钱够吗？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5D0CE4F-143B-4352-0089-FC447CE7D155}"/>
              </a:ext>
            </a:extLst>
          </p:cNvPr>
          <p:cNvSpPr txBox="1"/>
          <p:nvPr/>
        </p:nvSpPr>
        <p:spPr>
          <a:xfrm>
            <a:off x="865414" y="1926985"/>
            <a:ext cx="9976758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将每个排球的价钱往小估，估算出大约需要的钱数，若还大于 </a:t>
            </a:r>
            <a:r>
              <a:rPr lang="en-US" altLang="zh-CN" dirty="0"/>
              <a:t>5000</a:t>
            </a:r>
            <a:r>
              <a:rPr lang="zh-CN" altLang="en-US" dirty="0"/>
              <a:t>元，则实际需要的钱数一定大于 </a:t>
            </a:r>
            <a:r>
              <a:rPr lang="en-US" altLang="zh-CN" dirty="0"/>
              <a:t>5000 </a:t>
            </a:r>
            <a:r>
              <a:rPr lang="zh-CN" altLang="en-US" dirty="0"/>
              <a:t>元。</a:t>
            </a:r>
            <a:endParaRPr lang="zh-CN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F4DF5D-32BA-A8FF-4B39-382D3C5F2F32}"/>
              </a:ext>
            </a:extLst>
          </p:cNvPr>
          <p:cNvSpPr txBox="1"/>
          <p:nvPr/>
        </p:nvSpPr>
        <p:spPr>
          <a:xfrm>
            <a:off x="877401" y="3401007"/>
            <a:ext cx="64844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将 </a:t>
            </a:r>
            <a:r>
              <a:rPr lang="en-US" altLang="zh-CN" dirty="0"/>
              <a:t>108</a:t>
            </a:r>
            <a:r>
              <a:rPr lang="zh-CN" altLang="en-US" dirty="0"/>
              <a:t> 估成 </a:t>
            </a:r>
            <a:r>
              <a:rPr lang="en-US" altLang="zh-CN" dirty="0"/>
              <a:t>100</a:t>
            </a:r>
            <a:r>
              <a:rPr lang="zh-CN" altLang="en-US" dirty="0"/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2D5496-DF3C-A152-F779-804757897358}"/>
              </a:ext>
            </a:extLst>
          </p:cNvPr>
          <p:cNvSpPr txBox="1"/>
          <p:nvPr/>
        </p:nvSpPr>
        <p:spPr>
          <a:xfrm>
            <a:off x="645326" y="245084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745C258-C184-43BE-1AA7-FBD3E84E6A30}"/>
              </a:ext>
            </a:extLst>
          </p:cNvPr>
          <p:cNvSpPr txBox="1"/>
          <p:nvPr/>
        </p:nvSpPr>
        <p:spPr>
          <a:xfrm>
            <a:off x="877401" y="4194109"/>
            <a:ext cx="64844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100</a:t>
            </a:r>
            <a:r>
              <a:rPr lang="zh-CN" altLang="en-US" dirty="0"/>
              <a:t> </a:t>
            </a:r>
            <a:r>
              <a:rPr lang="en-US" altLang="zh-CN" dirty="0"/>
              <a:t>× 52</a:t>
            </a:r>
            <a:r>
              <a:rPr lang="zh-CN" altLang="en-US" dirty="0"/>
              <a:t> ＝ </a:t>
            </a:r>
            <a:r>
              <a:rPr lang="en-US" altLang="zh-CN" dirty="0"/>
              <a:t>5200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2E36733-B0E8-F006-0B5D-F1A8B855563F}"/>
              </a:ext>
            </a:extLst>
          </p:cNvPr>
          <p:cNvSpPr txBox="1"/>
          <p:nvPr/>
        </p:nvSpPr>
        <p:spPr>
          <a:xfrm>
            <a:off x="877401" y="4987211"/>
            <a:ext cx="816396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5200 &gt; 5000              108×52 &gt; 5000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5AB7B03-A8B6-F28A-30A9-6C3D58FB91F4}"/>
              </a:ext>
            </a:extLst>
          </p:cNvPr>
          <p:cNvSpPr txBox="1"/>
          <p:nvPr/>
        </p:nvSpPr>
        <p:spPr>
          <a:xfrm>
            <a:off x="877401" y="5780313"/>
            <a:ext cx="816396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带 </a:t>
            </a:r>
            <a:r>
              <a:rPr lang="en-US" altLang="zh-CN" dirty="0"/>
              <a:t>5000</a:t>
            </a:r>
            <a:r>
              <a:rPr lang="zh-CN" altLang="en-US" dirty="0"/>
              <a:t> 元钱不够。</a:t>
            </a:r>
          </a:p>
        </p:txBody>
      </p:sp>
    </p:spTree>
    <p:extLst>
      <p:ext uri="{BB962C8B-B14F-4D97-AF65-F5344CB8AC3E}">
        <p14:creationId xmlns:p14="http://schemas.microsoft.com/office/powerpoint/2010/main" val="32853764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20FE323-EB98-7405-EB4E-C37B54B38B21}"/>
              </a:ext>
            </a:extLst>
          </p:cNvPr>
          <p:cNvSpPr txBox="1"/>
          <p:nvPr/>
        </p:nvSpPr>
        <p:spPr>
          <a:xfrm>
            <a:off x="496035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5A5A94-E5F3-AB95-843A-24C31A59E045}"/>
              </a:ext>
            </a:extLst>
          </p:cNvPr>
          <p:cNvSpPr txBox="1"/>
          <p:nvPr/>
        </p:nvSpPr>
        <p:spPr>
          <a:xfrm>
            <a:off x="163237" y="629017"/>
            <a:ext cx="11136135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6. </a:t>
            </a:r>
            <a:r>
              <a:rPr lang="zh-CN" altLang="en-US" dirty="0"/>
              <a:t>我国空间站每秒绕地球飞行的距离大约是 </a:t>
            </a:r>
            <a:r>
              <a:rPr lang="en-US" altLang="zh-CN" dirty="0"/>
              <a:t>7800 m</a:t>
            </a:r>
            <a:r>
              <a:rPr lang="zh-CN" altLang="en-US" dirty="0"/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985A6E-C48D-2D47-4DC2-305820BAB78A}"/>
              </a:ext>
            </a:extLst>
          </p:cNvPr>
          <p:cNvSpPr txBox="1"/>
          <p:nvPr/>
        </p:nvSpPr>
        <p:spPr>
          <a:xfrm>
            <a:off x="359229" y="1412328"/>
            <a:ext cx="11136134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1 </a:t>
            </a:r>
            <a:r>
              <a:rPr lang="zh-CN" altLang="en-US" dirty="0"/>
              <a:t>小时绕地球飞行多少米？合多少千米？</a:t>
            </a:r>
            <a:endParaRPr lang="en-US" altLang="zh-CN" dirty="0"/>
          </a:p>
          <a:p>
            <a:r>
              <a:rPr lang="en-US" altLang="zh-CN" dirty="0"/>
              <a:t>      </a:t>
            </a:r>
            <a:r>
              <a:rPr lang="zh-CN" altLang="en-US" dirty="0"/>
              <a:t>（可用计算器计算。）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A9CD2C5-A48D-38F0-E9D6-517F0F878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049" y="2671208"/>
            <a:ext cx="3650722" cy="271519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DABEB68-0077-B791-A135-2DB05ADE4A35}"/>
              </a:ext>
            </a:extLst>
          </p:cNvPr>
          <p:cNvSpPr txBox="1"/>
          <p:nvPr/>
        </p:nvSpPr>
        <p:spPr>
          <a:xfrm>
            <a:off x="1060907" y="2920391"/>
            <a:ext cx="6982079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先求出 </a:t>
            </a:r>
            <a:r>
              <a:rPr lang="en-US" altLang="zh-CN" dirty="0"/>
              <a:t>1 </a:t>
            </a:r>
            <a:r>
              <a:rPr lang="zh-CN" altLang="en-US" dirty="0"/>
              <a:t>小时是多少秒，</a:t>
            </a:r>
            <a:r>
              <a:rPr lang="en-US" altLang="zh-CN" dirty="0"/>
              <a:t>1 </a:t>
            </a:r>
            <a:r>
              <a:rPr lang="zh-CN" altLang="en-US" dirty="0"/>
              <a:t>小时绕地球飞行的距离</a:t>
            </a:r>
            <a:r>
              <a:rPr lang="en-US" altLang="zh-CN" dirty="0"/>
              <a:t>=</a:t>
            </a:r>
            <a:r>
              <a:rPr lang="zh-CN" altLang="en-US" dirty="0"/>
              <a:t>每秒绕地球飞行的距离</a:t>
            </a:r>
            <a:r>
              <a:rPr lang="en-US" altLang="zh-CN" dirty="0"/>
              <a:t>×</a:t>
            </a:r>
            <a:r>
              <a:rPr lang="zh-CN" altLang="en-US" dirty="0"/>
              <a:t>时间。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8D7F39F-01B9-958C-69ED-5744EBD63E13}"/>
              </a:ext>
            </a:extLst>
          </p:cNvPr>
          <p:cNvSpPr txBox="1"/>
          <p:nvPr/>
        </p:nvSpPr>
        <p:spPr>
          <a:xfrm>
            <a:off x="1060907" y="4333424"/>
            <a:ext cx="7121142" cy="19158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1</a:t>
            </a:r>
            <a:r>
              <a:rPr lang="zh-CN" altLang="en-US" dirty="0"/>
              <a:t>小时＝</a:t>
            </a:r>
            <a:r>
              <a:rPr lang="en-US" altLang="zh-CN" dirty="0"/>
              <a:t>60</a:t>
            </a:r>
            <a:r>
              <a:rPr lang="zh-CN" altLang="en-US" dirty="0"/>
              <a:t> 分钟＝ </a:t>
            </a:r>
            <a:r>
              <a:rPr lang="en-US" altLang="zh-CN" dirty="0"/>
              <a:t>3600</a:t>
            </a:r>
            <a:r>
              <a:rPr lang="zh-CN" altLang="en-US" dirty="0"/>
              <a:t> 秒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7800</a:t>
            </a:r>
            <a:r>
              <a:rPr lang="zh-CN" altLang="en-US" dirty="0"/>
              <a:t> </a:t>
            </a:r>
            <a:r>
              <a:rPr lang="en-US" altLang="zh-CN" dirty="0"/>
              <a:t>× 3600</a:t>
            </a:r>
            <a:r>
              <a:rPr lang="zh-CN" altLang="en-US" dirty="0"/>
              <a:t> ＝ </a:t>
            </a:r>
            <a:r>
              <a:rPr lang="en-US" altLang="zh-CN" dirty="0"/>
              <a:t>28080000 (m)</a:t>
            </a:r>
          </a:p>
          <a:p>
            <a:pPr>
              <a:lnSpc>
                <a:spcPct val="120000"/>
              </a:lnSpc>
            </a:pPr>
            <a:r>
              <a:rPr lang="en-US" altLang="zh-CN" dirty="0"/>
              <a:t>28080000</a:t>
            </a:r>
            <a:r>
              <a:rPr lang="zh-CN" altLang="en-US" dirty="0"/>
              <a:t> </a:t>
            </a:r>
            <a:r>
              <a:rPr lang="en-US" altLang="zh-CN" dirty="0"/>
              <a:t>m</a:t>
            </a:r>
            <a:r>
              <a:rPr lang="zh-CN" altLang="en-US" dirty="0"/>
              <a:t>＝ </a:t>
            </a:r>
            <a:r>
              <a:rPr lang="en-US" altLang="zh-CN" dirty="0"/>
              <a:t>28080</a:t>
            </a:r>
            <a:r>
              <a:rPr lang="zh-CN" altLang="en-US" dirty="0"/>
              <a:t> </a:t>
            </a:r>
            <a:r>
              <a:rPr lang="en-US" altLang="zh-CN" dirty="0"/>
              <a:t>km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0145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41F48F5-905F-A14B-A08D-69B8B02300B6}"/>
              </a:ext>
            </a:extLst>
          </p:cNvPr>
          <p:cNvSpPr txBox="1"/>
          <p:nvPr/>
        </p:nvSpPr>
        <p:spPr>
          <a:xfrm>
            <a:off x="660141" y="837036"/>
            <a:ext cx="7065606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zh-CN" altLang="en-US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）每天绕地球飞行多少千米？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33DEE4-7B65-8A9E-985E-F00D9DA851D2}"/>
              </a:ext>
            </a:extLst>
          </p:cNvPr>
          <p:cNvSpPr txBox="1"/>
          <p:nvPr/>
        </p:nvSpPr>
        <p:spPr>
          <a:xfrm>
            <a:off x="1723832" y="1802469"/>
            <a:ext cx="9342274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每天绕地球飞行的距离 </a:t>
            </a:r>
            <a:r>
              <a:rPr lang="en-US" altLang="zh-CN" dirty="0"/>
              <a:t>= </a:t>
            </a:r>
            <a:r>
              <a:rPr lang="zh-CN" altLang="en-US" dirty="0"/>
              <a:t>每小时绕地球飞行的距离</a:t>
            </a:r>
            <a:r>
              <a:rPr lang="en-US" altLang="zh-CN" dirty="0"/>
              <a:t>×24</a:t>
            </a:r>
            <a:r>
              <a:rPr lang="zh-CN" altLang="en-US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420855-2E7B-6D69-F8D6-F18B604F67E0}"/>
              </a:ext>
            </a:extLst>
          </p:cNvPr>
          <p:cNvSpPr txBox="1"/>
          <p:nvPr/>
        </p:nvSpPr>
        <p:spPr>
          <a:xfrm>
            <a:off x="1628193" y="2871109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28080</a:t>
            </a:r>
            <a:r>
              <a:rPr lang="zh-CN" altLang="en-US" dirty="0"/>
              <a:t> </a:t>
            </a:r>
            <a:r>
              <a:rPr lang="en-US" altLang="zh-CN" dirty="0"/>
              <a:t>× 24</a:t>
            </a:r>
            <a:r>
              <a:rPr lang="zh-CN" altLang="en-US" dirty="0"/>
              <a:t> ＝</a:t>
            </a:r>
            <a:r>
              <a:rPr lang="en-US" altLang="zh-CN" dirty="0"/>
              <a:t>673920 (km)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0172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A51FFF5-C057-4912-4493-71BF3CF62B29}"/>
              </a:ext>
            </a:extLst>
          </p:cNvPr>
          <p:cNvSpPr txBox="1"/>
          <p:nvPr/>
        </p:nvSpPr>
        <p:spPr>
          <a:xfrm>
            <a:off x="570681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DD64C1-BD7E-2BFD-4E6C-4206D005EA3D}"/>
              </a:ext>
            </a:extLst>
          </p:cNvPr>
          <p:cNvSpPr txBox="1"/>
          <p:nvPr/>
        </p:nvSpPr>
        <p:spPr>
          <a:xfrm>
            <a:off x="174948" y="754520"/>
            <a:ext cx="12017051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7. </a:t>
            </a:r>
            <a:r>
              <a:rPr lang="zh-CN" altLang="en-US" dirty="0"/>
              <a:t>李老师带了 </a:t>
            </a:r>
            <a:r>
              <a:rPr lang="en-US" altLang="zh-CN" dirty="0"/>
              <a:t>3000 </a:t>
            </a:r>
            <a:r>
              <a:rPr lang="zh-CN" altLang="en-US" dirty="0"/>
              <a:t>元钱，要为学校选购 </a:t>
            </a:r>
            <a:r>
              <a:rPr lang="en-US" altLang="zh-CN" dirty="0"/>
              <a:t>15 </a:t>
            </a:r>
            <a:r>
              <a:rPr lang="zh-CN" altLang="en-US" dirty="0"/>
              <a:t>台同样的电话机，</a:t>
            </a:r>
            <a:endParaRPr lang="en-US" altLang="zh-CN" dirty="0"/>
          </a:p>
          <a:p>
            <a:r>
              <a:rPr lang="zh-CN" altLang="en-US" dirty="0"/>
              <a:t>   有多少种购买方案？分别还剩多少钱？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9BCB6E0-1BED-695B-3ECE-E4AB2146A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271" y="2329159"/>
            <a:ext cx="9160030" cy="18785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E12ED0D-4F78-102D-DE1B-11B95DADB727}"/>
              </a:ext>
            </a:extLst>
          </p:cNvPr>
          <p:cNvSpPr txBox="1"/>
          <p:nvPr/>
        </p:nvSpPr>
        <p:spPr>
          <a:xfrm>
            <a:off x="2094721" y="4552076"/>
            <a:ext cx="8383555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求有多少种购买方案，可以用估算解决；</a:t>
            </a:r>
            <a:endParaRPr lang="en-US" altLang="zh-CN" dirty="0"/>
          </a:p>
          <a:p>
            <a:r>
              <a:rPr lang="zh-CN" altLang="en-US" dirty="0"/>
              <a:t>求分别还剩多少钱，需要用精确计算解决。</a:t>
            </a:r>
          </a:p>
        </p:txBody>
      </p:sp>
    </p:spTree>
    <p:extLst>
      <p:ext uri="{BB962C8B-B14F-4D97-AF65-F5344CB8AC3E}">
        <p14:creationId xmlns:p14="http://schemas.microsoft.com/office/powerpoint/2010/main" val="1292692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D033FE-A94E-7E6A-56BB-3A1F7AFF8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11" y="164455"/>
            <a:ext cx="9160030" cy="18785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A1E2839-6314-9C61-E807-D785D9DC7763}"/>
              </a:ext>
            </a:extLst>
          </p:cNvPr>
          <p:cNvSpPr txBox="1"/>
          <p:nvPr/>
        </p:nvSpPr>
        <p:spPr>
          <a:xfrm>
            <a:off x="1490568" y="2189974"/>
            <a:ext cx="9771483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128</a:t>
            </a:r>
            <a:r>
              <a:rPr lang="zh-CN" altLang="en-US" dirty="0"/>
              <a:t> 估成 </a:t>
            </a:r>
            <a:r>
              <a:rPr lang="en-US" altLang="zh-CN" dirty="0"/>
              <a:t>130</a:t>
            </a:r>
            <a:r>
              <a:rPr lang="zh-CN" altLang="en-US" dirty="0"/>
              <a:t>，把 </a:t>
            </a:r>
            <a:r>
              <a:rPr lang="en-US" altLang="zh-CN" dirty="0"/>
              <a:t>15 </a:t>
            </a:r>
            <a:r>
              <a:rPr lang="zh-CN" altLang="en-US" dirty="0"/>
              <a:t>估成 </a:t>
            </a:r>
            <a:r>
              <a:rPr lang="en-US" altLang="zh-CN" dirty="0"/>
              <a:t>20</a:t>
            </a:r>
            <a:r>
              <a:rPr lang="zh-CN" altLang="en-US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F7CDC8-0076-20F9-7740-B06690204D23}"/>
              </a:ext>
            </a:extLst>
          </p:cNvPr>
          <p:cNvSpPr txBox="1"/>
          <p:nvPr/>
        </p:nvSpPr>
        <p:spPr>
          <a:xfrm>
            <a:off x="1490568" y="2930716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130</a:t>
            </a:r>
            <a:r>
              <a:rPr lang="zh-CN" altLang="en-US" dirty="0"/>
              <a:t> </a:t>
            </a:r>
            <a:r>
              <a:rPr lang="en-US" altLang="zh-CN" dirty="0"/>
              <a:t>× 20</a:t>
            </a:r>
            <a:r>
              <a:rPr lang="zh-CN" altLang="en-US" dirty="0"/>
              <a:t> ＝ </a:t>
            </a:r>
            <a:r>
              <a:rPr lang="en-US" altLang="zh-CN" dirty="0"/>
              <a:t>2600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FA678A5-9ADF-A05B-B291-313FB718D147}"/>
              </a:ext>
            </a:extLst>
          </p:cNvPr>
          <p:cNvSpPr txBox="1"/>
          <p:nvPr/>
        </p:nvSpPr>
        <p:spPr>
          <a:xfrm>
            <a:off x="1490568" y="3671458"/>
            <a:ext cx="9463573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128</a:t>
            </a:r>
            <a:r>
              <a:rPr lang="zh-CN" altLang="en-US" dirty="0"/>
              <a:t> </a:t>
            </a:r>
            <a:r>
              <a:rPr lang="en-US" altLang="zh-CN" dirty="0"/>
              <a:t>× 15 &lt; 3000</a:t>
            </a:r>
            <a:r>
              <a:rPr lang="zh-CN" altLang="en-US" dirty="0"/>
              <a:t>，买单价 </a:t>
            </a:r>
            <a:r>
              <a:rPr lang="en-US" altLang="zh-CN" dirty="0"/>
              <a:t>128</a:t>
            </a:r>
            <a:r>
              <a:rPr lang="zh-CN" altLang="en-US" dirty="0"/>
              <a:t> 元的够。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CC28DB-1CB7-5FDB-DC9F-0B445CBB6042}"/>
              </a:ext>
            </a:extLst>
          </p:cNvPr>
          <p:cNvSpPr txBox="1"/>
          <p:nvPr/>
        </p:nvSpPr>
        <p:spPr>
          <a:xfrm>
            <a:off x="1490568" y="4412200"/>
            <a:ext cx="9771483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108</a:t>
            </a:r>
            <a:r>
              <a:rPr lang="zh-CN" altLang="en-US" dirty="0"/>
              <a:t> 估成 </a:t>
            </a:r>
            <a:r>
              <a:rPr lang="en-US" altLang="zh-CN" dirty="0"/>
              <a:t>110</a:t>
            </a:r>
            <a:r>
              <a:rPr lang="zh-CN" altLang="en-US" dirty="0"/>
              <a:t>，把 </a:t>
            </a:r>
            <a:r>
              <a:rPr lang="en-US" altLang="zh-CN" dirty="0"/>
              <a:t>15</a:t>
            </a:r>
            <a:r>
              <a:rPr lang="zh-CN" altLang="en-US" dirty="0"/>
              <a:t> 估成 </a:t>
            </a:r>
            <a:r>
              <a:rPr lang="en-US" altLang="zh-CN" dirty="0"/>
              <a:t>20</a:t>
            </a:r>
            <a:r>
              <a:rPr lang="zh-CN" altLang="en-US" dirty="0"/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FBE418F-5CCB-9C48-751F-6C89A16A0187}"/>
              </a:ext>
            </a:extLst>
          </p:cNvPr>
          <p:cNvSpPr txBox="1"/>
          <p:nvPr/>
        </p:nvSpPr>
        <p:spPr>
          <a:xfrm>
            <a:off x="1490568" y="5152942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110</a:t>
            </a:r>
            <a:r>
              <a:rPr lang="zh-CN" altLang="en-US" dirty="0"/>
              <a:t> </a:t>
            </a:r>
            <a:r>
              <a:rPr lang="en-US" altLang="zh-CN" dirty="0"/>
              <a:t>× 20</a:t>
            </a:r>
            <a:r>
              <a:rPr lang="zh-CN" altLang="en-US" dirty="0"/>
              <a:t> ＝ </a:t>
            </a:r>
            <a:r>
              <a:rPr lang="en-US" altLang="zh-CN" dirty="0"/>
              <a:t>2200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CE73DF-2CB1-0A66-E2C5-687694B3852B}"/>
              </a:ext>
            </a:extLst>
          </p:cNvPr>
          <p:cNvSpPr txBox="1"/>
          <p:nvPr/>
        </p:nvSpPr>
        <p:spPr>
          <a:xfrm>
            <a:off x="1490568" y="5893685"/>
            <a:ext cx="8950390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108</a:t>
            </a:r>
            <a:r>
              <a:rPr lang="zh-CN" altLang="en-US" dirty="0"/>
              <a:t> </a:t>
            </a:r>
            <a:r>
              <a:rPr lang="en-US" altLang="zh-CN" dirty="0"/>
              <a:t>× 15 &lt; 3000</a:t>
            </a:r>
            <a:r>
              <a:rPr lang="zh-CN" altLang="en-US" dirty="0"/>
              <a:t>，买单价 </a:t>
            </a:r>
            <a:r>
              <a:rPr lang="en-US" altLang="zh-CN" dirty="0"/>
              <a:t>108</a:t>
            </a:r>
            <a:r>
              <a:rPr lang="zh-CN" altLang="en-US" dirty="0"/>
              <a:t> 元的够。</a:t>
            </a:r>
          </a:p>
        </p:txBody>
      </p:sp>
    </p:spTree>
    <p:extLst>
      <p:ext uri="{BB962C8B-B14F-4D97-AF65-F5344CB8AC3E}">
        <p14:creationId xmlns:p14="http://schemas.microsoft.com/office/powerpoint/2010/main" val="30528972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2" grpId="0"/>
      <p:bldP spid="14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97661A8-F40F-6EF9-DF58-BE0CC35DE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11" y="164455"/>
            <a:ext cx="9160030" cy="18785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19D29A4-FCB5-4A97-6FE0-0696C1600413}"/>
              </a:ext>
            </a:extLst>
          </p:cNvPr>
          <p:cNvSpPr txBox="1"/>
          <p:nvPr/>
        </p:nvSpPr>
        <p:spPr>
          <a:xfrm>
            <a:off x="1589697" y="2255289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198</a:t>
            </a:r>
            <a:r>
              <a:rPr lang="zh-CN" altLang="en-US" dirty="0"/>
              <a:t> 估成 </a:t>
            </a:r>
            <a:r>
              <a:rPr lang="en-US" altLang="zh-CN" dirty="0"/>
              <a:t>200</a:t>
            </a:r>
            <a:r>
              <a:rPr lang="zh-CN" altLang="en-US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7DEB26-8B95-CCEB-CC60-B10A8744F7A9}"/>
              </a:ext>
            </a:extLst>
          </p:cNvPr>
          <p:cNvSpPr txBox="1"/>
          <p:nvPr/>
        </p:nvSpPr>
        <p:spPr>
          <a:xfrm>
            <a:off x="1589697" y="2968151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200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</a:t>
            </a:r>
            <a:r>
              <a:rPr lang="en-US" altLang="zh-CN" dirty="0"/>
              <a:t>3000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FD9235D-6904-FD48-FDA8-DDA00C451077}"/>
              </a:ext>
            </a:extLst>
          </p:cNvPr>
          <p:cNvSpPr txBox="1"/>
          <p:nvPr/>
        </p:nvSpPr>
        <p:spPr>
          <a:xfrm>
            <a:off x="1589697" y="3681013"/>
            <a:ext cx="8552679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198</a:t>
            </a:r>
            <a:r>
              <a:rPr lang="zh-CN" altLang="en-US" dirty="0"/>
              <a:t> </a:t>
            </a:r>
            <a:r>
              <a:rPr lang="en-US" altLang="zh-CN" dirty="0"/>
              <a:t>× 15 &lt; 3000</a:t>
            </a:r>
            <a:r>
              <a:rPr lang="zh-CN" altLang="en-US" dirty="0"/>
              <a:t>，买单价 </a:t>
            </a:r>
            <a:r>
              <a:rPr lang="en-US" altLang="zh-CN" dirty="0"/>
              <a:t>198</a:t>
            </a:r>
            <a:r>
              <a:rPr lang="zh-CN" altLang="en-US" dirty="0"/>
              <a:t> 元的够。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17507A-476E-2B45-28D3-6B0310FCF36F}"/>
              </a:ext>
            </a:extLst>
          </p:cNvPr>
          <p:cNvSpPr txBox="1"/>
          <p:nvPr/>
        </p:nvSpPr>
        <p:spPr>
          <a:xfrm>
            <a:off x="1589697" y="4393875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把 </a:t>
            </a:r>
            <a:r>
              <a:rPr lang="en-US" altLang="zh-CN" dirty="0"/>
              <a:t>210</a:t>
            </a:r>
            <a:r>
              <a:rPr lang="zh-CN" altLang="en-US" dirty="0"/>
              <a:t> 估成 </a:t>
            </a:r>
            <a:r>
              <a:rPr lang="en-US" altLang="zh-CN" dirty="0"/>
              <a:t>200</a:t>
            </a:r>
            <a:r>
              <a:rPr lang="zh-CN" altLang="en-US" dirty="0"/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9CECD13-88BF-77E2-74A7-A7CBBA326C7F}"/>
              </a:ext>
            </a:extLst>
          </p:cNvPr>
          <p:cNvSpPr txBox="1"/>
          <p:nvPr/>
        </p:nvSpPr>
        <p:spPr>
          <a:xfrm>
            <a:off x="1589697" y="5106737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200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 </a:t>
            </a:r>
            <a:r>
              <a:rPr lang="en-US" altLang="zh-CN" dirty="0"/>
              <a:t>3000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A79A3EB-05BB-61C7-E637-E7B067FF4998}"/>
              </a:ext>
            </a:extLst>
          </p:cNvPr>
          <p:cNvSpPr txBox="1"/>
          <p:nvPr/>
        </p:nvSpPr>
        <p:spPr>
          <a:xfrm>
            <a:off x="1589698" y="5819598"/>
            <a:ext cx="8701968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210</a:t>
            </a:r>
            <a:r>
              <a:rPr lang="zh-CN" altLang="en-US" dirty="0"/>
              <a:t> </a:t>
            </a:r>
            <a:r>
              <a:rPr lang="en-US" altLang="zh-CN" dirty="0"/>
              <a:t>× 15 &gt; 3000</a:t>
            </a:r>
            <a:r>
              <a:rPr lang="zh-CN" altLang="en-US" dirty="0"/>
              <a:t>，买单价 </a:t>
            </a:r>
            <a:r>
              <a:rPr lang="en-US" altLang="zh-CN" dirty="0"/>
              <a:t>210</a:t>
            </a:r>
            <a:r>
              <a:rPr lang="zh-CN" altLang="en-US" dirty="0"/>
              <a:t> 元的不够。</a:t>
            </a:r>
          </a:p>
        </p:txBody>
      </p:sp>
    </p:spTree>
    <p:extLst>
      <p:ext uri="{BB962C8B-B14F-4D97-AF65-F5344CB8AC3E}">
        <p14:creationId xmlns:p14="http://schemas.microsoft.com/office/powerpoint/2010/main" val="17548277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8D61A76-ABF4-B102-F285-5DF5C2D7B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11" y="164455"/>
            <a:ext cx="9160030" cy="18785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E82A377-F45A-09C2-5436-B0AB439E7243}"/>
              </a:ext>
            </a:extLst>
          </p:cNvPr>
          <p:cNvSpPr txBox="1"/>
          <p:nvPr/>
        </p:nvSpPr>
        <p:spPr>
          <a:xfrm>
            <a:off x="1117342" y="2322063"/>
            <a:ext cx="1039663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有 </a:t>
            </a:r>
            <a:r>
              <a:rPr lang="en-US" altLang="zh-CN" dirty="0"/>
              <a:t>3</a:t>
            </a:r>
            <a:r>
              <a:rPr lang="zh-CN" altLang="en-US" dirty="0"/>
              <a:t> 种购买方案，可购买第一、二、三种电话机。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1386EA-249A-B73C-C6BE-099009A6C16F}"/>
              </a:ext>
            </a:extLst>
          </p:cNvPr>
          <p:cNvSpPr txBox="1"/>
          <p:nvPr/>
        </p:nvSpPr>
        <p:spPr>
          <a:xfrm>
            <a:off x="1117342" y="3159439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128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</a:t>
            </a:r>
            <a:r>
              <a:rPr lang="en-US" altLang="zh-CN" dirty="0"/>
              <a:t>1920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B555562-0885-EF26-8E94-95A70914E89C}"/>
              </a:ext>
            </a:extLst>
          </p:cNvPr>
          <p:cNvSpPr txBox="1"/>
          <p:nvPr/>
        </p:nvSpPr>
        <p:spPr>
          <a:xfrm>
            <a:off x="1117342" y="3996815"/>
            <a:ext cx="8203940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3000</a:t>
            </a:r>
            <a:r>
              <a:rPr lang="zh-CN" altLang="en-US" dirty="0"/>
              <a:t> － </a:t>
            </a:r>
            <a:r>
              <a:rPr lang="en-US" altLang="zh-CN" dirty="0"/>
              <a:t>1920</a:t>
            </a:r>
            <a:r>
              <a:rPr lang="zh-CN" altLang="en-US" dirty="0"/>
              <a:t> ＝</a:t>
            </a:r>
            <a:r>
              <a:rPr lang="en-US" altLang="zh-CN" dirty="0"/>
              <a:t>1080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2E33A01-16BF-FC53-95D9-33A34E1511D5}"/>
              </a:ext>
            </a:extLst>
          </p:cNvPr>
          <p:cNvSpPr txBox="1"/>
          <p:nvPr/>
        </p:nvSpPr>
        <p:spPr>
          <a:xfrm>
            <a:off x="1117342" y="4834191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108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</a:t>
            </a:r>
            <a:r>
              <a:rPr lang="en-US" altLang="zh-CN" dirty="0"/>
              <a:t>1620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9FEEF11-8319-125F-0935-EBE8BC2163E9}"/>
              </a:ext>
            </a:extLst>
          </p:cNvPr>
          <p:cNvSpPr txBox="1"/>
          <p:nvPr/>
        </p:nvSpPr>
        <p:spPr>
          <a:xfrm>
            <a:off x="1117342" y="5671569"/>
            <a:ext cx="978081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3000</a:t>
            </a:r>
            <a:r>
              <a:rPr lang="zh-CN" altLang="en-US" dirty="0"/>
              <a:t> － </a:t>
            </a:r>
            <a:r>
              <a:rPr lang="en-US" altLang="zh-CN" dirty="0"/>
              <a:t>1620</a:t>
            </a:r>
            <a:r>
              <a:rPr lang="zh-CN" altLang="en-US" dirty="0"/>
              <a:t> ＝</a:t>
            </a:r>
            <a:r>
              <a:rPr lang="en-US" altLang="zh-CN" dirty="0"/>
              <a:t>1380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97251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1281D2-CD1B-3CDB-FB43-80E0F22E9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11" y="164455"/>
            <a:ext cx="9160030" cy="18785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ED337F6-20B0-6CC3-C7AB-2F9DDE390C00}"/>
              </a:ext>
            </a:extLst>
          </p:cNvPr>
          <p:cNvSpPr txBox="1"/>
          <p:nvPr/>
        </p:nvSpPr>
        <p:spPr>
          <a:xfrm>
            <a:off x="1621194" y="2665836"/>
            <a:ext cx="6097554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198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 </a:t>
            </a:r>
            <a:r>
              <a:rPr lang="en-US" altLang="zh-CN" dirty="0"/>
              <a:t>2970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3A0975-A6F1-7121-6053-42C3F42DEEB7}"/>
              </a:ext>
            </a:extLst>
          </p:cNvPr>
          <p:cNvSpPr txBox="1"/>
          <p:nvPr/>
        </p:nvSpPr>
        <p:spPr>
          <a:xfrm>
            <a:off x="1621194" y="3627619"/>
            <a:ext cx="7634773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3000</a:t>
            </a:r>
            <a:r>
              <a:rPr lang="zh-CN" altLang="en-US" dirty="0"/>
              <a:t> － </a:t>
            </a:r>
            <a:r>
              <a:rPr lang="en-US" altLang="zh-CN" dirty="0"/>
              <a:t>2970</a:t>
            </a:r>
            <a:r>
              <a:rPr lang="zh-CN" altLang="en-US" dirty="0"/>
              <a:t> ＝ </a:t>
            </a:r>
            <a:r>
              <a:rPr lang="en-US" altLang="zh-CN" dirty="0"/>
              <a:t>30 (</a:t>
            </a:r>
            <a:r>
              <a:rPr lang="zh-CN" altLang="en-US" dirty="0"/>
              <a:t>元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4E7B7F4-7FD0-9629-D0C3-9CF2C6D7A603}"/>
              </a:ext>
            </a:extLst>
          </p:cNvPr>
          <p:cNvSpPr txBox="1"/>
          <p:nvPr/>
        </p:nvSpPr>
        <p:spPr>
          <a:xfrm>
            <a:off x="1621194" y="4589402"/>
            <a:ext cx="9351606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买第一种还剩 </a:t>
            </a:r>
            <a:r>
              <a:rPr lang="en-US" altLang="zh-CN" dirty="0"/>
              <a:t>1080</a:t>
            </a:r>
            <a:r>
              <a:rPr lang="zh-CN" altLang="en-US" dirty="0"/>
              <a:t> 元，买第二种还剩 </a:t>
            </a:r>
            <a:r>
              <a:rPr lang="en-US" altLang="zh-CN" dirty="0"/>
              <a:t>1380</a:t>
            </a:r>
            <a:r>
              <a:rPr lang="zh-CN" altLang="en-US" dirty="0"/>
              <a:t> 元，</a:t>
            </a:r>
            <a:endParaRPr lang="en-US" altLang="zh-CN" dirty="0"/>
          </a:p>
          <a:p>
            <a:r>
              <a:rPr lang="zh-CN" altLang="en-US" dirty="0"/>
              <a:t>买第三种还剩 </a:t>
            </a:r>
            <a:r>
              <a:rPr lang="en-US" altLang="zh-CN" dirty="0"/>
              <a:t>30</a:t>
            </a:r>
            <a:r>
              <a:rPr lang="zh-CN" altLang="en-US" dirty="0"/>
              <a:t> 元。</a:t>
            </a:r>
          </a:p>
        </p:txBody>
      </p:sp>
    </p:spTree>
    <p:extLst>
      <p:ext uri="{BB962C8B-B14F-4D97-AF65-F5344CB8AC3E}">
        <p14:creationId xmlns:p14="http://schemas.microsoft.com/office/powerpoint/2010/main" val="240220294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C6A1C5F-AE66-54D4-368D-AF1E97FBC658}"/>
              </a:ext>
            </a:extLst>
          </p:cNvPr>
          <p:cNvSpPr txBox="1"/>
          <p:nvPr/>
        </p:nvSpPr>
        <p:spPr>
          <a:xfrm>
            <a:off x="589342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51C906-B63C-15B6-6B6E-BEBC7CE4E96F}"/>
              </a:ext>
            </a:extLst>
          </p:cNvPr>
          <p:cNvSpPr txBox="1"/>
          <p:nvPr/>
        </p:nvSpPr>
        <p:spPr>
          <a:xfrm>
            <a:off x="277584" y="605229"/>
            <a:ext cx="11478985" cy="20597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8. </a:t>
            </a:r>
            <a:r>
              <a:rPr lang="zh-CN" altLang="en-US" dirty="0"/>
              <a:t>一块长方形绿地，如果长增加 </a:t>
            </a:r>
            <a:r>
              <a:rPr lang="en-US" altLang="zh-CN" dirty="0"/>
              <a:t>1 m</a:t>
            </a:r>
            <a:r>
              <a:rPr lang="zh-CN" altLang="en-US" dirty="0"/>
              <a:t>，面积就增加 </a:t>
            </a:r>
            <a:r>
              <a:rPr lang="en-US" altLang="zh-CN" dirty="0"/>
              <a:t>16 m</a:t>
            </a:r>
            <a:r>
              <a:rPr lang="en-US" altLang="zh-CN" baseline="30000" dirty="0"/>
              <a:t>2</a:t>
            </a:r>
            <a:r>
              <a:rPr lang="zh-CN" altLang="en-US" dirty="0"/>
              <a:t>； 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如果宽增加 </a:t>
            </a:r>
            <a:r>
              <a:rPr lang="en-US" altLang="zh-CN" dirty="0"/>
              <a:t>1 m</a:t>
            </a:r>
            <a:r>
              <a:rPr lang="zh-CN" altLang="en-US" dirty="0"/>
              <a:t>，面积就增加 </a:t>
            </a:r>
            <a:r>
              <a:rPr lang="en-US" altLang="zh-CN" dirty="0"/>
              <a:t>25 m</a:t>
            </a:r>
            <a:r>
              <a:rPr lang="en-US" altLang="zh-CN" baseline="30000" dirty="0"/>
              <a:t>2</a:t>
            </a:r>
            <a:r>
              <a:rPr lang="zh-CN" altLang="en-US" dirty="0"/>
              <a:t>。这块绿地的面积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是多少？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CE398F3-7FEB-8B46-1FF6-E30182A4B981}"/>
              </a:ext>
            </a:extLst>
          </p:cNvPr>
          <p:cNvSpPr txBox="1"/>
          <p:nvPr/>
        </p:nvSpPr>
        <p:spPr>
          <a:xfrm>
            <a:off x="719237" y="2864698"/>
            <a:ext cx="470185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宽：</a:t>
            </a:r>
            <a:r>
              <a:rPr lang="en-US" altLang="zh-CN" dirty="0"/>
              <a:t>16</a:t>
            </a:r>
            <a:r>
              <a:rPr lang="zh-CN" altLang="en-US" dirty="0"/>
              <a:t> </a:t>
            </a:r>
            <a:r>
              <a:rPr lang="en-US" altLang="zh-CN" dirty="0"/>
              <a:t>÷ 1</a:t>
            </a:r>
            <a:r>
              <a:rPr lang="zh-CN" altLang="en-US" dirty="0"/>
              <a:t> ＝ </a:t>
            </a:r>
            <a:r>
              <a:rPr lang="en-US" altLang="zh-CN" dirty="0"/>
              <a:t>16 (m)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76B103-8EC5-489E-9FF4-31E16F1F615A}"/>
              </a:ext>
            </a:extLst>
          </p:cNvPr>
          <p:cNvSpPr/>
          <p:nvPr/>
        </p:nvSpPr>
        <p:spPr>
          <a:xfrm>
            <a:off x="6677610" y="2529665"/>
            <a:ext cx="3212841" cy="1968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5793360-EB19-BC75-426E-91AB90F185C7}"/>
              </a:ext>
            </a:extLst>
          </p:cNvPr>
          <p:cNvGrpSpPr/>
          <p:nvPr/>
        </p:nvGrpSpPr>
        <p:grpSpPr>
          <a:xfrm>
            <a:off x="9706922" y="2529665"/>
            <a:ext cx="2114191" cy="2715918"/>
            <a:chOff x="9706922" y="2529665"/>
            <a:chExt cx="2114191" cy="271591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91BC315-E579-DCC4-5F78-ABB71766F3D4}"/>
                </a:ext>
              </a:extLst>
            </p:cNvPr>
            <p:cNvSpPr/>
            <p:nvPr/>
          </p:nvSpPr>
          <p:spPr>
            <a:xfrm>
              <a:off x="9887342" y="2529665"/>
              <a:ext cx="684242" cy="196876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5DE4534-8FA2-567F-EF83-F4DEEBD48DB9}"/>
                </a:ext>
              </a:extLst>
            </p:cNvPr>
            <p:cNvSpPr txBox="1"/>
            <p:nvPr/>
          </p:nvSpPr>
          <p:spPr>
            <a:xfrm>
              <a:off x="9706922" y="4722363"/>
              <a:ext cx="114149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/>
                <a:t>1 m</a:t>
              </a:r>
              <a:endParaRPr lang="zh-CN" altLang="en-US" dirty="0"/>
            </a:p>
          </p:txBody>
        </p:sp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1F2C0612-88B9-9556-A9E8-C07A70453B45}"/>
                </a:ext>
              </a:extLst>
            </p:cNvPr>
            <p:cNvSpPr/>
            <p:nvPr/>
          </p:nvSpPr>
          <p:spPr>
            <a:xfrm rot="16200000">
              <a:off x="10134592" y="4294943"/>
              <a:ext cx="189501" cy="684000"/>
            </a:xfrm>
            <a:prstGeom prst="leftBrace">
              <a:avLst>
                <a:gd name="adj1" fmla="val 34259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275A9AE-26D7-2149-734C-912912034B24}"/>
                </a:ext>
              </a:extLst>
            </p:cNvPr>
            <p:cNvSpPr txBox="1"/>
            <p:nvPr/>
          </p:nvSpPr>
          <p:spPr>
            <a:xfrm>
              <a:off x="10583227" y="3301420"/>
              <a:ext cx="12378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/>
                <a:t>16 m</a:t>
              </a:r>
              <a:r>
                <a:rPr lang="en-US" altLang="zh-CN" baseline="30000" dirty="0"/>
                <a:t>2</a:t>
              </a:r>
              <a:endParaRPr lang="zh-CN" altLang="en-US" baseline="30000" dirty="0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78331EF5-A6AE-7B4E-3530-57442A0C062D}"/>
              </a:ext>
            </a:extLst>
          </p:cNvPr>
          <p:cNvSpPr txBox="1"/>
          <p:nvPr/>
        </p:nvSpPr>
        <p:spPr>
          <a:xfrm>
            <a:off x="719237" y="3841052"/>
            <a:ext cx="470185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长：</a:t>
            </a:r>
            <a:r>
              <a:rPr lang="en-US" altLang="zh-CN" dirty="0"/>
              <a:t>25</a:t>
            </a:r>
            <a:r>
              <a:rPr lang="zh-CN" altLang="en-US" dirty="0"/>
              <a:t> </a:t>
            </a:r>
            <a:r>
              <a:rPr lang="en-US" altLang="zh-CN" dirty="0"/>
              <a:t>÷ 1</a:t>
            </a:r>
            <a:r>
              <a:rPr lang="zh-CN" altLang="en-US" dirty="0"/>
              <a:t> ＝ </a:t>
            </a:r>
            <a:r>
              <a:rPr lang="en-US" altLang="zh-CN" dirty="0"/>
              <a:t>25 (m)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A2B93D4-5EC7-8DA2-793E-1FE81A3ADDAA}"/>
              </a:ext>
            </a:extLst>
          </p:cNvPr>
          <p:cNvGrpSpPr/>
          <p:nvPr/>
        </p:nvGrpSpPr>
        <p:grpSpPr>
          <a:xfrm>
            <a:off x="5517327" y="4489093"/>
            <a:ext cx="4373124" cy="693332"/>
            <a:chOff x="5517327" y="4489093"/>
            <a:chExt cx="4373124" cy="69333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A220FDA-2455-6288-B8D7-7792D698E809}"/>
                </a:ext>
              </a:extLst>
            </p:cNvPr>
            <p:cNvSpPr/>
            <p:nvPr/>
          </p:nvSpPr>
          <p:spPr>
            <a:xfrm>
              <a:off x="6677610" y="4489093"/>
              <a:ext cx="3212841" cy="6718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7C3EAAA6-2E98-B406-41CE-E892597D13BB}"/>
                </a:ext>
              </a:extLst>
            </p:cNvPr>
            <p:cNvSpPr/>
            <p:nvPr/>
          </p:nvSpPr>
          <p:spPr>
            <a:xfrm>
              <a:off x="6457804" y="4498425"/>
              <a:ext cx="189501" cy="684000"/>
            </a:xfrm>
            <a:prstGeom prst="leftBrace">
              <a:avLst>
                <a:gd name="adj1" fmla="val 3425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6819B4B-9026-B614-66EB-950295EBC994}"/>
                </a:ext>
              </a:extLst>
            </p:cNvPr>
            <p:cNvSpPr txBox="1"/>
            <p:nvPr/>
          </p:nvSpPr>
          <p:spPr>
            <a:xfrm>
              <a:off x="5517327" y="4568023"/>
              <a:ext cx="114149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solidFill>
                    <a:srgbClr val="FF00FF"/>
                  </a:solidFill>
                </a:rPr>
                <a:t>1 m</a:t>
              </a:r>
              <a:endParaRPr lang="zh-CN" altLang="en-US" dirty="0">
                <a:solidFill>
                  <a:srgbClr val="FF00FF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60F4C06-ED58-26FC-BF5D-474AC3A99840}"/>
                </a:ext>
              </a:extLst>
            </p:cNvPr>
            <p:cNvSpPr txBox="1"/>
            <p:nvPr/>
          </p:nvSpPr>
          <p:spPr>
            <a:xfrm>
              <a:off x="7641695" y="4560854"/>
              <a:ext cx="123788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2800" b="1" strike="noStrike">
                  <a:solidFill>
                    <a:srgbClr val="0066FF"/>
                  </a:solidFill>
                  <a:latin typeface="+mn-lt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solidFill>
                    <a:srgbClr val="FF00FF"/>
                  </a:solidFill>
                </a:rPr>
                <a:t>25 m</a:t>
              </a:r>
              <a:r>
                <a:rPr lang="en-US" altLang="zh-CN" baseline="30000" dirty="0">
                  <a:solidFill>
                    <a:srgbClr val="FF00FF"/>
                  </a:solidFill>
                </a:rPr>
                <a:t>2</a:t>
              </a:r>
              <a:endParaRPr lang="zh-CN" altLang="en-US" baseline="30000" dirty="0">
                <a:solidFill>
                  <a:srgbClr val="FF00FF"/>
                </a:solidFill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250658F-1D8C-81AA-357C-D7848BE968DF}"/>
              </a:ext>
            </a:extLst>
          </p:cNvPr>
          <p:cNvSpPr txBox="1"/>
          <p:nvPr/>
        </p:nvSpPr>
        <p:spPr>
          <a:xfrm>
            <a:off x="719237" y="4817405"/>
            <a:ext cx="4701850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25</a:t>
            </a:r>
            <a:r>
              <a:rPr lang="zh-CN" altLang="en-US" dirty="0"/>
              <a:t> </a:t>
            </a:r>
            <a:r>
              <a:rPr lang="en-US" altLang="zh-CN" dirty="0"/>
              <a:t>× 16</a:t>
            </a:r>
            <a:r>
              <a:rPr lang="zh-CN" altLang="en-US" dirty="0"/>
              <a:t> ＝ </a:t>
            </a:r>
            <a:r>
              <a:rPr lang="en-US" altLang="zh-CN" dirty="0"/>
              <a:t>400 (m</a:t>
            </a:r>
            <a:r>
              <a:rPr lang="en-US" altLang="zh-CN" baseline="30000" dirty="0"/>
              <a:t>2</a:t>
            </a:r>
            <a:r>
              <a:rPr lang="zh-CN" altLang="en-US" dirty="0"/>
              <a:t> 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9332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AF88F48-4696-2F38-792E-B6913EC9319E}"/>
              </a:ext>
            </a:extLst>
          </p:cNvPr>
          <p:cNvSpPr txBox="1"/>
          <p:nvPr/>
        </p:nvSpPr>
        <p:spPr>
          <a:xfrm>
            <a:off x="617331" y="254415"/>
            <a:ext cx="41520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练习十一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EB2E81F-5F59-1C23-D890-D73FA8D47EBE}"/>
              </a:ext>
            </a:extLst>
          </p:cNvPr>
          <p:cNvSpPr txBox="1"/>
          <p:nvPr/>
        </p:nvSpPr>
        <p:spPr>
          <a:xfrm>
            <a:off x="221602" y="628443"/>
            <a:ext cx="11087098" cy="1379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9. </a:t>
            </a:r>
            <a:r>
              <a:rPr lang="zh-CN" altLang="en-US" dirty="0"/>
              <a:t>用 </a:t>
            </a:r>
            <a:r>
              <a:rPr lang="en-US" altLang="zh-CN" dirty="0"/>
              <a:t>0</a:t>
            </a:r>
            <a:r>
              <a:rPr lang="zh-CN" altLang="en-US" dirty="0"/>
              <a:t>、</a:t>
            </a:r>
            <a:r>
              <a:rPr lang="en-US" altLang="zh-CN" dirty="0"/>
              <a:t>2</a:t>
            </a:r>
            <a:r>
              <a:rPr lang="zh-CN" altLang="en-US" dirty="0"/>
              <a:t>、</a:t>
            </a:r>
            <a:r>
              <a:rPr lang="en-US" altLang="zh-CN" dirty="0"/>
              <a:t>3</a:t>
            </a:r>
            <a:r>
              <a:rPr lang="zh-CN" altLang="en-US" dirty="0"/>
              <a:t>、</a:t>
            </a:r>
            <a:r>
              <a:rPr lang="en-US" altLang="zh-CN" dirty="0"/>
              <a:t>4</a:t>
            </a:r>
            <a:r>
              <a:rPr lang="zh-CN" altLang="en-US" dirty="0"/>
              <a:t>、</a:t>
            </a:r>
            <a:r>
              <a:rPr lang="en-US" altLang="zh-CN" dirty="0"/>
              <a:t>5 </a:t>
            </a:r>
            <a:r>
              <a:rPr lang="zh-CN" altLang="en-US" dirty="0"/>
              <a:t>组成三位数乘两位数的乘法算式，</a:t>
            </a:r>
            <a:endParaRPr lang="en-US" altLang="zh-CN" dirty="0"/>
          </a:p>
          <a:p>
            <a:r>
              <a:rPr lang="en-US" altLang="zh-CN" dirty="0"/>
              <a:t>    </a:t>
            </a:r>
            <a:r>
              <a:rPr lang="zh-CN" altLang="en-US" dirty="0"/>
              <a:t>你能写出几个？你能写出乘积最大的算式吗？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AE7907-6D76-5A25-9060-D3BBF6AB0871}"/>
              </a:ext>
            </a:extLst>
          </p:cNvPr>
          <p:cNvSpPr txBox="1"/>
          <p:nvPr/>
        </p:nvSpPr>
        <p:spPr>
          <a:xfrm>
            <a:off x="617330" y="2124661"/>
            <a:ext cx="609755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能写出 </a:t>
            </a:r>
            <a:r>
              <a:rPr lang="en-US" altLang="zh-CN" dirty="0"/>
              <a:t>72</a:t>
            </a:r>
            <a:r>
              <a:rPr lang="zh-CN" altLang="en-US" dirty="0"/>
              <a:t> 个乘法算式。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9AA56E3-3E0F-ED50-44B5-F983072044FE}"/>
              </a:ext>
            </a:extLst>
          </p:cNvPr>
          <p:cNvSpPr txBox="1"/>
          <p:nvPr/>
        </p:nvSpPr>
        <p:spPr>
          <a:xfrm>
            <a:off x="617330" y="2961669"/>
            <a:ext cx="10196845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要使两位数乘两位数的乘积最大，两个数必须符合两个原则：</a:t>
            </a:r>
            <a:endParaRPr lang="en-US" altLang="zh-CN" dirty="0"/>
          </a:p>
          <a:p>
            <a:r>
              <a:rPr lang="zh-CN" altLang="en-US" dirty="0"/>
              <a:t>最高位上的数尽可能大；两个数的差尽可能小。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CDB66C5-1739-3C3B-AB45-F47E0EFC6B00}"/>
              </a:ext>
            </a:extLst>
          </p:cNvPr>
          <p:cNvSpPr txBox="1"/>
          <p:nvPr/>
        </p:nvSpPr>
        <p:spPr>
          <a:xfrm>
            <a:off x="617330" y="4402494"/>
            <a:ext cx="1159643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乘积最大的算式是 </a:t>
            </a:r>
            <a:r>
              <a:rPr lang="en-US" altLang="zh-CN" dirty="0"/>
              <a:t>520</a:t>
            </a:r>
            <a:r>
              <a:rPr lang="zh-CN" altLang="en-US" dirty="0"/>
              <a:t> </a:t>
            </a:r>
            <a:r>
              <a:rPr lang="en-US" altLang="zh-CN" dirty="0"/>
              <a:t>× 43</a:t>
            </a:r>
            <a:r>
              <a:rPr lang="zh-CN" altLang="en-US" dirty="0"/>
              <a:t> ＝</a:t>
            </a:r>
            <a:r>
              <a:rPr lang="en-US" altLang="zh-CN" dirty="0"/>
              <a:t>22360</a:t>
            </a:r>
            <a:r>
              <a:rPr lang="zh-CN" altLang="en-US" dirty="0"/>
              <a:t> 和 </a:t>
            </a:r>
            <a:r>
              <a:rPr lang="en-US" altLang="zh-CN" dirty="0"/>
              <a:t>430</a:t>
            </a:r>
            <a:r>
              <a:rPr lang="en-US" altLang="ii-CN" dirty="0"/>
              <a:t>× 52</a:t>
            </a:r>
            <a:r>
              <a:rPr lang="ii-CN" altLang="en-US" dirty="0"/>
              <a:t> ＝</a:t>
            </a:r>
            <a:r>
              <a:rPr lang="en-US" altLang="ii-CN" dirty="0"/>
              <a:t>22360.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48107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AFFCD57-4A7E-231C-55BA-F99F2F3C2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11" y="158585"/>
            <a:ext cx="2815391" cy="92379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0B31A7F-0B17-9F88-833F-9D8C88E7F72A}"/>
              </a:ext>
            </a:extLst>
          </p:cNvPr>
          <p:cNvSpPr txBox="1"/>
          <p:nvPr/>
        </p:nvSpPr>
        <p:spPr>
          <a:xfrm>
            <a:off x="249593" y="1026401"/>
            <a:ext cx="11917528" cy="69935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先分别根据前三个算式找出规律，再在方框里填上合适的数。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492A4E-C369-3076-1DCB-62C67B343B9A}"/>
              </a:ext>
            </a:extLst>
          </p:cNvPr>
          <p:cNvSpPr txBox="1"/>
          <p:nvPr/>
        </p:nvSpPr>
        <p:spPr>
          <a:xfrm>
            <a:off x="759811" y="2035355"/>
            <a:ext cx="343896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31×39 = 1209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799EFB9-5972-EAFD-CCBC-D9B54E4BA183}"/>
              </a:ext>
            </a:extLst>
          </p:cNvPr>
          <p:cNvSpPr txBox="1"/>
          <p:nvPr/>
        </p:nvSpPr>
        <p:spPr>
          <a:xfrm>
            <a:off x="759811" y="2962065"/>
            <a:ext cx="489585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52×58 = 3016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5AF018C-37AC-AB3E-F381-83336A7A9C26}"/>
              </a:ext>
            </a:extLst>
          </p:cNvPr>
          <p:cNvSpPr txBox="1"/>
          <p:nvPr/>
        </p:nvSpPr>
        <p:spPr>
          <a:xfrm>
            <a:off x="759811" y="3888774"/>
            <a:ext cx="382152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63×67 = 4221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F7A98F-56A5-25FE-C42B-EECAAB23754F}"/>
              </a:ext>
            </a:extLst>
          </p:cNvPr>
          <p:cNvSpPr txBox="1"/>
          <p:nvPr/>
        </p:nvSpPr>
        <p:spPr>
          <a:xfrm>
            <a:off x="759811" y="4815483"/>
            <a:ext cx="300042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74×76 =</a:t>
            </a:r>
            <a:endParaRPr lang="zh-CN" altLang="en-US" sz="36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1B976B5-4E8C-B73A-7337-E2A8967ADFBA}"/>
              </a:ext>
            </a:extLst>
          </p:cNvPr>
          <p:cNvSpPr/>
          <p:nvPr/>
        </p:nvSpPr>
        <p:spPr>
          <a:xfrm>
            <a:off x="2715205" y="4846453"/>
            <a:ext cx="1399592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89A2D86-C0E4-C6D0-FFB6-A3BC5BD1D6DD}"/>
              </a:ext>
            </a:extLst>
          </p:cNvPr>
          <p:cNvSpPr txBox="1"/>
          <p:nvPr/>
        </p:nvSpPr>
        <p:spPr>
          <a:xfrm>
            <a:off x="759811" y="5742193"/>
            <a:ext cx="382152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       ×       5 =</a:t>
            </a:r>
            <a:endParaRPr lang="zh-CN" altLang="en-US" sz="36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19EEFA3-C591-DEB1-8DAE-3469A1DC45BF}"/>
              </a:ext>
            </a:extLst>
          </p:cNvPr>
          <p:cNvSpPr/>
          <p:nvPr/>
        </p:nvSpPr>
        <p:spPr>
          <a:xfrm>
            <a:off x="3890865" y="5751525"/>
            <a:ext cx="1399592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2A86920-2931-652F-FFE1-87856B262DAD}"/>
              </a:ext>
            </a:extLst>
          </p:cNvPr>
          <p:cNvSpPr/>
          <p:nvPr/>
        </p:nvSpPr>
        <p:spPr>
          <a:xfrm>
            <a:off x="1156996" y="5751525"/>
            <a:ext cx="643812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49A87DF-6722-3A1F-0F06-151DF4090178}"/>
              </a:ext>
            </a:extLst>
          </p:cNvPr>
          <p:cNvSpPr/>
          <p:nvPr/>
        </p:nvSpPr>
        <p:spPr>
          <a:xfrm>
            <a:off x="2379307" y="5751525"/>
            <a:ext cx="643812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3D24284-27D6-49CB-A42A-AC1DB0A556EB}"/>
              </a:ext>
            </a:extLst>
          </p:cNvPr>
          <p:cNvSpPr txBox="1"/>
          <p:nvPr/>
        </p:nvSpPr>
        <p:spPr>
          <a:xfrm>
            <a:off x="8373814" y="2356028"/>
            <a:ext cx="3662677" cy="32421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 algn="ctr"/>
            <a:r>
              <a:rPr lang="zh-CN" altLang="en-US" dirty="0"/>
              <a:t>积的后两位数是</a:t>
            </a:r>
            <a:endParaRPr lang="en-US" altLang="zh-CN" dirty="0"/>
          </a:p>
          <a:p>
            <a:pPr algn="ctr"/>
            <a:r>
              <a:rPr lang="zh-CN" altLang="en-US" dirty="0"/>
              <a:t>两个乘数的个位数</a:t>
            </a:r>
            <a:endParaRPr lang="en-US" altLang="zh-CN" dirty="0"/>
          </a:p>
          <a:p>
            <a:pPr algn="ctr"/>
            <a:r>
              <a:rPr lang="zh-CN" altLang="en-US" dirty="0"/>
              <a:t>相乘的积，前两位数</a:t>
            </a:r>
            <a:endParaRPr lang="en-US" altLang="zh-CN" dirty="0"/>
          </a:p>
          <a:p>
            <a:pPr algn="ctr"/>
            <a:r>
              <a:rPr lang="zh-CN" altLang="en-US" dirty="0"/>
              <a:t>是乘数的十位数乘它</a:t>
            </a:r>
            <a:endParaRPr lang="en-US" altLang="zh-CN" dirty="0"/>
          </a:p>
          <a:p>
            <a:pPr algn="ctr"/>
            <a:r>
              <a:rPr lang="zh-CN" altLang="en-US" dirty="0"/>
              <a:t>本身加 </a:t>
            </a:r>
            <a:r>
              <a:rPr lang="en-US" altLang="zh-CN" dirty="0"/>
              <a:t>1 </a:t>
            </a:r>
            <a:r>
              <a:rPr lang="zh-CN" altLang="en-US" dirty="0"/>
              <a:t>的数的积。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C4F65F1-F3F3-AD04-FAAC-C3CAEDE1DC51}"/>
              </a:ext>
            </a:extLst>
          </p:cNvPr>
          <p:cNvSpPr txBox="1"/>
          <p:nvPr/>
        </p:nvSpPr>
        <p:spPr>
          <a:xfrm>
            <a:off x="3850429" y="2113080"/>
            <a:ext cx="1948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FF"/>
                </a:solidFill>
              </a:rPr>
              <a:t>1×9 = 9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808118E-0458-01E9-B5B7-0B05E8AF8AD5}"/>
              </a:ext>
            </a:extLst>
          </p:cNvPr>
          <p:cNvSpPr txBox="1"/>
          <p:nvPr/>
        </p:nvSpPr>
        <p:spPr>
          <a:xfrm>
            <a:off x="988427" y="2040680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1      9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E8F9C17-55B8-CD6D-C923-F9D185E3059F}"/>
              </a:ext>
            </a:extLst>
          </p:cNvPr>
          <p:cNvSpPr txBox="1"/>
          <p:nvPr/>
        </p:nvSpPr>
        <p:spPr>
          <a:xfrm>
            <a:off x="3076546" y="2040190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09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F61BB68-7BEC-73C8-65B0-46A7CEB8C504}"/>
              </a:ext>
            </a:extLst>
          </p:cNvPr>
          <p:cNvSpPr txBox="1"/>
          <p:nvPr/>
        </p:nvSpPr>
        <p:spPr>
          <a:xfrm>
            <a:off x="992476" y="2965324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2      8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5F29D7C-0F2E-D467-6187-2C82D80C54F2}"/>
              </a:ext>
            </a:extLst>
          </p:cNvPr>
          <p:cNvSpPr txBox="1"/>
          <p:nvPr/>
        </p:nvSpPr>
        <p:spPr>
          <a:xfrm>
            <a:off x="3081626" y="2972660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16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A096E2A-D04C-4F5A-DE61-F16230E4FB0D}"/>
              </a:ext>
            </a:extLst>
          </p:cNvPr>
          <p:cNvSpPr txBox="1"/>
          <p:nvPr/>
        </p:nvSpPr>
        <p:spPr>
          <a:xfrm>
            <a:off x="3078996" y="3893905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21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3548BD7-5A63-C89B-D3B6-79F398CEE25E}"/>
              </a:ext>
            </a:extLst>
          </p:cNvPr>
          <p:cNvSpPr txBox="1"/>
          <p:nvPr/>
        </p:nvSpPr>
        <p:spPr>
          <a:xfrm>
            <a:off x="3850429" y="3018150"/>
            <a:ext cx="1948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FF"/>
                </a:solidFill>
              </a:rPr>
              <a:t>2×8 = 16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111DCB7-271B-E200-69F8-934B4C870A61}"/>
              </a:ext>
            </a:extLst>
          </p:cNvPr>
          <p:cNvSpPr txBox="1"/>
          <p:nvPr/>
        </p:nvSpPr>
        <p:spPr>
          <a:xfrm>
            <a:off x="992476" y="3900044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3      7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7254EEF-7E45-3E7D-DE48-16D6007CA232}"/>
              </a:ext>
            </a:extLst>
          </p:cNvPr>
          <p:cNvSpPr txBox="1"/>
          <p:nvPr/>
        </p:nvSpPr>
        <p:spPr>
          <a:xfrm>
            <a:off x="3850429" y="3904558"/>
            <a:ext cx="19487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FF"/>
                </a:solidFill>
              </a:rPr>
              <a:t>3×7 = 21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F72F665-CA78-668C-8FCA-DDBA1EA628E6}"/>
              </a:ext>
            </a:extLst>
          </p:cNvPr>
          <p:cNvSpPr txBox="1"/>
          <p:nvPr/>
        </p:nvSpPr>
        <p:spPr>
          <a:xfrm>
            <a:off x="5727525" y="2096910"/>
            <a:ext cx="25529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3×(3 + 1) = 12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490C751-D7F7-EBD7-1472-18283C735D55}"/>
              </a:ext>
            </a:extLst>
          </p:cNvPr>
          <p:cNvSpPr txBox="1"/>
          <p:nvPr/>
        </p:nvSpPr>
        <p:spPr>
          <a:xfrm>
            <a:off x="764891" y="2041067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3      3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490A8D4-2F25-559F-1279-40E566E9E3CA}"/>
              </a:ext>
            </a:extLst>
          </p:cNvPr>
          <p:cNvSpPr txBox="1"/>
          <p:nvPr/>
        </p:nvSpPr>
        <p:spPr>
          <a:xfrm>
            <a:off x="2619939" y="2039918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12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DDFC21A-F69C-894E-0F3E-197C39BE2F28}"/>
              </a:ext>
            </a:extLst>
          </p:cNvPr>
          <p:cNvSpPr txBox="1"/>
          <p:nvPr/>
        </p:nvSpPr>
        <p:spPr>
          <a:xfrm>
            <a:off x="5727525" y="3020641"/>
            <a:ext cx="25529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5×(5 + 1) = 30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CFC6B557-52F0-5793-DCA9-2A577ECFAFB0}"/>
              </a:ext>
            </a:extLst>
          </p:cNvPr>
          <p:cNvSpPr txBox="1"/>
          <p:nvPr/>
        </p:nvSpPr>
        <p:spPr>
          <a:xfrm>
            <a:off x="764891" y="2964798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5      5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F709E72-519A-D71C-B6A7-1357395EB704}"/>
              </a:ext>
            </a:extLst>
          </p:cNvPr>
          <p:cNvSpPr txBox="1"/>
          <p:nvPr/>
        </p:nvSpPr>
        <p:spPr>
          <a:xfrm>
            <a:off x="2619939" y="2963649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30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ECF116B-4CA7-E8E1-F7DF-A4163D0F226F}"/>
              </a:ext>
            </a:extLst>
          </p:cNvPr>
          <p:cNvSpPr txBox="1"/>
          <p:nvPr/>
        </p:nvSpPr>
        <p:spPr>
          <a:xfrm>
            <a:off x="5727525" y="3935041"/>
            <a:ext cx="25529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00FF"/>
                </a:solidFill>
              </a:rPr>
              <a:t>6×(6 + 1) = 42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40A4C81D-0945-AA71-AA05-EF9C76458AF9}"/>
              </a:ext>
            </a:extLst>
          </p:cNvPr>
          <p:cNvSpPr txBox="1"/>
          <p:nvPr/>
        </p:nvSpPr>
        <p:spPr>
          <a:xfrm>
            <a:off x="764891" y="3879198"/>
            <a:ext cx="168214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6      6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92B14F6-30B2-4FE5-01D9-FAD2BB78FB55}"/>
              </a:ext>
            </a:extLst>
          </p:cNvPr>
          <p:cNvSpPr txBox="1"/>
          <p:nvPr/>
        </p:nvSpPr>
        <p:spPr>
          <a:xfrm>
            <a:off x="2619939" y="3878049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42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214E6B6-D5F8-DE58-3590-49C446FC220F}"/>
              </a:ext>
            </a:extLst>
          </p:cNvPr>
          <p:cNvSpPr txBox="1"/>
          <p:nvPr/>
        </p:nvSpPr>
        <p:spPr>
          <a:xfrm>
            <a:off x="2795509" y="4859631"/>
            <a:ext cx="127678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5624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58AC545-DAF4-3747-1DD3-15C3437FAC24}"/>
              </a:ext>
            </a:extLst>
          </p:cNvPr>
          <p:cNvSpPr txBox="1"/>
          <p:nvPr/>
        </p:nvSpPr>
        <p:spPr>
          <a:xfrm>
            <a:off x="1199976" y="5755370"/>
            <a:ext cx="56732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B339FC6-2492-8CEB-6101-011E75346C48}"/>
              </a:ext>
            </a:extLst>
          </p:cNvPr>
          <p:cNvSpPr txBox="1"/>
          <p:nvPr/>
        </p:nvSpPr>
        <p:spPr>
          <a:xfrm>
            <a:off x="2440946" y="5755370"/>
            <a:ext cx="56732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7E3C2A7-C0DD-7380-79FE-4F019E04EA84}"/>
              </a:ext>
            </a:extLst>
          </p:cNvPr>
          <p:cNvSpPr txBox="1"/>
          <p:nvPr/>
        </p:nvSpPr>
        <p:spPr>
          <a:xfrm>
            <a:off x="3896521" y="5755370"/>
            <a:ext cx="139393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9025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6520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34" grpId="0"/>
      <p:bldP spid="35" grpId="0"/>
      <p:bldP spid="40" grpId="0"/>
      <p:bldP spid="41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9" grpId="0"/>
      <p:bldP spid="60" grpId="0"/>
      <p:bldP spid="61" grpId="0"/>
      <p:bldP spid="6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7759E82-3940-25A9-03B2-A26A2C119974}"/>
              </a:ext>
            </a:extLst>
          </p:cNvPr>
          <p:cNvSpPr txBox="1"/>
          <p:nvPr/>
        </p:nvSpPr>
        <p:spPr>
          <a:xfrm>
            <a:off x="806464" y="516369"/>
            <a:ext cx="376553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99×25 = 2475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F8BC45-156B-56EB-6FB2-E0C2929DDB30}"/>
              </a:ext>
            </a:extLst>
          </p:cNvPr>
          <p:cNvSpPr txBox="1"/>
          <p:nvPr/>
        </p:nvSpPr>
        <p:spPr>
          <a:xfrm>
            <a:off x="806464" y="1629045"/>
            <a:ext cx="376553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999×25 = 24975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349DA8-3CD0-098A-FDF4-F4F4174E3AF0}"/>
              </a:ext>
            </a:extLst>
          </p:cNvPr>
          <p:cNvSpPr txBox="1"/>
          <p:nvPr/>
        </p:nvSpPr>
        <p:spPr>
          <a:xfrm>
            <a:off x="806464" y="2741721"/>
            <a:ext cx="504383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9999×25 = 249975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EAF745-F68A-E848-0577-4431D89CCDE5}"/>
              </a:ext>
            </a:extLst>
          </p:cNvPr>
          <p:cNvSpPr txBox="1"/>
          <p:nvPr/>
        </p:nvSpPr>
        <p:spPr>
          <a:xfrm>
            <a:off x="806464" y="3854397"/>
            <a:ext cx="614484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99999×25 = 24            75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9A3A8F-17FC-5086-ECB5-307F0C28F914}"/>
              </a:ext>
            </a:extLst>
          </p:cNvPr>
          <p:cNvSpPr txBox="1"/>
          <p:nvPr/>
        </p:nvSpPr>
        <p:spPr>
          <a:xfrm>
            <a:off x="806464" y="4967071"/>
            <a:ext cx="6144842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              ×25 =</a:t>
            </a:r>
            <a:endParaRPr lang="zh-CN" altLang="en-US" sz="3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B1896F9-B9AC-339D-BF57-529B7A84ABD6}"/>
              </a:ext>
            </a:extLst>
          </p:cNvPr>
          <p:cNvSpPr/>
          <p:nvPr/>
        </p:nvSpPr>
        <p:spPr>
          <a:xfrm>
            <a:off x="4002831" y="3851023"/>
            <a:ext cx="1186052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6E09E15-B4AB-B3CB-B99A-22BF380D3347}"/>
              </a:ext>
            </a:extLst>
          </p:cNvPr>
          <p:cNvSpPr/>
          <p:nvPr/>
        </p:nvSpPr>
        <p:spPr>
          <a:xfrm>
            <a:off x="839754" y="4961370"/>
            <a:ext cx="1595536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4268881-8921-C58C-E0A9-A8D5B9F5865F}"/>
              </a:ext>
            </a:extLst>
          </p:cNvPr>
          <p:cNvSpPr/>
          <p:nvPr/>
        </p:nvSpPr>
        <p:spPr>
          <a:xfrm>
            <a:off x="3965507" y="4961370"/>
            <a:ext cx="2640565" cy="64633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B1AC32-03E0-1C79-5B86-4184A2D66EA9}"/>
              </a:ext>
            </a:extLst>
          </p:cNvPr>
          <p:cNvSpPr txBox="1"/>
          <p:nvPr/>
        </p:nvSpPr>
        <p:spPr>
          <a:xfrm>
            <a:off x="6818346" y="1928410"/>
            <a:ext cx="5043830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8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r>
              <a:rPr lang="zh-CN" altLang="en-US" dirty="0"/>
              <a:t>积的前两位数与后两位数</a:t>
            </a:r>
            <a:endParaRPr lang="en-US" altLang="zh-CN" dirty="0"/>
          </a:p>
          <a:p>
            <a:r>
              <a:rPr lang="zh-CN" altLang="en-US" dirty="0"/>
              <a:t>不变，中间 </a:t>
            </a:r>
            <a:r>
              <a:rPr lang="en-US" altLang="zh-CN" dirty="0"/>
              <a:t>9 </a:t>
            </a:r>
            <a:r>
              <a:rPr lang="zh-CN" altLang="en-US" dirty="0"/>
              <a:t>的个数比</a:t>
            </a:r>
            <a:endParaRPr lang="en-US" altLang="zh-CN" dirty="0"/>
          </a:p>
          <a:p>
            <a:r>
              <a:rPr lang="zh-CN" altLang="en-US" dirty="0"/>
              <a:t>第一个乘数中 </a:t>
            </a:r>
            <a:r>
              <a:rPr lang="en-US" altLang="zh-CN" dirty="0"/>
              <a:t>9 </a:t>
            </a:r>
            <a:r>
              <a:rPr lang="zh-CN" altLang="en-US" dirty="0"/>
              <a:t>的个数少 </a:t>
            </a:r>
            <a:r>
              <a:rPr lang="en-US" altLang="zh-CN" dirty="0"/>
              <a:t>2</a:t>
            </a:r>
            <a:r>
              <a:rPr lang="zh-CN" altLang="en-US" dirty="0"/>
              <a:t>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7D20529-C533-E469-3A53-2A230BAAD5C4}"/>
              </a:ext>
            </a:extLst>
          </p:cNvPr>
          <p:cNvSpPr txBox="1"/>
          <p:nvPr/>
        </p:nvSpPr>
        <p:spPr>
          <a:xfrm>
            <a:off x="2664848" y="522464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24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AB5B958-42A6-692D-D67B-F1028E41EEF4}"/>
              </a:ext>
            </a:extLst>
          </p:cNvPr>
          <p:cNvSpPr txBox="1"/>
          <p:nvPr/>
        </p:nvSpPr>
        <p:spPr>
          <a:xfrm>
            <a:off x="2896496" y="1644128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24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18B40EC-D682-D640-0EF7-FDD3DC7F7299}"/>
              </a:ext>
            </a:extLst>
          </p:cNvPr>
          <p:cNvSpPr txBox="1"/>
          <p:nvPr/>
        </p:nvSpPr>
        <p:spPr>
          <a:xfrm>
            <a:off x="3122048" y="2747504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FF"/>
                </a:solidFill>
              </a:rPr>
              <a:t>24</a:t>
            </a:r>
            <a:endParaRPr lang="zh-CN" altLang="en-US" sz="3600" dirty="0">
              <a:solidFill>
                <a:srgbClr val="FF00FF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8DB6799-9263-58A1-EBF3-0FCA5A93AA50}"/>
              </a:ext>
            </a:extLst>
          </p:cNvPr>
          <p:cNvSpPr txBox="1"/>
          <p:nvPr/>
        </p:nvSpPr>
        <p:spPr>
          <a:xfrm>
            <a:off x="3122157" y="522153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75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B306CFC-B199-A198-7E71-A196AE34BCAC}"/>
              </a:ext>
            </a:extLst>
          </p:cNvPr>
          <p:cNvSpPr txBox="1"/>
          <p:nvPr/>
        </p:nvSpPr>
        <p:spPr>
          <a:xfrm>
            <a:off x="3585453" y="1637721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75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7DE0F2-B122-8F73-3771-50C0C21450B2}"/>
              </a:ext>
            </a:extLst>
          </p:cNvPr>
          <p:cNvSpPr txBox="1"/>
          <p:nvPr/>
        </p:nvSpPr>
        <p:spPr>
          <a:xfrm>
            <a:off x="4042653" y="2747193"/>
            <a:ext cx="870614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0000FF"/>
                </a:solidFill>
              </a:rPr>
              <a:t>75</a:t>
            </a:r>
            <a:endParaRPr lang="zh-CN" altLang="en-US" sz="3600" dirty="0">
              <a:solidFill>
                <a:srgbClr val="0000FF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72603C1-9DFA-7815-872E-B084E50F9BA4}"/>
              </a:ext>
            </a:extLst>
          </p:cNvPr>
          <p:cNvSpPr txBox="1"/>
          <p:nvPr/>
        </p:nvSpPr>
        <p:spPr>
          <a:xfrm>
            <a:off x="3993500" y="3868587"/>
            <a:ext cx="127678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999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656783A-0585-692A-507D-8EF05DCE2134}"/>
              </a:ext>
            </a:extLst>
          </p:cNvPr>
          <p:cNvSpPr txBox="1"/>
          <p:nvPr/>
        </p:nvSpPr>
        <p:spPr>
          <a:xfrm>
            <a:off x="825758" y="4967427"/>
            <a:ext cx="159553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999999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8947238-3F52-37B4-5026-609772B84D0F}"/>
              </a:ext>
            </a:extLst>
          </p:cNvPr>
          <p:cNvSpPr txBox="1"/>
          <p:nvPr/>
        </p:nvSpPr>
        <p:spPr>
          <a:xfrm>
            <a:off x="4222103" y="4976758"/>
            <a:ext cx="231865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/>
              <a:t>2499975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91936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58D5D47-CD4E-B062-91D7-FF4189343730}"/>
              </a:ext>
            </a:extLst>
          </p:cNvPr>
          <p:cNvSpPr txBox="1"/>
          <p:nvPr/>
        </p:nvSpPr>
        <p:spPr>
          <a:xfrm>
            <a:off x="1029147" y="270789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600" b="1" spc="3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174102-0EE6-AF12-6CF6-C9E08851E91A}"/>
              </a:ext>
            </a:extLst>
          </p:cNvPr>
          <p:cNvSpPr txBox="1"/>
          <p:nvPr/>
        </p:nvSpPr>
        <p:spPr>
          <a:xfrm>
            <a:off x="1690786" y="2768472"/>
            <a:ext cx="9207370" cy="8065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ts val="0"/>
              </a:spcBef>
              <a:defRPr sz="3200" b="1">
                <a:latin typeface="+mn-lt"/>
                <a:ea typeface="+mn-ea"/>
              </a:defRPr>
            </a:lvl1pPr>
          </a:lstStyle>
          <a:p>
            <a:r>
              <a:rPr lang="zh-CN" altLang="en-US" sz="4000" dirty="0"/>
              <a:t>通过这节课的练习，你们有什么收获？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208419645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58a9b3ce-f22a-431a-9d25-d3abb102e026"/>
  <p:tag name="PA" val="v5.2.4"/>
  <p:tag name="WHOLESPTYPE" val="Shape_Oth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SubTitl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8561</TotalTime>
  <Words>2113</Words>
  <Application>Microsoft Office PowerPoint</Application>
  <PresentationFormat>宽屏</PresentationFormat>
  <Paragraphs>282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等线</vt:lpstr>
      <vt:lpstr>华文细黑</vt:lpstr>
      <vt:lpstr>楷体</vt:lpstr>
      <vt:lpstr>思源黑体 CN Medium</vt:lpstr>
      <vt:lpstr>思源黑体 CN Normal</vt:lpstr>
      <vt:lpstr>微软雅黑</vt:lpstr>
      <vt:lpstr>新宋体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2349</cp:revision>
  <dcterms:created xsi:type="dcterms:W3CDTF">2016-01-14T07:05:00Z</dcterms:created>
  <dcterms:modified xsi:type="dcterms:W3CDTF">2026-09-09T11:25:10Z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