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1035" r:id="rId3"/>
    <p:sldId id="743" r:id="rId4"/>
    <p:sldId id="814" r:id="rId5"/>
    <p:sldId id="1032" r:id="rId6"/>
    <p:sldId id="1023" r:id="rId7"/>
    <p:sldId id="1036" r:id="rId8"/>
    <p:sldId id="1037" r:id="rId9"/>
    <p:sldId id="1018" r:id="rId10"/>
    <p:sldId id="1003" r:id="rId11"/>
    <p:sldId id="1038" r:id="rId12"/>
    <p:sldId id="1033" r:id="rId13"/>
    <p:sldId id="1034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2F1F6"/>
    <a:srgbClr val="FFFDE4"/>
    <a:srgbClr val="0000FF"/>
    <a:srgbClr val="EAF6FD"/>
    <a:srgbClr val="FFCDFF"/>
    <a:srgbClr val="E6E0EC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48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508758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自主探究，学习新知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1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两位数、几百几十数乘一位数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02735" y="1542103"/>
            <a:ext cx="10536596" cy="423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在具体的情境中，理解两位数、几百几十数乘一位数</a:t>
            </a: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进位</a:t>
            </a: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en-US" altLang="zh-CN" sz="30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  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的口算算理，感受口算方法的多样化，掌握口算方法并能</a:t>
            </a:r>
            <a:endParaRPr lang="en-US" altLang="zh-CN" sz="300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  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正确口算。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2</a:t>
            </a:r>
            <a:r>
              <a:rPr lang="en-US" altLang="zh-CN" sz="3000" b="1" kern="100" dirty="0">
                <a:latin typeface="宋体" panose="02010600030101010101" pitchFamily="2" charset="-122"/>
                <a:cs typeface="Courier New" panose="02070309020205020404" pitchFamily="49" charset="0"/>
              </a:rPr>
              <a:t>.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经历探究两位数、几百几十数乘一位数</a:t>
            </a: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进位</a:t>
            </a: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的口算过程，</a:t>
            </a:r>
            <a:r>
              <a:rPr lang="en-US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宋体" panose="02010600030101010101" pitchFamily="2" charset="-122"/>
                <a:cs typeface="Courier New" panose="02070309020205020404" pitchFamily="49" charset="0"/>
              </a:rPr>
              <a:t>  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培养学生观察、比较、抽象概括及迁移类推的能力。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zh-CN" altLang="zh-CN" sz="30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0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将乘法口算置于现实情境中，让学生感受数学与生活的</a:t>
            </a:r>
            <a:r>
              <a:rPr lang="en-US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altLang="zh-CN" sz="30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联系，从中获得成功体验，树立学好数学的信心。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25153" y="1390261"/>
            <a:ext cx="10832843" cy="4581331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838361-533D-D074-848D-4D580E8A619C}"/>
              </a:ext>
            </a:extLst>
          </p:cNvPr>
          <p:cNvSpPr txBox="1"/>
          <p:nvPr/>
        </p:nvSpPr>
        <p:spPr>
          <a:xfrm>
            <a:off x="1018984" y="1416995"/>
            <a:ext cx="795706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算一算，看谁算的又快又准！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0EDE350-4FA7-0CCB-8D06-66444E094A58}"/>
              </a:ext>
            </a:extLst>
          </p:cNvPr>
          <p:cNvSpPr/>
          <p:nvPr/>
        </p:nvSpPr>
        <p:spPr>
          <a:xfrm>
            <a:off x="935005" y="2435291"/>
            <a:ext cx="3151800" cy="1931437"/>
          </a:xfrm>
          <a:prstGeom prst="roundRect">
            <a:avLst>
              <a:gd name="adj" fmla="val 8559"/>
            </a:avLst>
          </a:prstGeom>
          <a:solidFill>
            <a:srgbClr val="FFFD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5×3 =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10×5 =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9357A596-99E6-CFB5-A6DD-2384E539769D}"/>
              </a:ext>
            </a:extLst>
          </p:cNvPr>
          <p:cNvSpPr/>
          <p:nvPr/>
        </p:nvSpPr>
        <p:spPr>
          <a:xfrm>
            <a:off x="4578609" y="2435291"/>
            <a:ext cx="3151800" cy="1931437"/>
          </a:xfrm>
          <a:prstGeom prst="roundRect">
            <a:avLst>
              <a:gd name="adj" fmla="val 8559"/>
            </a:avLst>
          </a:prstGeom>
          <a:solidFill>
            <a:srgbClr val="FFFD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8×4 =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20×3 =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7CA273D-8797-EB0B-6CC4-02EAF5662473}"/>
              </a:ext>
            </a:extLst>
          </p:cNvPr>
          <p:cNvSpPr/>
          <p:nvPr/>
        </p:nvSpPr>
        <p:spPr>
          <a:xfrm>
            <a:off x="8222213" y="2435291"/>
            <a:ext cx="3151800" cy="1931437"/>
          </a:xfrm>
          <a:prstGeom prst="roundRect">
            <a:avLst>
              <a:gd name="adj" fmla="val 8559"/>
            </a:avLst>
          </a:prstGeom>
          <a:solidFill>
            <a:srgbClr val="FFFD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3×4 =</a:t>
            </a: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   40×2 =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2A72B4-91E7-DC4D-9EE8-F9B9A40542C2}"/>
              </a:ext>
            </a:extLst>
          </p:cNvPr>
          <p:cNvSpPr txBox="1"/>
          <p:nvPr/>
        </p:nvSpPr>
        <p:spPr>
          <a:xfrm>
            <a:off x="1065634" y="4898790"/>
            <a:ext cx="982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zh-CN" altLang="en-US" sz="36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今天我们来学习</a:t>
            </a:r>
            <a:r>
              <a:rPr lang="zh-CN" altLang="zh-CN" sz="36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两位数、几百几十数乘一位数</a:t>
            </a:r>
            <a:r>
              <a:rPr lang="zh-CN" altLang="en-US" sz="36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5539436-954E-9B88-EA83-3AA6B54E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996" y="350896"/>
            <a:ext cx="2142113" cy="214211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93AA2BA-6231-8176-E0A8-5EC248C887F6}"/>
              </a:ext>
            </a:extLst>
          </p:cNvPr>
          <p:cNvSpPr txBox="1"/>
          <p:nvPr/>
        </p:nvSpPr>
        <p:spPr>
          <a:xfrm>
            <a:off x="2704381" y="2617655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15</a:t>
            </a:r>
            <a:endParaRPr lang="zh-CN" altLang="zh-CN" sz="3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952ACF5-551C-AAB5-424B-1ED2032DCDA5}"/>
              </a:ext>
            </a:extLst>
          </p:cNvPr>
          <p:cNvSpPr txBox="1"/>
          <p:nvPr/>
        </p:nvSpPr>
        <p:spPr>
          <a:xfrm>
            <a:off x="2890994" y="3457411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50</a:t>
            </a:r>
            <a:endParaRPr lang="zh-CN" altLang="zh-CN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F0F66C4-6E82-467D-216B-2C59946F0E2F}"/>
              </a:ext>
            </a:extLst>
          </p:cNvPr>
          <p:cNvSpPr txBox="1"/>
          <p:nvPr/>
        </p:nvSpPr>
        <p:spPr>
          <a:xfrm>
            <a:off x="6408634" y="2617655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32</a:t>
            </a:r>
            <a:endParaRPr lang="zh-CN" altLang="zh-CN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319F2C6-5676-54E4-8BB1-B3FE80B8062A}"/>
              </a:ext>
            </a:extLst>
          </p:cNvPr>
          <p:cNvSpPr txBox="1"/>
          <p:nvPr/>
        </p:nvSpPr>
        <p:spPr>
          <a:xfrm>
            <a:off x="6604578" y="3457411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60</a:t>
            </a:r>
            <a:endParaRPr lang="zh-CN" altLang="zh-CN" sz="36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405E88B-8675-33A4-5EC0-39A2DEDDD623}"/>
              </a:ext>
            </a:extLst>
          </p:cNvPr>
          <p:cNvSpPr txBox="1"/>
          <p:nvPr/>
        </p:nvSpPr>
        <p:spPr>
          <a:xfrm>
            <a:off x="10019581" y="2636316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12</a:t>
            </a:r>
            <a:endParaRPr lang="zh-CN" altLang="zh-CN" sz="36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4176E91-21F7-EAF3-BC8B-3E2C94BB4F8A}"/>
              </a:ext>
            </a:extLst>
          </p:cNvPr>
          <p:cNvSpPr txBox="1"/>
          <p:nvPr/>
        </p:nvSpPr>
        <p:spPr>
          <a:xfrm>
            <a:off x="10215525" y="3485403"/>
            <a:ext cx="7479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80</a:t>
            </a:r>
            <a:endParaRPr lang="zh-CN" altLang="zh-CN" sz="3600" dirty="0"/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937970" y="1326750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C5E482D-DEF7-D6E2-663D-8BFE477A68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1483" y="879943"/>
            <a:ext cx="5773427" cy="409039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1D3595D-2285-3580-FA39-2DDE8EF54F9B}"/>
              </a:ext>
            </a:extLst>
          </p:cNvPr>
          <p:cNvSpPr txBox="1"/>
          <p:nvPr/>
        </p:nvSpPr>
        <p:spPr>
          <a:xfrm>
            <a:off x="2069904" y="1309958"/>
            <a:ext cx="471638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 </a:t>
            </a:r>
            <a:r>
              <a:rPr lang="zh-CN" altLang="en-US" dirty="0"/>
              <a:t>筐有多少盒草莓？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BB1AF0A3-7FC0-F043-9AE7-6206BD97A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0971" y="774442"/>
            <a:ext cx="3307155" cy="790740"/>
          </a:xfrm>
          <a:prstGeom prst="wedgeRoundRectCallout">
            <a:avLst>
              <a:gd name="adj1" fmla="val 59563"/>
              <a:gd name="adj2" fmla="val -21047"/>
              <a:gd name="adj3" fmla="val 16667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600" b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每筐有 </a:t>
            </a:r>
            <a:r>
              <a:rPr lang="en-US" altLang="zh-CN" sz="2800" dirty="0"/>
              <a:t>16 </a:t>
            </a:r>
            <a:r>
              <a:rPr lang="zh-CN" altLang="en-US" sz="2800" dirty="0"/>
              <a:t>盒草莓。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13F803-9211-D1A4-3FC1-3CACE288DC2C}"/>
              </a:ext>
            </a:extLst>
          </p:cNvPr>
          <p:cNvSpPr txBox="1"/>
          <p:nvPr/>
        </p:nvSpPr>
        <p:spPr>
          <a:xfrm>
            <a:off x="977156" y="2324371"/>
            <a:ext cx="4546565" cy="12202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dirty="0">
                <a:solidFill>
                  <a:schemeClr val="tx1"/>
                </a:solidFill>
                <a:latin typeface="+mj-ea"/>
                <a:ea typeface="+mj-ea"/>
              </a:rPr>
              <a:t>知道了哪些数学信息？</a:t>
            </a:r>
            <a:endParaRPr lang="en-US" altLang="zh-CN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zh-CN" dirty="0">
                <a:solidFill>
                  <a:schemeClr val="tx1"/>
                </a:solidFill>
                <a:latin typeface="+mj-ea"/>
                <a:ea typeface="+mj-ea"/>
              </a:rPr>
              <a:t>要解决的问题是什么？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B6C91C2-4105-1D3B-7180-C2AC19C52285}"/>
              </a:ext>
            </a:extLst>
          </p:cNvPr>
          <p:cNvSpPr txBox="1"/>
          <p:nvPr/>
        </p:nvSpPr>
        <p:spPr>
          <a:xfrm>
            <a:off x="1058292" y="3700839"/>
            <a:ext cx="5047039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zh-CN" dirty="0"/>
              <a:t>每筐有</a:t>
            </a:r>
            <a:r>
              <a:rPr lang="en-US" altLang="zh-CN" dirty="0"/>
              <a:t>____</a:t>
            </a:r>
            <a:r>
              <a:rPr lang="zh-CN" altLang="zh-CN" dirty="0"/>
              <a:t>盒草莓，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求</a:t>
            </a:r>
            <a:r>
              <a:rPr lang="en-US" altLang="zh-CN" dirty="0"/>
              <a:t>____</a:t>
            </a:r>
            <a:r>
              <a:rPr lang="zh-CN" altLang="zh-CN" dirty="0"/>
              <a:t>筐有多少盒草莓。</a:t>
            </a: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5AFFD1C2-1921-40C7-4BCA-15380E4AB574}"/>
              </a:ext>
            </a:extLst>
          </p:cNvPr>
          <p:cNvSpPr/>
          <p:nvPr/>
        </p:nvSpPr>
        <p:spPr>
          <a:xfrm>
            <a:off x="7936011" y="918787"/>
            <a:ext cx="504000" cy="53937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B1B568F-2307-A4C9-28A8-64BEA6C94B89}"/>
              </a:ext>
            </a:extLst>
          </p:cNvPr>
          <p:cNvSpPr txBox="1"/>
          <p:nvPr/>
        </p:nvSpPr>
        <p:spPr>
          <a:xfrm>
            <a:off x="2493036" y="3779858"/>
            <a:ext cx="7387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16</a:t>
            </a:r>
            <a:endParaRPr lang="zh-CN" altLang="zh-CN" sz="3600" dirty="0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0F8D9E35-B60D-A000-20C9-41C9D533D075}"/>
              </a:ext>
            </a:extLst>
          </p:cNvPr>
          <p:cNvSpPr/>
          <p:nvPr/>
        </p:nvSpPr>
        <p:spPr>
          <a:xfrm>
            <a:off x="2025823" y="1326750"/>
            <a:ext cx="456122" cy="57551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113CEB2-B21E-86CF-23EA-ADB09514B0CA}"/>
              </a:ext>
            </a:extLst>
          </p:cNvPr>
          <p:cNvSpPr txBox="1"/>
          <p:nvPr/>
        </p:nvSpPr>
        <p:spPr>
          <a:xfrm>
            <a:off x="1690598" y="4591622"/>
            <a:ext cx="7387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</a:t>
            </a:r>
            <a:endParaRPr lang="zh-CN" altLang="zh-CN" sz="36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1B7E982-235B-3558-92DF-6F7E5019ACCE}"/>
              </a:ext>
            </a:extLst>
          </p:cNvPr>
          <p:cNvSpPr txBox="1"/>
          <p:nvPr/>
        </p:nvSpPr>
        <p:spPr>
          <a:xfrm>
            <a:off x="1058292" y="5548042"/>
            <a:ext cx="3420402" cy="6365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dirty="0">
                <a:solidFill>
                  <a:schemeClr val="tx1"/>
                </a:solidFill>
              </a:rPr>
              <a:t>该怎样列式呢？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C8EE3E7-A4EC-EFCE-340A-C99BAB454175}"/>
              </a:ext>
            </a:extLst>
          </p:cNvPr>
          <p:cNvSpPr txBox="1"/>
          <p:nvPr/>
        </p:nvSpPr>
        <p:spPr>
          <a:xfrm>
            <a:off x="4711186" y="5322200"/>
            <a:ext cx="3863648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求 </a:t>
            </a:r>
            <a:r>
              <a:rPr lang="en-US" altLang="zh-CN" sz="2800" dirty="0">
                <a:solidFill>
                  <a:srgbClr val="0070C0"/>
                </a:solidFill>
              </a:rPr>
              <a:t>3 </a:t>
            </a:r>
            <a:r>
              <a:rPr lang="zh-CN" altLang="en-US" sz="2800" dirty="0">
                <a:solidFill>
                  <a:srgbClr val="0070C0"/>
                </a:solidFill>
              </a:rPr>
              <a:t>个 </a:t>
            </a:r>
            <a:r>
              <a:rPr lang="en-US" altLang="zh-CN" sz="2800" dirty="0">
                <a:solidFill>
                  <a:srgbClr val="0070C0"/>
                </a:solidFill>
              </a:rPr>
              <a:t>16 </a:t>
            </a:r>
            <a:r>
              <a:rPr lang="zh-CN" altLang="en-US" sz="2800" dirty="0">
                <a:solidFill>
                  <a:srgbClr val="0070C0"/>
                </a:solidFill>
              </a:rPr>
              <a:t>相加的和是多少，用乘法计算。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8797270" y="5538711"/>
            <a:ext cx="2480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16×3 =</a:t>
            </a:r>
            <a:endParaRPr lang="zh-CN" altLang="zh-CN" sz="3600" dirty="0"/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77633FD-D0FC-AE46-8B16-3E6330D291B6}"/>
              </a:ext>
            </a:extLst>
          </p:cNvPr>
          <p:cNvSpPr txBox="1"/>
          <p:nvPr/>
        </p:nvSpPr>
        <p:spPr>
          <a:xfrm>
            <a:off x="2153875" y="546834"/>
            <a:ext cx="2480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16×3 =</a:t>
            </a:r>
            <a:endParaRPr lang="zh-CN" altLang="zh-CN" sz="3600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54B050-AD26-0986-F14B-7BE921D494E3}"/>
              </a:ext>
            </a:extLst>
          </p:cNvPr>
          <p:cNvGrpSpPr/>
          <p:nvPr/>
        </p:nvGrpSpPr>
        <p:grpSpPr>
          <a:xfrm>
            <a:off x="847717" y="1560712"/>
            <a:ext cx="4694666" cy="1142085"/>
            <a:chOff x="759152" y="4260004"/>
            <a:chExt cx="4694666" cy="1142085"/>
          </a:xfrm>
        </p:grpSpPr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D79A8036-433C-7944-EB3B-0834D7D7B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816" y="4549926"/>
              <a:ext cx="3199002" cy="796177"/>
            </a:xfrm>
            <a:prstGeom prst="wedgeRoundRectCallout">
              <a:avLst>
                <a:gd name="adj1" fmla="val -5967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我用竖式计算。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58256DC-0DE7-36B2-3C51-E473132C0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52" y="4260004"/>
              <a:ext cx="1175135" cy="1142085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D4242A6-5A72-D0B4-1CFC-CBA8870C4949}"/>
              </a:ext>
            </a:extLst>
          </p:cNvPr>
          <p:cNvGrpSpPr/>
          <p:nvPr/>
        </p:nvGrpSpPr>
        <p:grpSpPr>
          <a:xfrm>
            <a:off x="2734565" y="3023683"/>
            <a:ext cx="1950101" cy="1308805"/>
            <a:chOff x="4239282" y="3150281"/>
            <a:chExt cx="1950101" cy="130880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50F4F6F-5358-10E0-040B-CACFC2D581F3}"/>
                </a:ext>
              </a:extLst>
            </p:cNvPr>
            <p:cNvSpPr txBox="1"/>
            <p:nvPr/>
          </p:nvSpPr>
          <p:spPr>
            <a:xfrm>
              <a:off x="4895383" y="3150281"/>
              <a:ext cx="1294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1    6</a:t>
              </a:r>
              <a:endParaRPr lang="zh-CN" altLang="en-US" sz="3600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CF60EAB-DF37-1B84-D821-14AC1797FCAB}"/>
                </a:ext>
              </a:extLst>
            </p:cNvPr>
            <p:cNvSpPr txBox="1"/>
            <p:nvPr/>
          </p:nvSpPr>
          <p:spPr>
            <a:xfrm>
              <a:off x="4344875" y="3812755"/>
              <a:ext cx="5630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×</a:t>
              </a:r>
              <a:endParaRPr lang="zh-CN" altLang="en-US" sz="36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7CFBB03-3FCB-82CC-1F2E-2BA2799B3B8A}"/>
                </a:ext>
              </a:extLst>
            </p:cNvPr>
            <p:cNvSpPr txBox="1"/>
            <p:nvPr/>
          </p:nvSpPr>
          <p:spPr>
            <a:xfrm>
              <a:off x="5576521" y="3812755"/>
              <a:ext cx="5630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EBD5CF53-F8BA-8F7F-05EF-A480D557A27E}"/>
                </a:ext>
              </a:extLst>
            </p:cNvPr>
            <p:cNvCxnSpPr/>
            <p:nvPr/>
          </p:nvCxnSpPr>
          <p:spPr>
            <a:xfrm>
              <a:off x="4239282" y="4448809"/>
              <a:ext cx="19127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E56EDF29-760A-289D-6987-D96ED442352B}"/>
              </a:ext>
            </a:extLst>
          </p:cNvPr>
          <p:cNvSpPr txBox="1"/>
          <p:nvPr/>
        </p:nvSpPr>
        <p:spPr>
          <a:xfrm>
            <a:off x="5688490" y="2801739"/>
            <a:ext cx="5937453" cy="171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2600" dirty="0"/>
              <a:t>① </a:t>
            </a:r>
            <a:r>
              <a:rPr lang="zh-CN" altLang="zh-CN" sz="2600" dirty="0"/>
              <a:t>先用第二个乘数</a:t>
            </a:r>
            <a:r>
              <a:rPr lang="en-US" altLang="zh-CN" sz="2600" dirty="0"/>
              <a:t> </a:t>
            </a:r>
            <a:r>
              <a:rPr lang="zh-CN" altLang="zh-CN" sz="2600" dirty="0"/>
              <a:t>3</a:t>
            </a:r>
            <a:r>
              <a:rPr lang="en-US" altLang="zh-CN" sz="2600" dirty="0"/>
              <a:t> </a:t>
            </a:r>
            <a:r>
              <a:rPr lang="zh-CN" altLang="zh-CN" sz="2600" dirty="0"/>
              <a:t>和第一个乘数</a:t>
            </a:r>
            <a:endParaRPr lang="en-US" altLang="zh-CN" sz="2600" dirty="0"/>
          </a:p>
          <a:p>
            <a:pPr algn="l">
              <a:lnSpc>
                <a:spcPct val="130000"/>
              </a:lnSpc>
            </a:pPr>
            <a:r>
              <a:rPr lang="en-US" altLang="zh-CN" sz="2600" dirty="0"/>
              <a:t>     </a:t>
            </a:r>
            <a:r>
              <a:rPr lang="zh-CN" altLang="zh-CN" sz="2600" dirty="0"/>
              <a:t>个位上的</a:t>
            </a:r>
            <a:r>
              <a:rPr lang="en-US" altLang="zh-CN" sz="2600" dirty="0"/>
              <a:t> </a:t>
            </a:r>
            <a:r>
              <a:rPr lang="zh-CN" altLang="zh-CN" sz="2600" dirty="0"/>
              <a:t>6</a:t>
            </a:r>
            <a:r>
              <a:rPr lang="en-US" altLang="zh-CN" sz="2600" dirty="0"/>
              <a:t> </a:t>
            </a:r>
            <a:r>
              <a:rPr lang="zh-CN" altLang="zh-CN" sz="2600" dirty="0"/>
              <a:t>相乘得</a:t>
            </a:r>
            <a:r>
              <a:rPr lang="en-US" altLang="zh-CN" sz="2600" dirty="0"/>
              <a:t> </a:t>
            </a:r>
            <a:r>
              <a:rPr lang="zh-CN" altLang="zh-CN" sz="2600" dirty="0"/>
              <a:t>18，积的个位上</a:t>
            </a:r>
            <a:endParaRPr lang="en-US" altLang="zh-CN" sz="2600" dirty="0"/>
          </a:p>
          <a:p>
            <a:pPr algn="l">
              <a:lnSpc>
                <a:spcPct val="130000"/>
              </a:lnSpc>
            </a:pPr>
            <a:r>
              <a:rPr lang="en-US" altLang="zh-CN" sz="2600" dirty="0"/>
              <a:t>     </a:t>
            </a:r>
            <a:r>
              <a:rPr lang="zh-CN" altLang="zh-CN" sz="2600" dirty="0"/>
              <a:t>是</a:t>
            </a:r>
            <a:r>
              <a:rPr lang="en-US" altLang="zh-CN" sz="2600" dirty="0"/>
              <a:t> </a:t>
            </a:r>
            <a:r>
              <a:rPr lang="zh-CN" altLang="zh-CN" sz="2600" dirty="0"/>
              <a:t>8，向十位进</a:t>
            </a:r>
            <a:r>
              <a:rPr lang="en-US" altLang="zh-CN" sz="2600" dirty="0"/>
              <a:t> </a:t>
            </a:r>
            <a:r>
              <a:rPr lang="zh-CN" altLang="zh-CN" sz="2600" dirty="0"/>
              <a:t>1；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610CC76-B0EA-18E1-6FA1-58F31F626FC9}"/>
              </a:ext>
            </a:extLst>
          </p:cNvPr>
          <p:cNvSpPr txBox="1"/>
          <p:nvPr/>
        </p:nvSpPr>
        <p:spPr>
          <a:xfrm>
            <a:off x="5688491" y="4522508"/>
            <a:ext cx="5788163" cy="171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>
            <a:defPPr>
              <a:defRPr lang="zh-CN"/>
            </a:defPPr>
            <a:lvl1pPr algn="ctr" eaLnBrk="1" hangingPunct="1">
              <a:lnSpc>
                <a:spcPct val="130000"/>
              </a:lnSpc>
              <a:defRPr sz="24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2600" dirty="0"/>
              <a:t>② </a:t>
            </a:r>
            <a:r>
              <a:rPr lang="zh-CN" altLang="zh-CN" sz="2600" dirty="0"/>
              <a:t>再用第二个乘数</a:t>
            </a:r>
            <a:r>
              <a:rPr lang="en-US" altLang="zh-CN" sz="2600" dirty="0"/>
              <a:t> </a:t>
            </a:r>
            <a:r>
              <a:rPr lang="zh-CN" altLang="zh-CN" sz="2600" dirty="0"/>
              <a:t>3</a:t>
            </a:r>
            <a:r>
              <a:rPr lang="en-US" altLang="zh-CN" sz="2600" dirty="0"/>
              <a:t> </a:t>
            </a:r>
            <a:r>
              <a:rPr lang="zh-CN" altLang="zh-CN" sz="2600" dirty="0"/>
              <a:t>与第一个乘数</a:t>
            </a:r>
            <a:endParaRPr lang="en-US" altLang="zh-CN" sz="2600" dirty="0"/>
          </a:p>
          <a:p>
            <a:pPr algn="l"/>
            <a:r>
              <a:rPr lang="en-US" altLang="zh-CN" sz="2600" dirty="0"/>
              <a:t>     </a:t>
            </a:r>
            <a:r>
              <a:rPr lang="zh-CN" altLang="zh-CN" sz="2600" dirty="0"/>
              <a:t>十位上的</a:t>
            </a:r>
            <a:r>
              <a:rPr lang="en-US" altLang="zh-CN" sz="2600" dirty="0"/>
              <a:t> </a:t>
            </a:r>
            <a:r>
              <a:rPr lang="zh-CN" altLang="zh-CN" sz="2600" dirty="0"/>
              <a:t>1</a:t>
            </a:r>
            <a:r>
              <a:rPr lang="en-US" altLang="zh-CN" sz="2600" dirty="0"/>
              <a:t> </a:t>
            </a:r>
            <a:r>
              <a:rPr lang="zh-CN" altLang="zh-CN" sz="2600" dirty="0"/>
              <a:t>相乘得</a:t>
            </a:r>
            <a:r>
              <a:rPr lang="en-US" altLang="zh-CN" sz="2600" dirty="0"/>
              <a:t> </a:t>
            </a:r>
            <a:r>
              <a:rPr lang="zh-CN" altLang="zh-CN" sz="2600" dirty="0"/>
              <a:t>3，加上个位</a:t>
            </a:r>
            <a:endParaRPr lang="en-US" altLang="zh-CN" sz="2600" dirty="0"/>
          </a:p>
          <a:p>
            <a:pPr algn="l"/>
            <a:r>
              <a:rPr lang="en-US" altLang="zh-CN" sz="2600" dirty="0"/>
              <a:t>     </a:t>
            </a:r>
            <a:r>
              <a:rPr lang="zh-CN" altLang="zh-CN" sz="2600" dirty="0"/>
              <a:t>进上来的</a:t>
            </a:r>
            <a:r>
              <a:rPr lang="en-US" altLang="zh-CN" sz="2600" dirty="0"/>
              <a:t> </a:t>
            </a:r>
            <a:r>
              <a:rPr lang="zh-CN" altLang="zh-CN" sz="2600" dirty="0"/>
              <a:t>1，积的十位上是</a:t>
            </a:r>
            <a:r>
              <a:rPr lang="en-US" altLang="zh-CN" sz="2600" dirty="0"/>
              <a:t> </a:t>
            </a:r>
            <a:r>
              <a:rPr lang="zh-CN" altLang="zh-CN" sz="2600" dirty="0"/>
              <a:t>4。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90142B2-B4E2-62E2-4031-5BD9073E9DE6}"/>
              </a:ext>
            </a:extLst>
          </p:cNvPr>
          <p:cNvSpPr txBox="1"/>
          <p:nvPr/>
        </p:nvSpPr>
        <p:spPr>
          <a:xfrm>
            <a:off x="3362673" y="4359293"/>
            <a:ext cx="40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35C1DCC8-0E29-B222-CB47-390DE4C3B56A}"/>
              </a:ext>
            </a:extLst>
          </p:cNvPr>
          <p:cNvCxnSpPr/>
          <p:nvPr/>
        </p:nvCxnSpPr>
        <p:spPr>
          <a:xfrm flipV="1">
            <a:off x="4273420" y="3544227"/>
            <a:ext cx="0" cy="288000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A991F757-E5F8-588A-18DA-59387988C7DA}"/>
              </a:ext>
            </a:extLst>
          </p:cNvPr>
          <p:cNvSpPr txBox="1"/>
          <p:nvPr/>
        </p:nvSpPr>
        <p:spPr>
          <a:xfrm>
            <a:off x="4062469" y="4359293"/>
            <a:ext cx="406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8B69529-FA94-68F8-F4C4-85C85A7A4C75}"/>
              </a:ext>
            </a:extLst>
          </p:cNvPr>
          <p:cNvSpPr txBox="1"/>
          <p:nvPr/>
        </p:nvSpPr>
        <p:spPr>
          <a:xfrm>
            <a:off x="3657619" y="3870801"/>
            <a:ext cx="33339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400" dirty="0">
                <a:solidFill>
                  <a:srgbClr val="FF00FF"/>
                </a:solidFill>
              </a:rPr>
              <a:t>1</a:t>
            </a:r>
            <a:endParaRPr lang="zh-CN" altLang="en-US" sz="2400" dirty="0">
              <a:solidFill>
                <a:srgbClr val="FF00FF"/>
              </a:solidFill>
            </a:endParaRPr>
          </a:p>
        </p:txBody>
      </p: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39E359AE-AC79-5554-0661-910942E93BC5}"/>
              </a:ext>
            </a:extLst>
          </p:cNvPr>
          <p:cNvCxnSpPr>
            <a:cxnSpLocks/>
          </p:cNvCxnSpPr>
          <p:nvPr/>
        </p:nvCxnSpPr>
        <p:spPr>
          <a:xfrm flipH="1" flipV="1">
            <a:off x="3666931" y="3582955"/>
            <a:ext cx="458029" cy="288511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D302AC73-4E2C-EE24-3138-1928EBD6A8F0}"/>
              </a:ext>
            </a:extLst>
          </p:cNvPr>
          <p:cNvSpPr txBox="1"/>
          <p:nvPr/>
        </p:nvSpPr>
        <p:spPr>
          <a:xfrm>
            <a:off x="3782552" y="564236"/>
            <a:ext cx="1022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71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53" grpId="0"/>
      <p:bldP spid="58" grpId="0"/>
      <p:bldP spid="64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组合 204">
            <a:extLst>
              <a:ext uri="{FF2B5EF4-FFF2-40B4-BE49-F238E27FC236}">
                <a16:creationId xmlns:a16="http://schemas.microsoft.com/office/drawing/2014/main" id="{E0CA25F7-694D-AA94-4F3E-F702FEA7A3DE}"/>
              </a:ext>
            </a:extLst>
          </p:cNvPr>
          <p:cNvGrpSpPr/>
          <p:nvPr/>
        </p:nvGrpSpPr>
        <p:grpSpPr>
          <a:xfrm>
            <a:off x="4487401" y="1866536"/>
            <a:ext cx="410547" cy="3153747"/>
            <a:chOff x="4904999" y="2258423"/>
            <a:chExt cx="410547" cy="3153747"/>
          </a:xfrm>
          <a:solidFill>
            <a:srgbClr val="E2F1F6"/>
          </a:solidFill>
        </p:grpSpPr>
        <p:sp>
          <p:nvSpPr>
            <p:cNvPr id="206" name="立方体 205">
              <a:extLst>
                <a:ext uri="{FF2B5EF4-FFF2-40B4-BE49-F238E27FC236}">
                  <a16:creationId xmlns:a16="http://schemas.microsoft.com/office/drawing/2014/main" id="{02710E26-F133-2919-5253-1609D8ADA50C}"/>
                </a:ext>
              </a:extLst>
            </p:cNvPr>
            <p:cNvSpPr/>
            <p:nvPr/>
          </p:nvSpPr>
          <p:spPr>
            <a:xfrm>
              <a:off x="490499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立方体 206">
              <a:extLst>
                <a:ext uri="{FF2B5EF4-FFF2-40B4-BE49-F238E27FC236}">
                  <a16:creationId xmlns:a16="http://schemas.microsoft.com/office/drawing/2014/main" id="{AED880C4-0680-1824-1797-81A8D5ED1FD3}"/>
                </a:ext>
              </a:extLst>
            </p:cNvPr>
            <p:cNvSpPr/>
            <p:nvPr/>
          </p:nvSpPr>
          <p:spPr>
            <a:xfrm>
              <a:off x="490499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立方体 207">
              <a:extLst>
                <a:ext uri="{FF2B5EF4-FFF2-40B4-BE49-F238E27FC236}">
                  <a16:creationId xmlns:a16="http://schemas.microsoft.com/office/drawing/2014/main" id="{4F6C1D8A-58C2-1C59-100C-12271AABEEBF}"/>
                </a:ext>
              </a:extLst>
            </p:cNvPr>
            <p:cNvSpPr/>
            <p:nvPr/>
          </p:nvSpPr>
          <p:spPr>
            <a:xfrm>
              <a:off x="490499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立方体 208">
              <a:extLst>
                <a:ext uri="{FF2B5EF4-FFF2-40B4-BE49-F238E27FC236}">
                  <a16:creationId xmlns:a16="http://schemas.microsoft.com/office/drawing/2014/main" id="{BF570855-D28C-014B-D6F3-152EEC45004B}"/>
                </a:ext>
              </a:extLst>
            </p:cNvPr>
            <p:cNvSpPr/>
            <p:nvPr/>
          </p:nvSpPr>
          <p:spPr>
            <a:xfrm>
              <a:off x="490499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立方体 209">
              <a:extLst>
                <a:ext uri="{FF2B5EF4-FFF2-40B4-BE49-F238E27FC236}">
                  <a16:creationId xmlns:a16="http://schemas.microsoft.com/office/drawing/2014/main" id="{C79E4F08-2DB0-EF65-A228-11201FA879C5}"/>
                </a:ext>
              </a:extLst>
            </p:cNvPr>
            <p:cNvSpPr/>
            <p:nvPr/>
          </p:nvSpPr>
          <p:spPr>
            <a:xfrm>
              <a:off x="490499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立方体 210">
              <a:extLst>
                <a:ext uri="{FF2B5EF4-FFF2-40B4-BE49-F238E27FC236}">
                  <a16:creationId xmlns:a16="http://schemas.microsoft.com/office/drawing/2014/main" id="{DF4A1D77-18F0-9B2E-FCA5-2390FF745F57}"/>
                </a:ext>
              </a:extLst>
            </p:cNvPr>
            <p:cNvSpPr/>
            <p:nvPr/>
          </p:nvSpPr>
          <p:spPr>
            <a:xfrm>
              <a:off x="490499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立方体 211">
              <a:extLst>
                <a:ext uri="{FF2B5EF4-FFF2-40B4-BE49-F238E27FC236}">
                  <a16:creationId xmlns:a16="http://schemas.microsoft.com/office/drawing/2014/main" id="{915EDFAD-B906-F649-CEAB-EB50F65DED06}"/>
                </a:ext>
              </a:extLst>
            </p:cNvPr>
            <p:cNvSpPr/>
            <p:nvPr/>
          </p:nvSpPr>
          <p:spPr>
            <a:xfrm>
              <a:off x="4904999" y="3172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立方体 212">
              <a:extLst>
                <a:ext uri="{FF2B5EF4-FFF2-40B4-BE49-F238E27FC236}">
                  <a16:creationId xmlns:a16="http://schemas.microsoft.com/office/drawing/2014/main" id="{3B8DBFE7-3289-B4D4-99B9-2B5F1FA8AAAF}"/>
                </a:ext>
              </a:extLst>
            </p:cNvPr>
            <p:cNvSpPr/>
            <p:nvPr/>
          </p:nvSpPr>
          <p:spPr>
            <a:xfrm>
              <a:off x="4904999" y="2868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立方体 213">
              <a:extLst>
                <a:ext uri="{FF2B5EF4-FFF2-40B4-BE49-F238E27FC236}">
                  <a16:creationId xmlns:a16="http://schemas.microsoft.com/office/drawing/2014/main" id="{D09B8D96-560C-D24E-69E4-30C1D9414FD4}"/>
                </a:ext>
              </a:extLst>
            </p:cNvPr>
            <p:cNvSpPr/>
            <p:nvPr/>
          </p:nvSpPr>
          <p:spPr>
            <a:xfrm>
              <a:off x="4904999" y="2563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立方体 214">
              <a:extLst>
                <a:ext uri="{FF2B5EF4-FFF2-40B4-BE49-F238E27FC236}">
                  <a16:creationId xmlns:a16="http://schemas.microsoft.com/office/drawing/2014/main" id="{04664C4E-71C2-BA40-E88A-10E5432196D0}"/>
                </a:ext>
              </a:extLst>
            </p:cNvPr>
            <p:cNvSpPr/>
            <p:nvPr/>
          </p:nvSpPr>
          <p:spPr>
            <a:xfrm>
              <a:off x="4904999" y="2258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6" name="组合 215">
            <a:extLst>
              <a:ext uri="{FF2B5EF4-FFF2-40B4-BE49-F238E27FC236}">
                <a16:creationId xmlns:a16="http://schemas.microsoft.com/office/drawing/2014/main" id="{4947792B-FA9D-B4F9-B81A-29A72BAF72A6}"/>
              </a:ext>
            </a:extLst>
          </p:cNvPr>
          <p:cNvGrpSpPr/>
          <p:nvPr/>
        </p:nvGrpSpPr>
        <p:grpSpPr>
          <a:xfrm>
            <a:off x="3278361" y="1866536"/>
            <a:ext cx="410547" cy="3153747"/>
            <a:chOff x="4904999" y="2258423"/>
            <a:chExt cx="410547" cy="3153747"/>
          </a:xfrm>
          <a:solidFill>
            <a:srgbClr val="E2F1F6"/>
          </a:solidFill>
        </p:grpSpPr>
        <p:sp>
          <p:nvSpPr>
            <p:cNvPr id="217" name="立方体 216">
              <a:extLst>
                <a:ext uri="{FF2B5EF4-FFF2-40B4-BE49-F238E27FC236}">
                  <a16:creationId xmlns:a16="http://schemas.microsoft.com/office/drawing/2014/main" id="{F0FCD2B1-39D7-E436-1CCC-DE4555D7BFDE}"/>
                </a:ext>
              </a:extLst>
            </p:cNvPr>
            <p:cNvSpPr/>
            <p:nvPr/>
          </p:nvSpPr>
          <p:spPr>
            <a:xfrm>
              <a:off x="490499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立方体 217">
              <a:extLst>
                <a:ext uri="{FF2B5EF4-FFF2-40B4-BE49-F238E27FC236}">
                  <a16:creationId xmlns:a16="http://schemas.microsoft.com/office/drawing/2014/main" id="{F00FB19C-3D55-9A6E-2237-F4C0C70D2767}"/>
                </a:ext>
              </a:extLst>
            </p:cNvPr>
            <p:cNvSpPr/>
            <p:nvPr/>
          </p:nvSpPr>
          <p:spPr>
            <a:xfrm>
              <a:off x="490499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立方体 218">
              <a:extLst>
                <a:ext uri="{FF2B5EF4-FFF2-40B4-BE49-F238E27FC236}">
                  <a16:creationId xmlns:a16="http://schemas.microsoft.com/office/drawing/2014/main" id="{864E454A-DF97-C8F1-47F6-E0CF3F745BEE}"/>
                </a:ext>
              </a:extLst>
            </p:cNvPr>
            <p:cNvSpPr/>
            <p:nvPr/>
          </p:nvSpPr>
          <p:spPr>
            <a:xfrm>
              <a:off x="490499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立方体 219">
              <a:extLst>
                <a:ext uri="{FF2B5EF4-FFF2-40B4-BE49-F238E27FC236}">
                  <a16:creationId xmlns:a16="http://schemas.microsoft.com/office/drawing/2014/main" id="{62D4BD81-BBFC-975A-BA3E-D510804C3943}"/>
                </a:ext>
              </a:extLst>
            </p:cNvPr>
            <p:cNvSpPr/>
            <p:nvPr/>
          </p:nvSpPr>
          <p:spPr>
            <a:xfrm>
              <a:off x="490499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立方体 220">
              <a:extLst>
                <a:ext uri="{FF2B5EF4-FFF2-40B4-BE49-F238E27FC236}">
                  <a16:creationId xmlns:a16="http://schemas.microsoft.com/office/drawing/2014/main" id="{C87E5689-5A84-4C6C-C5BC-CA1C75E54B1D}"/>
                </a:ext>
              </a:extLst>
            </p:cNvPr>
            <p:cNvSpPr/>
            <p:nvPr/>
          </p:nvSpPr>
          <p:spPr>
            <a:xfrm>
              <a:off x="490499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立方体 221">
              <a:extLst>
                <a:ext uri="{FF2B5EF4-FFF2-40B4-BE49-F238E27FC236}">
                  <a16:creationId xmlns:a16="http://schemas.microsoft.com/office/drawing/2014/main" id="{22A4107A-AB20-3C7B-D5CB-65F617BA6261}"/>
                </a:ext>
              </a:extLst>
            </p:cNvPr>
            <p:cNvSpPr/>
            <p:nvPr/>
          </p:nvSpPr>
          <p:spPr>
            <a:xfrm>
              <a:off x="490499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立方体 222">
              <a:extLst>
                <a:ext uri="{FF2B5EF4-FFF2-40B4-BE49-F238E27FC236}">
                  <a16:creationId xmlns:a16="http://schemas.microsoft.com/office/drawing/2014/main" id="{988A1BB3-A268-4D54-283D-FB4757E4C980}"/>
                </a:ext>
              </a:extLst>
            </p:cNvPr>
            <p:cNvSpPr/>
            <p:nvPr/>
          </p:nvSpPr>
          <p:spPr>
            <a:xfrm>
              <a:off x="4904999" y="3172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立方体 223">
              <a:extLst>
                <a:ext uri="{FF2B5EF4-FFF2-40B4-BE49-F238E27FC236}">
                  <a16:creationId xmlns:a16="http://schemas.microsoft.com/office/drawing/2014/main" id="{36CDC295-A7BF-592F-2249-81B281F1E394}"/>
                </a:ext>
              </a:extLst>
            </p:cNvPr>
            <p:cNvSpPr/>
            <p:nvPr/>
          </p:nvSpPr>
          <p:spPr>
            <a:xfrm>
              <a:off x="4904999" y="2868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立方体 224">
              <a:extLst>
                <a:ext uri="{FF2B5EF4-FFF2-40B4-BE49-F238E27FC236}">
                  <a16:creationId xmlns:a16="http://schemas.microsoft.com/office/drawing/2014/main" id="{B12C2BD1-D361-8EEC-3411-294FE471C512}"/>
                </a:ext>
              </a:extLst>
            </p:cNvPr>
            <p:cNvSpPr/>
            <p:nvPr/>
          </p:nvSpPr>
          <p:spPr>
            <a:xfrm>
              <a:off x="4904999" y="2563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立方体 225">
              <a:extLst>
                <a:ext uri="{FF2B5EF4-FFF2-40B4-BE49-F238E27FC236}">
                  <a16:creationId xmlns:a16="http://schemas.microsoft.com/office/drawing/2014/main" id="{7E4F8DF7-5099-085F-9E80-E589D6361928}"/>
                </a:ext>
              </a:extLst>
            </p:cNvPr>
            <p:cNvSpPr/>
            <p:nvPr/>
          </p:nvSpPr>
          <p:spPr>
            <a:xfrm>
              <a:off x="4904999" y="2258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8" name="组合 197">
            <a:extLst>
              <a:ext uri="{FF2B5EF4-FFF2-40B4-BE49-F238E27FC236}">
                <a16:creationId xmlns:a16="http://schemas.microsoft.com/office/drawing/2014/main" id="{9805FB38-FD38-0C53-E256-D1865EF56A2E}"/>
              </a:ext>
            </a:extLst>
          </p:cNvPr>
          <p:cNvGrpSpPr/>
          <p:nvPr/>
        </p:nvGrpSpPr>
        <p:grpSpPr>
          <a:xfrm>
            <a:off x="4789661" y="3085736"/>
            <a:ext cx="410547" cy="1934547"/>
            <a:chOff x="5207259" y="3477623"/>
            <a:chExt cx="410547" cy="1934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9" name="立方体 198">
              <a:extLst>
                <a:ext uri="{FF2B5EF4-FFF2-40B4-BE49-F238E27FC236}">
                  <a16:creationId xmlns:a16="http://schemas.microsoft.com/office/drawing/2014/main" id="{7745EA1F-7E73-4D1E-335D-1B0DC39C938F}"/>
                </a:ext>
              </a:extLst>
            </p:cNvPr>
            <p:cNvSpPr/>
            <p:nvPr/>
          </p:nvSpPr>
          <p:spPr>
            <a:xfrm>
              <a:off x="520725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立方体 199">
              <a:extLst>
                <a:ext uri="{FF2B5EF4-FFF2-40B4-BE49-F238E27FC236}">
                  <a16:creationId xmlns:a16="http://schemas.microsoft.com/office/drawing/2014/main" id="{3372572E-2722-82BD-6409-992DE80A0897}"/>
                </a:ext>
              </a:extLst>
            </p:cNvPr>
            <p:cNvSpPr/>
            <p:nvPr/>
          </p:nvSpPr>
          <p:spPr>
            <a:xfrm>
              <a:off x="520725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立方体 200">
              <a:extLst>
                <a:ext uri="{FF2B5EF4-FFF2-40B4-BE49-F238E27FC236}">
                  <a16:creationId xmlns:a16="http://schemas.microsoft.com/office/drawing/2014/main" id="{D26C5A23-EC8C-FBEA-E90E-130A30590908}"/>
                </a:ext>
              </a:extLst>
            </p:cNvPr>
            <p:cNvSpPr/>
            <p:nvPr/>
          </p:nvSpPr>
          <p:spPr>
            <a:xfrm>
              <a:off x="520725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立方体 201">
              <a:extLst>
                <a:ext uri="{FF2B5EF4-FFF2-40B4-BE49-F238E27FC236}">
                  <a16:creationId xmlns:a16="http://schemas.microsoft.com/office/drawing/2014/main" id="{145E7FE2-C5BB-6942-AA13-256BD230C653}"/>
                </a:ext>
              </a:extLst>
            </p:cNvPr>
            <p:cNvSpPr/>
            <p:nvPr/>
          </p:nvSpPr>
          <p:spPr>
            <a:xfrm>
              <a:off x="520725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立方体 202">
              <a:extLst>
                <a:ext uri="{FF2B5EF4-FFF2-40B4-BE49-F238E27FC236}">
                  <a16:creationId xmlns:a16="http://schemas.microsoft.com/office/drawing/2014/main" id="{DE94AAE9-56C4-5545-2F1C-52914347EB8A}"/>
                </a:ext>
              </a:extLst>
            </p:cNvPr>
            <p:cNvSpPr/>
            <p:nvPr/>
          </p:nvSpPr>
          <p:spPr>
            <a:xfrm>
              <a:off x="520725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立方体 203">
              <a:extLst>
                <a:ext uri="{FF2B5EF4-FFF2-40B4-BE49-F238E27FC236}">
                  <a16:creationId xmlns:a16="http://schemas.microsoft.com/office/drawing/2014/main" id="{007A00CE-EAEB-41ED-E910-75EC111D8DFA}"/>
                </a:ext>
              </a:extLst>
            </p:cNvPr>
            <p:cNvSpPr/>
            <p:nvPr/>
          </p:nvSpPr>
          <p:spPr>
            <a:xfrm>
              <a:off x="520725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7" name="组合 226">
            <a:extLst>
              <a:ext uri="{FF2B5EF4-FFF2-40B4-BE49-F238E27FC236}">
                <a16:creationId xmlns:a16="http://schemas.microsoft.com/office/drawing/2014/main" id="{08D3D0A8-71C6-6B23-3551-D40E1BFE7D69}"/>
              </a:ext>
            </a:extLst>
          </p:cNvPr>
          <p:cNvGrpSpPr/>
          <p:nvPr/>
        </p:nvGrpSpPr>
        <p:grpSpPr>
          <a:xfrm>
            <a:off x="3580621" y="3085736"/>
            <a:ext cx="410547" cy="1934547"/>
            <a:chOff x="5207259" y="3477623"/>
            <a:chExt cx="410547" cy="1934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8" name="立方体 227">
              <a:extLst>
                <a:ext uri="{FF2B5EF4-FFF2-40B4-BE49-F238E27FC236}">
                  <a16:creationId xmlns:a16="http://schemas.microsoft.com/office/drawing/2014/main" id="{183D1A89-ABF3-A495-3E77-F3FE5C0B15AE}"/>
                </a:ext>
              </a:extLst>
            </p:cNvPr>
            <p:cNvSpPr/>
            <p:nvPr/>
          </p:nvSpPr>
          <p:spPr>
            <a:xfrm>
              <a:off x="520725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立方体 228">
              <a:extLst>
                <a:ext uri="{FF2B5EF4-FFF2-40B4-BE49-F238E27FC236}">
                  <a16:creationId xmlns:a16="http://schemas.microsoft.com/office/drawing/2014/main" id="{F1E65626-8E2D-65A5-E49B-A410983B5ED5}"/>
                </a:ext>
              </a:extLst>
            </p:cNvPr>
            <p:cNvSpPr/>
            <p:nvPr/>
          </p:nvSpPr>
          <p:spPr>
            <a:xfrm>
              <a:off x="520725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立方体 229">
              <a:extLst>
                <a:ext uri="{FF2B5EF4-FFF2-40B4-BE49-F238E27FC236}">
                  <a16:creationId xmlns:a16="http://schemas.microsoft.com/office/drawing/2014/main" id="{AC63CE03-B13C-91E0-3947-1B62A416F190}"/>
                </a:ext>
              </a:extLst>
            </p:cNvPr>
            <p:cNvSpPr/>
            <p:nvPr/>
          </p:nvSpPr>
          <p:spPr>
            <a:xfrm>
              <a:off x="520725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立方体 230">
              <a:extLst>
                <a:ext uri="{FF2B5EF4-FFF2-40B4-BE49-F238E27FC236}">
                  <a16:creationId xmlns:a16="http://schemas.microsoft.com/office/drawing/2014/main" id="{6E6B1DBD-1E3C-077D-7A10-DE01C8E1954C}"/>
                </a:ext>
              </a:extLst>
            </p:cNvPr>
            <p:cNvSpPr/>
            <p:nvPr/>
          </p:nvSpPr>
          <p:spPr>
            <a:xfrm>
              <a:off x="520725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立方体 231">
              <a:extLst>
                <a:ext uri="{FF2B5EF4-FFF2-40B4-BE49-F238E27FC236}">
                  <a16:creationId xmlns:a16="http://schemas.microsoft.com/office/drawing/2014/main" id="{34D47DB4-3A99-65D7-0DD5-408E1145D56E}"/>
                </a:ext>
              </a:extLst>
            </p:cNvPr>
            <p:cNvSpPr/>
            <p:nvPr/>
          </p:nvSpPr>
          <p:spPr>
            <a:xfrm>
              <a:off x="520725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立方体 232">
              <a:extLst>
                <a:ext uri="{FF2B5EF4-FFF2-40B4-BE49-F238E27FC236}">
                  <a16:creationId xmlns:a16="http://schemas.microsoft.com/office/drawing/2014/main" id="{3E7DC99D-744E-C21A-A7A4-19712D553CBF}"/>
                </a:ext>
              </a:extLst>
            </p:cNvPr>
            <p:cNvSpPr/>
            <p:nvPr/>
          </p:nvSpPr>
          <p:spPr>
            <a:xfrm>
              <a:off x="520725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9" name="组合 178">
            <a:extLst>
              <a:ext uri="{FF2B5EF4-FFF2-40B4-BE49-F238E27FC236}">
                <a16:creationId xmlns:a16="http://schemas.microsoft.com/office/drawing/2014/main" id="{15F07889-91AA-001F-10CA-D335FA390BC2}"/>
              </a:ext>
            </a:extLst>
          </p:cNvPr>
          <p:cNvGrpSpPr/>
          <p:nvPr/>
        </p:nvGrpSpPr>
        <p:grpSpPr>
          <a:xfrm>
            <a:off x="2059161" y="1866536"/>
            <a:ext cx="410547" cy="3153747"/>
            <a:chOff x="4904999" y="2258423"/>
            <a:chExt cx="410547" cy="3153747"/>
          </a:xfrm>
          <a:solidFill>
            <a:srgbClr val="E2F1F6"/>
          </a:solidFill>
        </p:grpSpPr>
        <p:sp>
          <p:nvSpPr>
            <p:cNvPr id="180" name="立方体 179">
              <a:extLst>
                <a:ext uri="{FF2B5EF4-FFF2-40B4-BE49-F238E27FC236}">
                  <a16:creationId xmlns:a16="http://schemas.microsoft.com/office/drawing/2014/main" id="{897997D4-07AD-B0AF-30CB-40C08AB4325B}"/>
                </a:ext>
              </a:extLst>
            </p:cNvPr>
            <p:cNvSpPr/>
            <p:nvPr/>
          </p:nvSpPr>
          <p:spPr>
            <a:xfrm>
              <a:off x="490499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立方体 180">
              <a:extLst>
                <a:ext uri="{FF2B5EF4-FFF2-40B4-BE49-F238E27FC236}">
                  <a16:creationId xmlns:a16="http://schemas.microsoft.com/office/drawing/2014/main" id="{5028B488-8682-A8CD-8082-EAB4BB0A7EB9}"/>
                </a:ext>
              </a:extLst>
            </p:cNvPr>
            <p:cNvSpPr/>
            <p:nvPr/>
          </p:nvSpPr>
          <p:spPr>
            <a:xfrm>
              <a:off x="490499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立方体 181">
              <a:extLst>
                <a:ext uri="{FF2B5EF4-FFF2-40B4-BE49-F238E27FC236}">
                  <a16:creationId xmlns:a16="http://schemas.microsoft.com/office/drawing/2014/main" id="{6BDF999C-DA5A-8EE5-DBA1-EA4F419B51F7}"/>
                </a:ext>
              </a:extLst>
            </p:cNvPr>
            <p:cNvSpPr/>
            <p:nvPr/>
          </p:nvSpPr>
          <p:spPr>
            <a:xfrm>
              <a:off x="490499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立方体 182">
              <a:extLst>
                <a:ext uri="{FF2B5EF4-FFF2-40B4-BE49-F238E27FC236}">
                  <a16:creationId xmlns:a16="http://schemas.microsoft.com/office/drawing/2014/main" id="{60349DC3-71BA-B5DB-D040-E7B3D11F18D6}"/>
                </a:ext>
              </a:extLst>
            </p:cNvPr>
            <p:cNvSpPr/>
            <p:nvPr/>
          </p:nvSpPr>
          <p:spPr>
            <a:xfrm>
              <a:off x="490499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立方体 183">
              <a:extLst>
                <a:ext uri="{FF2B5EF4-FFF2-40B4-BE49-F238E27FC236}">
                  <a16:creationId xmlns:a16="http://schemas.microsoft.com/office/drawing/2014/main" id="{7C9203D1-B1BF-A0CD-72F2-A5C04C43D184}"/>
                </a:ext>
              </a:extLst>
            </p:cNvPr>
            <p:cNvSpPr/>
            <p:nvPr/>
          </p:nvSpPr>
          <p:spPr>
            <a:xfrm>
              <a:off x="490499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立方体 184">
              <a:extLst>
                <a:ext uri="{FF2B5EF4-FFF2-40B4-BE49-F238E27FC236}">
                  <a16:creationId xmlns:a16="http://schemas.microsoft.com/office/drawing/2014/main" id="{CDD504DC-23BA-B1C6-27FD-0FDB2B5B6133}"/>
                </a:ext>
              </a:extLst>
            </p:cNvPr>
            <p:cNvSpPr/>
            <p:nvPr/>
          </p:nvSpPr>
          <p:spPr>
            <a:xfrm>
              <a:off x="490499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立方体 185">
              <a:extLst>
                <a:ext uri="{FF2B5EF4-FFF2-40B4-BE49-F238E27FC236}">
                  <a16:creationId xmlns:a16="http://schemas.microsoft.com/office/drawing/2014/main" id="{F6476733-3159-5C85-995C-C4E0E57ABC32}"/>
                </a:ext>
              </a:extLst>
            </p:cNvPr>
            <p:cNvSpPr/>
            <p:nvPr/>
          </p:nvSpPr>
          <p:spPr>
            <a:xfrm>
              <a:off x="4904999" y="3172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立方体 186">
              <a:extLst>
                <a:ext uri="{FF2B5EF4-FFF2-40B4-BE49-F238E27FC236}">
                  <a16:creationId xmlns:a16="http://schemas.microsoft.com/office/drawing/2014/main" id="{F1F40F3A-6537-EECA-03F4-B76BFD0C3C90}"/>
                </a:ext>
              </a:extLst>
            </p:cNvPr>
            <p:cNvSpPr/>
            <p:nvPr/>
          </p:nvSpPr>
          <p:spPr>
            <a:xfrm>
              <a:off x="4904999" y="2868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立方体 187">
              <a:extLst>
                <a:ext uri="{FF2B5EF4-FFF2-40B4-BE49-F238E27FC236}">
                  <a16:creationId xmlns:a16="http://schemas.microsoft.com/office/drawing/2014/main" id="{4B1D91EC-4525-D506-4041-F5706A6F5276}"/>
                </a:ext>
              </a:extLst>
            </p:cNvPr>
            <p:cNvSpPr/>
            <p:nvPr/>
          </p:nvSpPr>
          <p:spPr>
            <a:xfrm>
              <a:off x="4904999" y="2563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立方体 188">
              <a:extLst>
                <a:ext uri="{FF2B5EF4-FFF2-40B4-BE49-F238E27FC236}">
                  <a16:creationId xmlns:a16="http://schemas.microsoft.com/office/drawing/2014/main" id="{364EB408-F422-1EF6-1081-8E1DF5C6045E}"/>
                </a:ext>
              </a:extLst>
            </p:cNvPr>
            <p:cNvSpPr/>
            <p:nvPr/>
          </p:nvSpPr>
          <p:spPr>
            <a:xfrm>
              <a:off x="4904999" y="2258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EDA99E4B-B124-B432-A1DB-E4FB0FF8109F}"/>
              </a:ext>
            </a:extLst>
          </p:cNvPr>
          <p:cNvGrpSpPr/>
          <p:nvPr/>
        </p:nvGrpSpPr>
        <p:grpSpPr>
          <a:xfrm>
            <a:off x="2361421" y="3085736"/>
            <a:ext cx="410547" cy="1934547"/>
            <a:chOff x="5207259" y="3477623"/>
            <a:chExt cx="410547" cy="193454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2" name="立方体 191">
              <a:extLst>
                <a:ext uri="{FF2B5EF4-FFF2-40B4-BE49-F238E27FC236}">
                  <a16:creationId xmlns:a16="http://schemas.microsoft.com/office/drawing/2014/main" id="{E1AC4BA6-E0E4-FC53-E96B-D9B6BD89C8D3}"/>
                </a:ext>
              </a:extLst>
            </p:cNvPr>
            <p:cNvSpPr/>
            <p:nvPr/>
          </p:nvSpPr>
          <p:spPr>
            <a:xfrm>
              <a:off x="5207259" y="5001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立方体 192">
              <a:extLst>
                <a:ext uri="{FF2B5EF4-FFF2-40B4-BE49-F238E27FC236}">
                  <a16:creationId xmlns:a16="http://schemas.microsoft.com/office/drawing/2014/main" id="{D8E925A6-A6EC-04BD-B2D6-EDF5E4D72DFE}"/>
                </a:ext>
              </a:extLst>
            </p:cNvPr>
            <p:cNvSpPr/>
            <p:nvPr/>
          </p:nvSpPr>
          <p:spPr>
            <a:xfrm>
              <a:off x="5207259" y="46968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立方体 193">
              <a:extLst>
                <a:ext uri="{FF2B5EF4-FFF2-40B4-BE49-F238E27FC236}">
                  <a16:creationId xmlns:a16="http://schemas.microsoft.com/office/drawing/2014/main" id="{CFC52AD4-423A-D1B7-C889-4D8FFC81C031}"/>
                </a:ext>
              </a:extLst>
            </p:cNvPr>
            <p:cNvSpPr/>
            <p:nvPr/>
          </p:nvSpPr>
          <p:spPr>
            <a:xfrm>
              <a:off x="5207259" y="43920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立方体 194">
              <a:extLst>
                <a:ext uri="{FF2B5EF4-FFF2-40B4-BE49-F238E27FC236}">
                  <a16:creationId xmlns:a16="http://schemas.microsoft.com/office/drawing/2014/main" id="{27AC0EEA-6E6E-C821-5C99-6D64432DE0F3}"/>
                </a:ext>
              </a:extLst>
            </p:cNvPr>
            <p:cNvSpPr/>
            <p:nvPr/>
          </p:nvSpPr>
          <p:spPr>
            <a:xfrm>
              <a:off x="5207259" y="40872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立方体 195">
              <a:extLst>
                <a:ext uri="{FF2B5EF4-FFF2-40B4-BE49-F238E27FC236}">
                  <a16:creationId xmlns:a16="http://schemas.microsoft.com/office/drawing/2014/main" id="{29F0F232-96AB-C875-7835-17648B72082D}"/>
                </a:ext>
              </a:extLst>
            </p:cNvPr>
            <p:cNvSpPr/>
            <p:nvPr/>
          </p:nvSpPr>
          <p:spPr>
            <a:xfrm>
              <a:off x="5207259" y="37824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立方体 196">
              <a:extLst>
                <a:ext uri="{FF2B5EF4-FFF2-40B4-BE49-F238E27FC236}">
                  <a16:creationId xmlns:a16="http://schemas.microsoft.com/office/drawing/2014/main" id="{618B213E-3661-A096-B786-8028B979F05E}"/>
                </a:ext>
              </a:extLst>
            </p:cNvPr>
            <p:cNvSpPr/>
            <p:nvPr/>
          </p:nvSpPr>
          <p:spPr>
            <a:xfrm>
              <a:off x="5207259" y="3477623"/>
              <a:ext cx="410547" cy="410547"/>
            </a:xfrm>
            <a:prstGeom prst="cube">
              <a:avLst/>
            </a:prstGeom>
            <a:grp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157CFA10-BB1C-BC91-DA95-E6BC164F3F3F}"/>
              </a:ext>
            </a:extLst>
          </p:cNvPr>
          <p:cNvSpPr txBox="1"/>
          <p:nvPr/>
        </p:nvSpPr>
        <p:spPr>
          <a:xfrm>
            <a:off x="835354" y="378879"/>
            <a:ext cx="2480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16×3 =</a:t>
            </a:r>
            <a:endParaRPr lang="zh-CN" altLang="zh-CN" sz="3600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B8C02F6-3B84-B316-61E0-29BC1E183FB0}"/>
              </a:ext>
            </a:extLst>
          </p:cNvPr>
          <p:cNvGrpSpPr/>
          <p:nvPr/>
        </p:nvGrpSpPr>
        <p:grpSpPr>
          <a:xfrm>
            <a:off x="5305932" y="282366"/>
            <a:ext cx="5577194" cy="1178809"/>
            <a:chOff x="5753800" y="2987577"/>
            <a:chExt cx="5577194" cy="1178809"/>
          </a:xfrm>
        </p:grpSpPr>
        <p:sp>
          <p:nvSpPr>
            <p:cNvPr id="41" name="Text Box 15">
              <a:extLst>
                <a:ext uri="{FF2B5EF4-FFF2-40B4-BE49-F238E27FC236}">
                  <a16:creationId xmlns:a16="http://schemas.microsoft.com/office/drawing/2014/main" id="{841A03AC-7A24-B4F5-0E3D-406F5D660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3800" y="3240122"/>
              <a:ext cx="3996689" cy="714308"/>
            </a:xfrm>
            <a:prstGeom prst="wedgeRoundRectCallout">
              <a:avLst>
                <a:gd name="adj1" fmla="val 59750"/>
                <a:gd name="adj2" fmla="val -1870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我利用数的组成口算。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E4FA540-A374-8145-D311-23D47ECE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530" y="2987577"/>
              <a:ext cx="1171464" cy="1178809"/>
            </a:xfrm>
            <a:prstGeom prst="rect">
              <a:avLst/>
            </a:prstGeom>
          </p:spPr>
        </p:pic>
      </p:grpSp>
      <p:grpSp>
        <p:nvGrpSpPr>
          <p:cNvPr id="178" name="组合 177">
            <a:extLst>
              <a:ext uri="{FF2B5EF4-FFF2-40B4-BE49-F238E27FC236}">
                <a16:creationId xmlns:a16="http://schemas.microsoft.com/office/drawing/2014/main" id="{6A36D65D-EFBA-E7B6-38E3-41677A334533}"/>
              </a:ext>
            </a:extLst>
          </p:cNvPr>
          <p:cNvGrpSpPr/>
          <p:nvPr/>
        </p:nvGrpSpPr>
        <p:grpSpPr>
          <a:xfrm>
            <a:off x="446678" y="997217"/>
            <a:ext cx="1533878" cy="1075540"/>
            <a:chOff x="1501039" y="1165172"/>
            <a:chExt cx="1533878" cy="107554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7655C6B-B25A-1D7C-9B88-341D76D976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1039" y="1594381"/>
              <a:ext cx="65829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6334A807-AE49-C117-1718-A47360DA9E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935" y="1174503"/>
              <a:ext cx="402224" cy="4758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AF02003-B4D7-3EFF-394A-F421BACAC1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6619" y="1594381"/>
              <a:ext cx="65829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967978C5-19CA-6223-A2B2-1AF090F88F67}"/>
                </a:ext>
              </a:extLst>
            </p:cNvPr>
            <p:cNvCxnSpPr>
              <a:cxnSpLocks/>
            </p:cNvCxnSpPr>
            <p:nvPr/>
          </p:nvCxnSpPr>
          <p:spPr>
            <a:xfrm>
              <a:off x="2264151" y="1165172"/>
              <a:ext cx="402224" cy="47586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47E87422-B1DF-8040-BB35-EF9F496CF12D}"/>
              </a:ext>
            </a:extLst>
          </p:cNvPr>
          <p:cNvSpPr txBox="1"/>
          <p:nvPr/>
        </p:nvSpPr>
        <p:spPr>
          <a:xfrm>
            <a:off x="6520903" y="5133982"/>
            <a:ext cx="2480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10×3 = 30</a:t>
            </a:r>
            <a:endParaRPr lang="zh-CN" altLang="zh-CN" sz="3600" dirty="0"/>
          </a:p>
        </p:txBody>
      </p: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B3C9D61D-BC6D-4ED6-9497-9BB621D7935F}"/>
              </a:ext>
            </a:extLst>
          </p:cNvPr>
          <p:cNvGrpSpPr/>
          <p:nvPr/>
        </p:nvGrpSpPr>
        <p:grpSpPr>
          <a:xfrm>
            <a:off x="2059161" y="1866536"/>
            <a:ext cx="410547" cy="3153747"/>
            <a:chOff x="4904999" y="2258423"/>
            <a:chExt cx="410547" cy="3153747"/>
          </a:xfrm>
        </p:grpSpPr>
        <p:sp>
          <p:nvSpPr>
            <p:cNvPr id="57" name="立方体 56">
              <a:extLst>
                <a:ext uri="{FF2B5EF4-FFF2-40B4-BE49-F238E27FC236}">
                  <a16:creationId xmlns:a16="http://schemas.microsoft.com/office/drawing/2014/main" id="{C6438E22-88CC-F41C-0970-BDD4E40D0384}"/>
                </a:ext>
              </a:extLst>
            </p:cNvPr>
            <p:cNvSpPr/>
            <p:nvPr/>
          </p:nvSpPr>
          <p:spPr>
            <a:xfrm>
              <a:off x="4904999" y="5001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立方体 58">
              <a:extLst>
                <a:ext uri="{FF2B5EF4-FFF2-40B4-BE49-F238E27FC236}">
                  <a16:creationId xmlns:a16="http://schemas.microsoft.com/office/drawing/2014/main" id="{65BADBE5-E44E-3DB7-14E0-E5E83A496DCF}"/>
                </a:ext>
              </a:extLst>
            </p:cNvPr>
            <p:cNvSpPr/>
            <p:nvPr/>
          </p:nvSpPr>
          <p:spPr>
            <a:xfrm>
              <a:off x="4904999" y="4696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立方体 59">
              <a:extLst>
                <a:ext uri="{FF2B5EF4-FFF2-40B4-BE49-F238E27FC236}">
                  <a16:creationId xmlns:a16="http://schemas.microsoft.com/office/drawing/2014/main" id="{DEF1CFE1-75E4-28FF-BE01-297A2866B9AD}"/>
                </a:ext>
              </a:extLst>
            </p:cNvPr>
            <p:cNvSpPr/>
            <p:nvPr/>
          </p:nvSpPr>
          <p:spPr>
            <a:xfrm>
              <a:off x="4904999" y="4392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立方体 60">
              <a:extLst>
                <a:ext uri="{FF2B5EF4-FFF2-40B4-BE49-F238E27FC236}">
                  <a16:creationId xmlns:a16="http://schemas.microsoft.com/office/drawing/2014/main" id="{0825ECCD-5138-9C7E-B7AF-A7C9118361C8}"/>
                </a:ext>
              </a:extLst>
            </p:cNvPr>
            <p:cNvSpPr/>
            <p:nvPr/>
          </p:nvSpPr>
          <p:spPr>
            <a:xfrm>
              <a:off x="4904999" y="4087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立方体 62">
              <a:extLst>
                <a:ext uri="{FF2B5EF4-FFF2-40B4-BE49-F238E27FC236}">
                  <a16:creationId xmlns:a16="http://schemas.microsoft.com/office/drawing/2014/main" id="{78495C7A-D3EF-7228-3F3B-88BA1DDB6544}"/>
                </a:ext>
              </a:extLst>
            </p:cNvPr>
            <p:cNvSpPr/>
            <p:nvPr/>
          </p:nvSpPr>
          <p:spPr>
            <a:xfrm>
              <a:off x="4904999" y="3782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立方体 63">
              <a:extLst>
                <a:ext uri="{FF2B5EF4-FFF2-40B4-BE49-F238E27FC236}">
                  <a16:creationId xmlns:a16="http://schemas.microsoft.com/office/drawing/2014/main" id="{07E27B7B-BA4E-EFCE-34F7-6BF7784DADE9}"/>
                </a:ext>
              </a:extLst>
            </p:cNvPr>
            <p:cNvSpPr/>
            <p:nvPr/>
          </p:nvSpPr>
          <p:spPr>
            <a:xfrm>
              <a:off x="4904999" y="3477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立方体 64">
              <a:extLst>
                <a:ext uri="{FF2B5EF4-FFF2-40B4-BE49-F238E27FC236}">
                  <a16:creationId xmlns:a16="http://schemas.microsoft.com/office/drawing/2014/main" id="{A66FC590-93C5-A26D-9630-96D3A5F8264B}"/>
                </a:ext>
              </a:extLst>
            </p:cNvPr>
            <p:cNvSpPr/>
            <p:nvPr/>
          </p:nvSpPr>
          <p:spPr>
            <a:xfrm>
              <a:off x="4904999" y="3172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立方体 65">
              <a:extLst>
                <a:ext uri="{FF2B5EF4-FFF2-40B4-BE49-F238E27FC236}">
                  <a16:creationId xmlns:a16="http://schemas.microsoft.com/office/drawing/2014/main" id="{91277C0E-6F8C-F3BF-9733-75DED617ADFB}"/>
                </a:ext>
              </a:extLst>
            </p:cNvPr>
            <p:cNvSpPr/>
            <p:nvPr/>
          </p:nvSpPr>
          <p:spPr>
            <a:xfrm>
              <a:off x="4904999" y="2868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立方体 66">
              <a:extLst>
                <a:ext uri="{FF2B5EF4-FFF2-40B4-BE49-F238E27FC236}">
                  <a16:creationId xmlns:a16="http://schemas.microsoft.com/office/drawing/2014/main" id="{96A9B604-D0F6-14D5-FD65-8C8EB2272247}"/>
                </a:ext>
              </a:extLst>
            </p:cNvPr>
            <p:cNvSpPr/>
            <p:nvPr/>
          </p:nvSpPr>
          <p:spPr>
            <a:xfrm>
              <a:off x="4904999" y="2563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立方体 67">
              <a:extLst>
                <a:ext uri="{FF2B5EF4-FFF2-40B4-BE49-F238E27FC236}">
                  <a16:creationId xmlns:a16="http://schemas.microsoft.com/office/drawing/2014/main" id="{918CAEEF-F994-7826-80C1-96B6977A4E96}"/>
                </a:ext>
              </a:extLst>
            </p:cNvPr>
            <p:cNvSpPr/>
            <p:nvPr/>
          </p:nvSpPr>
          <p:spPr>
            <a:xfrm>
              <a:off x="4904999" y="2258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0F00F15A-ED6F-CC24-EBF6-0953E4776A38}"/>
              </a:ext>
            </a:extLst>
          </p:cNvPr>
          <p:cNvGrpSpPr/>
          <p:nvPr/>
        </p:nvGrpSpPr>
        <p:grpSpPr>
          <a:xfrm>
            <a:off x="2361421" y="3085736"/>
            <a:ext cx="410547" cy="1934547"/>
            <a:chOff x="5207259" y="3477623"/>
            <a:chExt cx="410547" cy="1934547"/>
          </a:xfrm>
        </p:grpSpPr>
        <p:sp>
          <p:nvSpPr>
            <p:cNvPr id="69" name="立方体 68">
              <a:extLst>
                <a:ext uri="{FF2B5EF4-FFF2-40B4-BE49-F238E27FC236}">
                  <a16:creationId xmlns:a16="http://schemas.microsoft.com/office/drawing/2014/main" id="{305CC4B2-6BB6-2E04-7A65-2D235121E5DF}"/>
                </a:ext>
              </a:extLst>
            </p:cNvPr>
            <p:cNvSpPr/>
            <p:nvPr/>
          </p:nvSpPr>
          <p:spPr>
            <a:xfrm>
              <a:off x="5207259" y="5001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立方体 69">
              <a:extLst>
                <a:ext uri="{FF2B5EF4-FFF2-40B4-BE49-F238E27FC236}">
                  <a16:creationId xmlns:a16="http://schemas.microsoft.com/office/drawing/2014/main" id="{41C46573-9405-CFB7-19B8-0C8F67137C8B}"/>
                </a:ext>
              </a:extLst>
            </p:cNvPr>
            <p:cNvSpPr/>
            <p:nvPr/>
          </p:nvSpPr>
          <p:spPr>
            <a:xfrm>
              <a:off x="5207259" y="4696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立方体 70">
              <a:extLst>
                <a:ext uri="{FF2B5EF4-FFF2-40B4-BE49-F238E27FC236}">
                  <a16:creationId xmlns:a16="http://schemas.microsoft.com/office/drawing/2014/main" id="{7BA5011E-BCCA-7F77-BB0C-76083A2FFE31}"/>
                </a:ext>
              </a:extLst>
            </p:cNvPr>
            <p:cNvSpPr/>
            <p:nvPr/>
          </p:nvSpPr>
          <p:spPr>
            <a:xfrm>
              <a:off x="5207259" y="4392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立方体 71">
              <a:extLst>
                <a:ext uri="{FF2B5EF4-FFF2-40B4-BE49-F238E27FC236}">
                  <a16:creationId xmlns:a16="http://schemas.microsoft.com/office/drawing/2014/main" id="{08678F25-7DB2-C295-8920-7B85F46A0D65}"/>
                </a:ext>
              </a:extLst>
            </p:cNvPr>
            <p:cNvSpPr/>
            <p:nvPr/>
          </p:nvSpPr>
          <p:spPr>
            <a:xfrm>
              <a:off x="5207259" y="40872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立方体 72">
              <a:extLst>
                <a:ext uri="{FF2B5EF4-FFF2-40B4-BE49-F238E27FC236}">
                  <a16:creationId xmlns:a16="http://schemas.microsoft.com/office/drawing/2014/main" id="{E3ACE5D4-4A0B-254B-B5A6-DCDD452E8021}"/>
                </a:ext>
              </a:extLst>
            </p:cNvPr>
            <p:cNvSpPr/>
            <p:nvPr/>
          </p:nvSpPr>
          <p:spPr>
            <a:xfrm>
              <a:off x="5207259" y="37824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立方体 73">
              <a:extLst>
                <a:ext uri="{FF2B5EF4-FFF2-40B4-BE49-F238E27FC236}">
                  <a16:creationId xmlns:a16="http://schemas.microsoft.com/office/drawing/2014/main" id="{54C64DA7-11CA-5156-DA0B-9992B4BE16DC}"/>
                </a:ext>
              </a:extLst>
            </p:cNvPr>
            <p:cNvSpPr/>
            <p:nvPr/>
          </p:nvSpPr>
          <p:spPr>
            <a:xfrm>
              <a:off x="5207259" y="3477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1" name="组合 170">
            <a:extLst>
              <a:ext uri="{FF2B5EF4-FFF2-40B4-BE49-F238E27FC236}">
                <a16:creationId xmlns:a16="http://schemas.microsoft.com/office/drawing/2014/main" id="{C6026EA5-CC11-E605-36E5-1BC7FD408F72}"/>
              </a:ext>
            </a:extLst>
          </p:cNvPr>
          <p:cNvGrpSpPr/>
          <p:nvPr/>
        </p:nvGrpSpPr>
        <p:grpSpPr>
          <a:xfrm>
            <a:off x="3277862" y="1866536"/>
            <a:ext cx="410547" cy="3153747"/>
            <a:chOff x="6164839" y="2258423"/>
            <a:chExt cx="410547" cy="3153747"/>
          </a:xfrm>
        </p:grpSpPr>
        <p:sp>
          <p:nvSpPr>
            <p:cNvPr id="75" name="立方体 74">
              <a:extLst>
                <a:ext uri="{FF2B5EF4-FFF2-40B4-BE49-F238E27FC236}">
                  <a16:creationId xmlns:a16="http://schemas.microsoft.com/office/drawing/2014/main" id="{D0ADE212-17A4-0DA7-168A-DBE9E251C0A0}"/>
                </a:ext>
              </a:extLst>
            </p:cNvPr>
            <p:cNvSpPr/>
            <p:nvPr/>
          </p:nvSpPr>
          <p:spPr>
            <a:xfrm>
              <a:off x="6164839" y="5001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立方体 75">
              <a:extLst>
                <a:ext uri="{FF2B5EF4-FFF2-40B4-BE49-F238E27FC236}">
                  <a16:creationId xmlns:a16="http://schemas.microsoft.com/office/drawing/2014/main" id="{9B41C7C0-2093-33B4-D772-807DFC46FEF3}"/>
                </a:ext>
              </a:extLst>
            </p:cNvPr>
            <p:cNvSpPr/>
            <p:nvPr/>
          </p:nvSpPr>
          <p:spPr>
            <a:xfrm>
              <a:off x="6164839" y="4696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立方体 76">
              <a:extLst>
                <a:ext uri="{FF2B5EF4-FFF2-40B4-BE49-F238E27FC236}">
                  <a16:creationId xmlns:a16="http://schemas.microsoft.com/office/drawing/2014/main" id="{E47F3BD6-A454-4136-DEEE-9E621EE02B82}"/>
                </a:ext>
              </a:extLst>
            </p:cNvPr>
            <p:cNvSpPr/>
            <p:nvPr/>
          </p:nvSpPr>
          <p:spPr>
            <a:xfrm>
              <a:off x="6164839" y="4392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立方体 77">
              <a:extLst>
                <a:ext uri="{FF2B5EF4-FFF2-40B4-BE49-F238E27FC236}">
                  <a16:creationId xmlns:a16="http://schemas.microsoft.com/office/drawing/2014/main" id="{65923895-F2A8-DD2F-F70D-3363358366F2}"/>
                </a:ext>
              </a:extLst>
            </p:cNvPr>
            <p:cNvSpPr/>
            <p:nvPr/>
          </p:nvSpPr>
          <p:spPr>
            <a:xfrm>
              <a:off x="6164839" y="4087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立方体 78">
              <a:extLst>
                <a:ext uri="{FF2B5EF4-FFF2-40B4-BE49-F238E27FC236}">
                  <a16:creationId xmlns:a16="http://schemas.microsoft.com/office/drawing/2014/main" id="{2FA15474-B68D-45A2-91EE-85206026DC04}"/>
                </a:ext>
              </a:extLst>
            </p:cNvPr>
            <p:cNvSpPr/>
            <p:nvPr/>
          </p:nvSpPr>
          <p:spPr>
            <a:xfrm>
              <a:off x="6164839" y="3782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立方体 79">
              <a:extLst>
                <a:ext uri="{FF2B5EF4-FFF2-40B4-BE49-F238E27FC236}">
                  <a16:creationId xmlns:a16="http://schemas.microsoft.com/office/drawing/2014/main" id="{28D1D62B-9A34-CA85-0BBC-A8F03D0BB534}"/>
                </a:ext>
              </a:extLst>
            </p:cNvPr>
            <p:cNvSpPr/>
            <p:nvPr/>
          </p:nvSpPr>
          <p:spPr>
            <a:xfrm>
              <a:off x="6164839" y="3477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立方体 80">
              <a:extLst>
                <a:ext uri="{FF2B5EF4-FFF2-40B4-BE49-F238E27FC236}">
                  <a16:creationId xmlns:a16="http://schemas.microsoft.com/office/drawing/2014/main" id="{BA03B858-8813-B718-3779-3D0A1704BFFF}"/>
                </a:ext>
              </a:extLst>
            </p:cNvPr>
            <p:cNvSpPr/>
            <p:nvPr/>
          </p:nvSpPr>
          <p:spPr>
            <a:xfrm>
              <a:off x="6164839" y="3172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立方体 81">
              <a:extLst>
                <a:ext uri="{FF2B5EF4-FFF2-40B4-BE49-F238E27FC236}">
                  <a16:creationId xmlns:a16="http://schemas.microsoft.com/office/drawing/2014/main" id="{C447DCCA-6ED0-AAAB-3FB4-72FFB003093E}"/>
                </a:ext>
              </a:extLst>
            </p:cNvPr>
            <p:cNvSpPr/>
            <p:nvPr/>
          </p:nvSpPr>
          <p:spPr>
            <a:xfrm>
              <a:off x="6164839" y="2868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立方体 82">
              <a:extLst>
                <a:ext uri="{FF2B5EF4-FFF2-40B4-BE49-F238E27FC236}">
                  <a16:creationId xmlns:a16="http://schemas.microsoft.com/office/drawing/2014/main" id="{02C72B38-BEAA-0E5E-D816-7C9E1C7F113D}"/>
                </a:ext>
              </a:extLst>
            </p:cNvPr>
            <p:cNvSpPr/>
            <p:nvPr/>
          </p:nvSpPr>
          <p:spPr>
            <a:xfrm>
              <a:off x="6164839" y="2563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立方体 83">
              <a:extLst>
                <a:ext uri="{FF2B5EF4-FFF2-40B4-BE49-F238E27FC236}">
                  <a16:creationId xmlns:a16="http://schemas.microsoft.com/office/drawing/2014/main" id="{BED85256-C24E-68DB-0D61-D89FF391AAB2}"/>
                </a:ext>
              </a:extLst>
            </p:cNvPr>
            <p:cNvSpPr/>
            <p:nvPr/>
          </p:nvSpPr>
          <p:spPr>
            <a:xfrm>
              <a:off x="6164839" y="2258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6" name="组合 235">
            <a:extLst>
              <a:ext uri="{FF2B5EF4-FFF2-40B4-BE49-F238E27FC236}">
                <a16:creationId xmlns:a16="http://schemas.microsoft.com/office/drawing/2014/main" id="{8AA791B5-C79F-B097-C01F-708A2B1BEB2F}"/>
              </a:ext>
            </a:extLst>
          </p:cNvPr>
          <p:cNvGrpSpPr/>
          <p:nvPr/>
        </p:nvGrpSpPr>
        <p:grpSpPr>
          <a:xfrm>
            <a:off x="3580621" y="3085736"/>
            <a:ext cx="410547" cy="1934547"/>
            <a:chOff x="6426459" y="3477623"/>
            <a:chExt cx="410547" cy="1934547"/>
          </a:xfrm>
        </p:grpSpPr>
        <p:sp>
          <p:nvSpPr>
            <p:cNvPr id="85" name="立方体 84">
              <a:extLst>
                <a:ext uri="{FF2B5EF4-FFF2-40B4-BE49-F238E27FC236}">
                  <a16:creationId xmlns:a16="http://schemas.microsoft.com/office/drawing/2014/main" id="{B6A37144-5A9E-833E-3066-9C33C204DC15}"/>
                </a:ext>
              </a:extLst>
            </p:cNvPr>
            <p:cNvSpPr/>
            <p:nvPr/>
          </p:nvSpPr>
          <p:spPr>
            <a:xfrm>
              <a:off x="6426459" y="5001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0" name="组合 189">
              <a:extLst>
                <a:ext uri="{FF2B5EF4-FFF2-40B4-BE49-F238E27FC236}">
                  <a16:creationId xmlns:a16="http://schemas.microsoft.com/office/drawing/2014/main" id="{B5827A21-3C62-4F0B-49DF-64ACDEE7B6A3}"/>
                </a:ext>
              </a:extLst>
            </p:cNvPr>
            <p:cNvGrpSpPr/>
            <p:nvPr/>
          </p:nvGrpSpPr>
          <p:grpSpPr>
            <a:xfrm>
              <a:off x="6426459" y="3477623"/>
              <a:ext cx="410547" cy="1629747"/>
              <a:chOff x="6426459" y="3477623"/>
              <a:chExt cx="410547" cy="1629747"/>
            </a:xfrm>
          </p:grpSpPr>
          <p:sp>
            <p:nvSpPr>
              <p:cNvPr id="86" name="立方体 85">
                <a:extLst>
                  <a:ext uri="{FF2B5EF4-FFF2-40B4-BE49-F238E27FC236}">
                    <a16:creationId xmlns:a16="http://schemas.microsoft.com/office/drawing/2014/main" id="{93EBA95C-9734-CF4B-DF1A-78190FBD199C}"/>
                  </a:ext>
                </a:extLst>
              </p:cNvPr>
              <p:cNvSpPr/>
              <p:nvPr/>
            </p:nvSpPr>
            <p:spPr>
              <a:xfrm>
                <a:off x="6426459" y="4696823"/>
                <a:ext cx="410547" cy="410547"/>
              </a:xfrm>
              <a:prstGeom prst="cube">
                <a:avLst/>
              </a:prstGeom>
              <a:solidFill>
                <a:schemeClr val="accent6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立方体 86">
                <a:extLst>
                  <a:ext uri="{FF2B5EF4-FFF2-40B4-BE49-F238E27FC236}">
                    <a16:creationId xmlns:a16="http://schemas.microsoft.com/office/drawing/2014/main" id="{027A6F5D-4654-C151-70AC-D631529FBBC8}"/>
                  </a:ext>
                </a:extLst>
              </p:cNvPr>
              <p:cNvSpPr/>
              <p:nvPr/>
            </p:nvSpPr>
            <p:spPr>
              <a:xfrm>
                <a:off x="6426459" y="4392023"/>
                <a:ext cx="410547" cy="410547"/>
              </a:xfrm>
              <a:prstGeom prst="cube">
                <a:avLst/>
              </a:prstGeom>
              <a:solidFill>
                <a:schemeClr val="accent6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立方体 87">
                <a:extLst>
                  <a:ext uri="{FF2B5EF4-FFF2-40B4-BE49-F238E27FC236}">
                    <a16:creationId xmlns:a16="http://schemas.microsoft.com/office/drawing/2014/main" id="{937BB416-7230-9154-6FCD-A1004166302F}"/>
                  </a:ext>
                </a:extLst>
              </p:cNvPr>
              <p:cNvSpPr/>
              <p:nvPr/>
            </p:nvSpPr>
            <p:spPr>
              <a:xfrm>
                <a:off x="6426459" y="4087223"/>
                <a:ext cx="410547" cy="410547"/>
              </a:xfrm>
              <a:prstGeom prst="cube">
                <a:avLst/>
              </a:prstGeom>
              <a:solidFill>
                <a:schemeClr val="accent6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立方体 88">
                <a:extLst>
                  <a:ext uri="{FF2B5EF4-FFF2-40B4-BE49-F238E27FC236}">
                    <a16:creationId xmlns:a16="http://schemas.microsoft.com/office/drawing/2014/main" id="{9A4356B7-F713-4665-EC81-671D41927884}"/>
                  </a:ext>
                </a:extLst>
              </p:cNvPr>
              <p:cNvSpPr/>
              <p:nvPr/>
            </p:nvSpPr>
            <p:spPr>
              <a:xfrm>
                <a:off x="6426459" y="3782423"/>
                <a:ext cx="410547" cy="410547"/>
              </a:xfrm>
              <a:prstGeom prst="cube">
                <a:avLst/>
              </a:prstGeom>
              <a:solidFill>
                <a:schemeClr val="accent6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立方体 89">
                <a:extLst>
                  <a:ext uri="{FF2B5EF4-FFF2-40B4-BE49-F238E27FC236}">
                    <a16:creationId xmlns:a16="http://schemas.microsoft.com/office/drawing/2014/main" id="{BEB824EC-6E3F-5FA5-18C7-F5E48DD7102C}"/>
                  </a:ext>
                </a:extLst>
              </p:cNvPr>
              <p:cNvSpPr/>
              <p:nvPr/>
            </p:nvSpPr>
            <p:spPr>
              <a:xfrm>
                <a:off x="6426459" y="3477623"/>
                <a:ext cx="410547" cy="410547"/>
              </a:xfrm>
              <a:prstGeom prst="cube">
                <a:avLst/>
              </a:prstGeom>
              <a:solidFill>
                <a:schemeClr val="accent6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0CEE19BD-F47E-C15C-E7D5-5D85EF1FB202}"/>
              </a:ext>
            </a:extLst>
          </p:cNvPr>
          <p:cNvGrpSpPr/>
          <p:nvPr/>
        </p:nvGrpSpPr>
        <p:grpSpPr>
          <a:xfrm>
            <a:off x="4485035" y="1866536"/>
            <a:ext cx="410547" cy="3153747"/>
            <a:chOff x="7424679" y="2258423"/>
            <a:chExt cx="410547" cy="3153747"/>
          </a:xfrm>
        </p:grpSpPr>
        <p:sp>
          <p:nvSpPr>
            <p:cNvPr id="91" name="立方体 90">
              <a:extLst>
                <a:ext uri="{FF2B5EF4-FFF2-40B4-BE49-F238E27FC236}">
                  <a16:creationId xmlns:a16="http://schemas.microsoft.com/office/drawing/2014/main" id="{DFC5D2E1-0B91-F4C1-0FBC-41BA7542F6DB}"/>
                </a:ext>
              </a:extLst>
            </p:cNvPr>
            <p:cNvSpPr/>
            <p:nvPr/>
          </p:nvSpPr>
          <p:spPr>
            <a:xfrm>
              <a:off x="7424679" y="5001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立方体 91">
              <a:extLst>
                <a:ext uri="{FF2B5EF4-FFF2-40B4-BE49-F238E27FC236}">
                  <a16:creationId xmlns:a16="http://schemas.microsoft.com/office/drawing/2014/main" id="{C7587B67-9948-8356-6846-E91AE8F23F75}"/>
                </a:ext>
              </a:extLst>
            </p:cNvPr>
            <p:cNvSpPr/>
            <p:nvPr/>
          </p:nvSpPr>
          <p:spPr>
            <a:xfrm>
              <a:off x="7424679" y="4696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立方体 92">
              <a:extLst>
                <a:ext uri="{FF2B5EF4-FFF2-40B4-BE49-F238E27FC236}">
                  <a16:creationId xmlns:a16="http://schemas.microsoft.com/office/drawing/2014/main" id="{E37B0615-1C04-5AB2-6A74-AA906F96AAA1}"/>
                </a:ext>
              </a:extLst>
            </p:cNvPr>
            <p:cNvSpPr/>
            <p:nvPr/>
          </p:nvSpPr>
          <p:spPr>
            <a:xfrm>
              <a:off x="7424679" y="4392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立方体 93">
              <a:extLst>
                <a:ext uri="{FF2B5EF4-FFF2-40B4-BE49-F238E27FC236}">
                  <a16:creationId xmlns:a16="http://schemas.microsoft.com/office/drawing/2014/main" id="{60E2D415-78B2-38E4-B849-9246E04BCAD4}"/>
                </a:ext>
              </a:extLst>
            </p:cNvPr>
            <p:cNvSpPr/>
            <p:nvPr/>
          </p:nvSpPr>
          <p:spPr>
            <a:xfrm>
              <a:off x="7424679" y="4087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立方体 94">
              <a:extLst>
                <a:ext uri="{FF2B5EF4-FFF2-40B4-BE49-F238E27FC236}">
                  <a16:creationId xmlns:a16="http://schemas.microsoft.com/office/drawing/2014/main" id="{BCEA3BA3-AB06-0E46-562D-8521FD349B11}"/>
                </a:ext>
              </a:extLst>
            </p:cNvPr>
            <p:cNvSpPr/>
            <p:nvPr/>
          </p:nvSpPr>
          <p:spPr>
            <a:xfrm>
              <a:off x="7424679" y="3782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立方体 95">
              <a:extLst>
                <a:ext uri="{FF2B5EF4-FFF2-40B4-BE49-F238E27FC236}">
                  <a16:creationId xmlns:a16="http://schemas.microsoft.com/office/drawing/2014/main" id="{467D088E-6F79-7AA6-7E85-0D66A7C2BBF0}"/>
                </a:ext>
              </a:extLst>
            </p:cNvPr>
            <p:cNvSpPr/>
            <p:nvPr/>
          </p:nvSpPr>
          <p:spPr>
            <a:xfrm>
              <a:off x="7424679" y="34776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立方体 96">
              <a:extLst>
                <a:ext uri="{FF2B5EF4-FFF2-40B4-BE49-F238E27FC236}">
                  <a16:creationId xmlns:a16="http://schemas.microsoft.com/office/drawing/2014/main" id="{73D1F463-43F6-C7A7-D7FB-B7D42B74BA53}"/>
                </a:ext>
              </a:extLst>
            </p:cNvPr>
            <p:cNvSpPr/>
            <p:nvPr/>
          </p:nvSpPr>
          <p:spPr>
            <a:xfrm>
              <a:off x="7424679" y="31728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立方体 97">
              <a:extLst>
                <a:ext uri="{FF2B5EF4-FFF2-40B4-BE49-F238E27FC236}">
                  <a16:creationId xmlns:a16="http://schemas.microsoft.com/office/drawing/2014/main" id="{E00E348A-DA5E-F381-089B-ED4ECFC77258}"/>
                </a:ext>
              </a:extLst>
            </p:cNvPr>
            <p:cNvSpPr/>
            <p:nvPr/>
          </p:nvSpPr>
          <p:spPr>
            <a:xfrm>
              <a:off x="7424679" y="28680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立方体 98">
              <a:extLst>
                <a:ext uri="{FF2B5EF4-FFF2-40B4-BE49-F238E27FC236}">
                  <a16:creationId xmlns:a16="http://schemas.microsoft.com/office/drawing/2014/main" id="{7BFC4648-1AB6-E6CB-5F3F-0BDB74BAB962}"/>
                </a:ext>
              </a:extLst>
            </p:cNvPr>
            <p:cNvSpPr/>
            <p:nvPr/>
          </p:nvSpPr>
          <p:spPr>
            <a:xfrm>
              <a:off x="7424679" y="25632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立方体 99">
              <a:extLst>
                <a:ext uri="{FF2B5EF4-FFF2-40B4-BE49-F238E27FC236}">
                  <a16:creationId xmlns:a16="http://schemas.microsoft.com/office/drawing/2014/main" id="{373F5E30-5882-2693-89F7-23471A3E8D5A}"/>
                </a:ext>
              </a:extLst>
            </p:cNvPr>
            <p:cNvSpPr/>
            <p:nvPr/>
          </p:nvSpPr>
          <p:spPr>
            <a:xfrm>
              <a:off x="7424679" y="2258423"/>
              <a:ext cx="410547" cy="410547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1D9F5519-CB93-4400-6F2A-962EF8ABEBF3}"/>
              </a:ext>
            </a:extLst>
          </p:cNvPr>
          <p:cNvGrpSpPr/>
          <p:nvPr/>
        </p:nvGrpSpPr>
        <p:grpSpPr>
          <a:xfrm>
            <a:off x="4789661" y="3085736"/>
            <a:ext cx="410547" cy="1934547"/>
            <a:chOff x="7726939" y="3477623"/>
            <a:chExt cx="410547" cy="1934547"/>
          </a:xfrm>
        </p:grpSpPr>
        <p:sp>
          <p:nvSpPr>
            <p:cNvPr id="101" name="立方体 100">
              <a:extLst>
                <a:ext uri="{FF2B5EF4-FFF2-40B4-BE49-F238E27FC236}">
                  <a16:creationId xmlns:a16="http://schemas.microsoft.com/office/drawing/2014/main" id="{273A541A-E651-4A17-4129-6720F5F94319}"/>
                </a:ext>
              </a:extLst>
            </p:cNvPr>
            <p:cNvSpPr/>
            <p:nvPr/>
          </p:nvSpPr>
          <p:spPr>
            <a:xfrm>
              <a:off x="7726939" y="5001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立方体 101">
              <a:extLst>
                <a:ext uri="{FF2B5EF4-FFF2-40B4-BE49-F238E27FC236}">
                  <a16:creationId xmlns:a16="http://schemas.microsoft.com/office/drawing/2014/main" id="{90C7F2E9-6C5C-5248-6706-413F90F8775F}"/>
                </a:ext>
              </a:extLst>
            </p:cNvPr>
            <p:cNvSpPr/>
            <p:nvPr/>
          </p:nvSpPr>
          <p:spPr>
            <a:xfrm>
              <a:off x="7726939" y="4696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立方体 102">
              <a:extLst>
                <a:ext uri="{FF2B5EF4-FFF2-40B4-BE49-F238E27FC236}">
                  <a16:creationId xmlns:a16="http://schemas.microsoft.com/office/drawing/2014/main" id="{143ECDD9-407B-DD01-31E3-38C2BC84C3BA}"/>
                </a:ext>
              </a:extLst>
            </p:cNvPr>
            <p:cNvSpPr/>
            <p:nvPr/>
          </p:nvSpPr>
          <p:spPr>
            <a:xfrm>
              <a:off x="7726939" y="4392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立方体 103">
              <a:extLst>
                <a:ext uri="{FF2B5EF4-FFF2-40B4-BE49-F238E27FC236}">
                  <a16:creationId xmlns:a16="http://schemas.microsoft.com/office/drawing/2014/main" id="{8D4EDA5C-DA25-9981-8A94-2DCD414B8DCC}"/>
                </a:ext>
              </a:extLst>
            </p:cNvPr>
            <p:cNvSpPr/>
            <p:nvPr/>
          </p:nvSpPr>
          <p:spPr>
            <a:xfrm>
              <a:off x="7726939" y="40872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立方体 104">
              <a:extLst>
                <a:ext uri="{FF2B5EF4-FFF2-40B4-BE49-F238E27FC236}">
                  <a16:creationId xmlns:a16="http://schemas.microsoft.com/office/drawing/2014/main" id="{0085783E-4F1E-D5A3-09ED-59F27AE871A7}"/>
                </a:ext>
              </a:extLst>
            </p:cNvPr>
            <p:cNvSpPr/>
            <p:nvPr/>
          </p:nvSpPr>
          <p:spPr>
            <a:xfrm>
              <a:off x="7726939" y="37824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立方体 105">
              <a:extLst>
                <a:ext uri="{FF2B5EF4-FFF2-40B4-BE49-F238E27FC236}">
                  <a16:creationId xmlns:a16="http://schemas.microsoft.com/office/drawing/2014/main" id="{ECC43FF6-3D11-40CC-4467-ECBD6BA0C7E2}"/>
                </a:ext>
              </a:extLst>
            </p:cNvPr>
            <p:cNvSpPr/>
            <p:nvPr/>
          </p:nvSpPr>
          <p:spPr>
            <a:xfrm>
              <a:off x="7726939" y="3477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508A01E3-C04F-C57C-2454-A22A2C6BC5E9}"/>
              </a:ext>
            </a:extLst>
          </p:cNvPr>
          <p:cNvGrpSpPr/>
          <p:nvPr/>
        </p:nvGrpSpPr>
        <p:grpSpPr>
          <a:xfrm>
            <a:off x="7244599" y="1866536"/>
            <a:ext cx="1026243" cy="3153747"/>
            <a:chOff x="8933439" y="2258423"/>
            <a:chExt cx="1026243" cy="3153747"/>
          </a:xfrm>
        </p:grpSpPr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AAB4B219-E5CB-CD12-AE69-4A974CF1F956}"/>
                </a:ext>
              </a:extLst>
            </p:cNvPr>
            <p:cNvGrpSpPr/>
            <p:nvPr/>
          </p:nvGrpSpPr>
          <p:grpSpPr>
            <a:xfrm>
              <a:off x="8933439" y="2258423"/>
              <a:ext cx="410547" cy="3153747"/>
              <a:chOff x="8872479" y="2258423"/>
              <a:chExt cx="410547" cy="3153747"/>
            </a:xfrm>
          </p:grpSpPr>
          <p:sp>
            <p:nvSpPr>
              <p:cNvPr id="107" name="立方体 106">
                <a:extLst>
                  <a:ext uri="{FF2B5EF4-FFF2-40B4-BE49-F238E27FC236}">
                    <a16:creationId xmlns:a16="http://schemas.microsoft.com/office/drawing/2014/main" id="{7F91BF0F-F0CF-B82B-2B66-ED859AA8C0C4}"/>
                  </a:ext>
                </a:extLst>
              </p:cNvPr>
              <p:cNvSpPr/>
              <p:nvPr/>
            </p:nvSpPr>
            <p:spPr>
              <a:xfrm>
                <a:off x="8872479" y="5001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立方体 107">
                <a:extLst>
                  <a:ext uri="{FF2B5EF4-FFF2-40B4-BE49-F238E27FC236}">
                    <a16:creationId xmlns:a16="http://schemas.microsoft.com/office/drawing/2014/main" id="{F4A2A045-3DA2-7776-E1DA-21DECDFF8F7B}"/>
                  </a:ext>
                </a:extLst>
              </p:cNvPr>
              <p:cNvSpPr/>
              <p:nvPr/>
            </p:nvSpPr>
            <p:spPr>
              <a:xfrm>
                <a:off x="8872479" y="4696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立方体 108">
                <a:extLst>
                  <a:ext uri="{FF2B5EF4-FFF2-40B4-BE49-F238E27FC236}">
                    <a16:creationId xmlns:a16="http://schemas.microsoft.com/office/drawing/2014/main" id="{21CF62C8-8C74-0999-1708-403A447BF769}"/>
                  </a:ext>
                </a:extLst>
              </p:cNvPr>
              <p:cNvSpPr/>
              <p:nvPr/>
            </p:nvSpPr>
            <p:spPr>
              <a:xfrm>
                <a:off x="8872479" y="4392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立方体 109">
                <a:extLst>
                  <a:ext uri="{FF2B5EF4-FFF2-40B4-BE49-F238E27FC236}">
                    <a16:creationId xmlns:a16="http://schemas.microsoft.com/office/drawing/2014/main" id="{A8D1C7BC-C1F5-3B77-E83B-1A6F983221C1}"/>
                  </a:ext>
                </a:extLst>
              </p:cNvPr>
              <p:cNvSpPr/>
              <p:nvPr/>
            </p:nvSpPr>
            <p:spPr>
              <a:xfrm>
                <a:off x="8872479" y="4087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立方体 110">
                <a:extLst>
                  <a:ext uri="{FF2B5EF4-FFF2-40B4-BE49-F238E27FC236}">
                    <a16:creationId xmlns:a16="http://schemas.microsoft.com/office/drawing/2014/main" id="{3CCB87A0-484E-D706-92FB-57C3C0F26F6D}"/>
                  </a:ext>
                </a:extLst>
              </p:cNvPr>
              <p:cNvSpPr/>
              <p:nvPr/>
            </p:nvSpPr>
            <p:spPr>
              <a:xfrm>
                <a:off x="8872479" y="3782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立方体 111">
                <a:extLst>
                  <a:ext uri="{FF2B5EF4-FFF2-40B4-BE49-F238E27FC236}">
                    <a16:creationId xmlns:a16="http://schemas.microsoft.com/office/drawing/2014/main" id="{DEA76654-D96E-FA2F-0D05-166BA237D9E8}"/>
                  </a:ext>
                </a:extLst>
              </p:cNvPr>
              <p:cNvSpPr/>
              <p:nvPr/>
            </p:nvSpPr>
            <p:spPr>
              <a:xfrm>
                <a:off x="8872479" y="3477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立方体 112">
                <a:extLst>
                  <a:ext uri="{FF2B5EF4-FFF2-40B4-BE49-F238E27FC236}">
                    <a16:creationId xmlns:a16="http://schemas.microsoft.com/office/drawing/2014/main" id="{BD80C4DE-C0C0-7B6D-4557-9ADF0F4C2B91}"/>
                  </a:ext>
                </a:extLst>
              </p:cNvPr>
              <p:cNvSpPr/>
              <p:nvPr/>
            </p:nvSpPr>
            <p:spPr>
              <a:xfrm>
                <a:off x="8872479" y="3172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立方体 113">
                <a:extLst>
                  <a:ext uri="{FF2B5EF4-FFF2-40B4-BE49-F238E27FC236}">
                    <a16:creationId xmlns:a16="http://schemas.microsoft.com/office/drawing/2014/main" id="{7A76C1A8-398C-19F3-44B5-20BCFFAC8AC3}"/>
                  </a:ext>
                </a:extLst>
              </p:cNvPr>
              <p:cNvSpPr/>
              <p:nvPr/>
            </p:nvSpPr>
            <p:spPr>
              <a:xfrm>
                <a:off x="8872479" y="2868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立方体 114">
                <a:extLst>
                  <a:ext uri="{FF2B5EF4-FFF2-40B4-BE49-F238E27FC236}">
                    <a16:creationId xmlns:a16="http://schemas.microsoft.com/office/drawing/2014/main" id="{DEFB513C-D67D-E7FF-AD00-EC07536CE8E5}"/>
                  </a:ext>
                </a:extLst>
              </p:cNvPr>
              <p:cNvSpPr/>
              <p:nvPr/>
            </p:nvSpPr>
            <p:spPr>
              <a:xfrm>
                <a:off x="8872479" y="2563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立方体 115">
                <a:extLst>
                  <a:ext uri="{FF2B5EF4-FFF2-40B4-BE49-F238E27FC236}">
                    <a16:creationId xmlns:a16="http://schemas.microsoft.com/office/drawing/2014/main" id="{BFE88C78-BD82-CE31-CEC8-6C6F93F026A4}"/>
                  </a:ext>
                </a:extLst>
              </p:cNvPr>
              <p:cNvSpPr/>
              <p:nvPr/>
            </p:nvSpPr>
            <p:spPr>
              <a:xfrm>
                <a:off x="8872479" y="2258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6" name="组合 175">
              <a:extLst>
                <a:ext uri="{FF2B5EF4-FFF2-40B4-BE49-F238E27FC236}">
                  <a16:creationId xmlns:a16="http://schemas.microsoft.com/office/drawing/2014/main" id="{FEA72476-24EA-47DF-15A5-FF2AAC1899C5}"/>
                </a:ext>
              </a:extLst>
            </p:cNvPr>
            <p:cNvGrpSpPr/>
            <p:nvPr/>
          </p:nvGrpSpPr>
          <p:grpSpPr>
            <a:xfrm>
              <a:off x="9238239" y="2258423"/>
              <a:ext cx="410547" cy="3153747"/>
              <a:chOff x="9177279" y="2258423"/>
              <a:chExt cx="410547" cy="3153747"/>
            </a:xfrm>
          </p:grpSpPr>
          <p:sp>
            <p:nvSpPr>
              <p:cNvPr id="117" name="立方体 116">
                <a:extLst>
                  <a:ext uri="{FF2B5EF4-FFF2-40B4-BE49-F238E27FC236}">
                    <a16:creationId xmlns:a16="http://schemas.microsoft.com/office/drawing/2014/main" id="{42BBA15A-2510-8A8D-0907-F4D6CDC3A811}"/>
                  </a:ext>
                </a:extLst>
              </p:cNvPr>
              <p:cNvSpPr/>
              <p:nvPr/>
            </p:nvSpPr>
            <p:spPr>
              <a:xfrm>
                <a:off x="9177279" y="5001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立方体 117">
                <a:extLst>
                  <a:ext uri="{FF2B5EF4-FFF2-40B4-BE49-F238E27FC236}">
                    <a16:creationId xmlns:a16="http://schemas.microsoft.com/office/drawing/2014/main" id="{6CE9EC8D-1D23-0E0E-742C-1866B4196E5D}"/>
                  </a:ext>
                </a:extLst>
              </p:cNvPr>
              <p:cNvSpPr/>
              <p:nvPr/>
            </p:nvSpPr>
            <p:spPr>
              <a:xfrm>
                <a:off x="9177279" y="4696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立方体 118">
                <a:extLst>
                  <a:ext uri="{FF2B5EF4-FFF2-40B4-BE49-F238E27FC236}">
                    <a16:creationId xmlns:a16="http://schemas.microsoft.com/office/drawing/2014/main" id="{4245EC11-73F2-E8CB-5A07-2D110BEB5934}"/>
                  </a:ext>
                </a:extLst>
              </p:cNvPr>
              <p:cNvSpPr/>
              <p:nvPr/>
            </p:nvSpPr>
            <p:spPr>
              <a:xfrm>
                <a:off x="9177279" y="4392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立方体 119">
                <a:extLst>
                  <a:ext uri="{FF2B5EF4-FFF2-40B4-BE49-F238E27FC236}">
                    <a16:creationId xmlns:a16="http://schemas.microsoft.com/office/drawing/2014/main" id="{AA1DBFB5-A2ED-D188-82D0-DE19B945F632}"/>
                  </a:ext>
                </a:extLst>
              </p:cNvPr>
              <p:cNvSpPr/>
              <p:nvPr/>
            </p:nvSpPr>
            <p:spPr>
              <a:xfrm>
                <a:off x="9177279" y="4087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立方体 120">
                <a:extLst>
                  <a:ext uri="{FF2B5EF4-FFF2-40B4-BE49-F238E27FC236}">
                    <a16:creationId xmlns:a16="http://schemas.microsoft.com/office/drawing/2014/main" id="{1A9193C6-B113-25DA-D290-C8173B33CDE4}"/>
                  </a:ext>
                </a:extLst>
              </p:cNvPr>
              <p:cNvSpPr/>
              <p:nvPr/>
            </p:nvSpPr>
            <p:spPr>
              <a:xfrm>
                <a:off x="9177279" y="3782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立方体 121">
                <a:extLst>
                  <a:ext uri="{FF2B5EF4-FFF2-40B4-BE49-F238E27FC236}">
                    <a16:creationId xmlns:a16="http://schemas.microsoft.com/office/drawing/2014/main" id="{7AA00CAE-378D-1506-FE5D-D22F116F0BB5}"/>
                  </a:ext>
                </a:extLst>
              </p:cNvPr>
              <p:cNvSpPr/>
              <p:nvPr/>
            </p:nvSpPr>
            <p:spPr>
              <a:xfrm>
                <a:off x="9177279" y="3477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立方体 122">
                <a:extLst>
                  <a:ext uri="{FF2B5EF4-FFF2-40B4-BE49-F238E27FC236}">
                    <a16:creationId xmlns:a16="http://schemas.microsoft.com/office/drawing/2014/main" id="{BBDC7B57-6932-2D3C-96C5-DF4FB59CB0E7}"/>
                  </a:ext>
                </a:extLst>
              </p:cNvPr>
              <p:cNvSpPr/>
              <p:nvPr/>
            </p:nvSpPr>
            <p:spPr>
              <a:xfrm>
                <a:off x="9177279" y="3172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立方体 123">
                <a:extLst>
                  <a:ext uri="{FF2B5EF4-FFF2-40B4-BE49-F238E27FC236}">
                    <a16:creationId xmlns:a16="http://schemas.microsoft.com/office/drawing/2014/main" id="{DFFC1F2F-57E1-0F30-9A81-81AC4F2267CB}"/>
                  </a:ext>
                </a:extLst>
              </p:cNvPr>
              <p:cNvSpPr/>
              <p:nvPr/>
            </p:nvSpPr>
            <p:spPr>
              <a:xfrm>
                <a:off x="9177279" y="2868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立方体 124">
                <a:extLst>
                  <a:ext uri="{FF2B5EF4-FFF2-40B4-BE49-F238E27FC236}">
                    <a16:creationId xmlns:a16="http://schemas.microsoft.com/office/drawing/2014/main" id="{EF6D0BAB-971E-8382-F88F-1453853FAA03}"/>
                  </a:ext>
                </a:extLst>
              </p:cNvPr>
              <p:cNvSpPr/>
              <p:nvPr/>
            </p:nvSpPr>
            <p:spPr>
              <a:xfrm>
                <a:off x="9177279" y="2563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立方体 125">
                <a:extLst>
                  <a:ext uri="{FF2B5EF4-FFF2-40B4-BE49-F238E27FC236}">
                    <a16:creationId xmlns:a16="http://schemas.microsoft.com/office/drawing/2014/main" id="{02F43546-BCB3-F73C-D2A1-9BB4AF837AB6}"/>
                  </a:ext>
                </a:extLst>
              </p:cNvPr>
              <p:cNvSpPr/>
              <p:nvPr/>
            </p:nvSpPr>
            <p:spPr>
              <a:xfrm>
                <a:off x="9177279" y="2258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7" name="组合 176">
              <a:extLst>
                <a:ext uri="{FF2B5EF4-FFF2-40B4-BE49-F238E27FC236}">
                  <a16:creationId xmlns:a16="http://schemas.microsoft.com/office/drawing/2014/main" id="{649F5954-9A2E-DA06-9654-C2F46E0F4AF6}"/>
                </a:ext>
              </a:extLst>
            </p:cNvPr>
            <p:cNvGrpSpPr/>
            <p:nvPr/>
          </p:nvGrpSpPr>
          <p:grpSpPr>
            <a:xfrm>
              <a:off x="9549135" y="2258423"/>
              <a:ext cx="410547" cy="3153747"/>
              <a:chOff x="9488175" y="2258423"/>
              <a:chExt cx="410547" cy="3153747"/>
            </a:xfrm>
          </p:grpSpPr>
          <p:sp>
            <p:nvSpPr>
              <p:cNvPr id="127" name="立方体 126">
                <a:extLst>
                  <a:ext uri="{FF2B5EF4-FFF2-40B4-BE49-F238E27FC236}">
                    <a16:creationId xmlns:a16="http://schemas.microsoft.com/office/drawing/2014/main" id="{EAA33B71-CC08-9206-747C-830CDD1D19F8}"/>
                  </a:ext>
                </a:extLst>
              </p:cNvPr>
              <p:cNvSpPr/>
              <p:nvPr/>
            </p:nvSpPr>
            <p:spPr>
              <a:xfrm>
                <a:off x="9488175" y="5001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立方体 127">
                <a:extLst>
                  <a:ext uri="{FF2B5EF4-FFF2-40B4-BE49-F238E27FC236}">
                    <a16:creationId xmlns:a16="http://schemas.microsoft.com/office/drawing/2014/main" id="{9BE0EF73-23E0-0D46-08C0-F1BF46120C90}"/>
                  </a:ext>
                </a:extLst>
              </p:cNvPr>
              <p:cNvSpPr/>
              <p:nvPr/>
            </p:nvSpPr>
            <p:spPr>
              <a:xfrm>
                <a:off x="9488175" y="4696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立方体 128">
                <a:extLst>
                  <a:ext uri="{FF2B5EF4-FFF2-40B4-BE49-F238E27FC236}">
                    <a16:creationId xmlns:a16="http://schemas.microsoft.com/office/drawing/2014/main" id="{445BB9FD-8308-52E6-DE27-0EBB72CEAC9F}"/>
                  </a:ext>
                </a:extLst>
              </p:cNvPr>
              <p:cNvSpPr/>
              <p:nvPr/>
            </p:nvSpPr>
            <p:spPr>
              <a:xfrm>
                <a:off x="9488175" y="4392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立方体 129">
                <a:extLst>
                  <a:ext uri="{FF2B5EF4-FFF2-40B4-BE49-F238E27FC236}">
                    <a16:creationId xmlns:a16="http://schemas.microsoft.com/office/drawing/2014/main" id="{F16F89CA-4D4F-5BBB-9512-4E19F438BF0F}"/>
                  </a:ext>
                </a:extLst>
              </p:cNvPr>
              <p:cNvSpPr/>
              <p:nvPr/>
            </p:nvSpPr>
            <p:spPr>
              <a:xfrm>
                <a:off x="9488175" y="4087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立方体 130">
                <a:extLst>
                  <a:ext uri="{FF2B5EF4-FFF2-40B4-BE49-F238E27FC236}">
                    <a16:creationId xmlns:a16="http://schemas.microsoft.com/office/drawing/2014/main" id="{8972153A-FC65-006E-AD92-FE6837FF6BF0}"/>
                  </a:ext>
                </a:extLst>
              </p:cNvPr>
              <p:cNvSpPr/>
              <p:nvPr/>
            </p:nvSpPr>
            <p:spPr>
              <a:xfrm>
                <a:off x="9488175" y="3782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立方体 131">
                <a:extLst>
                  <a:ext uri="{FF2B5EF4-FFF2-40B4-BE49-F238E27FC236}">
                    <a16:creationId xmlns:a16="http://schemas.microsoft.com/office/drawing/2014/main" id="{552EE0EE-18C9-C57A-7461-3B0B5CFBD31F}"/>
                  </a:ext>
                </a:extLst>
              </p:cNvPr>
              <p:cNvSpPr/>
              <p:nvPr/>
            </p:nvSpPr>
            <p:spPr>
              <a:xfrm>
                <a:off x="9488175" y="34776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立方体 132">
                <a:extLst>
                  <a:ext uri="{FF2B5EF4-FFF2-40B4-BE49-F238E27FC236}">
                    <a16:creationId xmlns:a16="http://schemas.microsoft.com/office/drawing/2014/main" id="{DF7E688B-D44E-9590-1C3E-A26256813C1E}"/>
                  </a:ext>
                </a:extLst>
              </p:cNvPr>
              <p:cNvSpPr/>
              <p:nvPr/>
            </p:nvSpPr>
            <p:spPr>
              <a:xfrm>
                <a:off x="9488175" y="31728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立方体 133">
                <a:extLst>
                  <a:ext uri="{FF2B5EF4-FFF2-40B4-BE49-F238E27FC236}">
                    <a16:creationId xmlns:a16="http://schemas.microsoft.com/office/drawing/2014/main" id="{731CD733-3F24-74E2-4ADD-7E9D64237C79}"/>
                  </a:ext>
                </a:extLst>
              </p:cNvPr>
              <p:cNvSpPr/>
              <p:nvPr/>
            </p:nvSpPr>
            <p:spPr>
              <a:xfrm>
                <a:off x="9488175" y="28680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立方体 134">
                <a:extLst>
                  <a:ext uri="{FF2B5EF4-FFF2-40B4-BE49-F238E27FC236}">
                    <a16:creationId xmlns:a16="http://schemas.microsoft.com/office/drawing/2014/main" id="{2D877A07-B148-DBF1-5515-0D043712E4DF}"/>
                  </a:ext>
                </a:extLst>
              </p:cNvPr>
              <p:cNvSpPr/>
              <p:nvPr/>
            </p:nvSpPr>
            <p:spPr>
              <a:xfrm>
                <a:off x="9488175" y="25632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立方体 135">
                <a:extLst>
                  <a:ext uri="{FF2B5EF4-FFF2-40B4-BE49-F238E27FC236}">
                    <a16:creationId xmlns:a16="http://schemas.microsoft.com/office/drawing/2014/main" id="{ECADA0B1-01FF-FA5B-52AA-449CA4C2E9AC}"/>
                  </a:ext>
                </a:extLst>
              </p:cNvPr>
              <p:cNvSpPr/>
              <p:nvPr/>
            </p:nvSpPr>
            <p:spPr>
              <a:xfrm>
                <a:off x="9488175" y="2258423"/>
                <a:ext cx="410547" cy="410547"/>
              </a:xfrm>
              <a:prstGeom prst="cub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7" name="组合 236">
            <a:extLst>
              <a:ext uri="{FF2B5EF4-FFF2-40B4-BE49-F238E27FC236}">
                <a16:creationId xmlns:a16="http://schemas.microsoft.com/office/drawing/2014/main" id="{210AB06D-D701-02D4-F11C-4DFF0D5C062F}"/>
              </a:ext>
            </a:extLst>
          </p:cNvPr>
          <p:cNvGrpSpPr/>
          <p:nvPr/>
        </p:nvGrpSpPr>
        <p:grpSpPr>
          <a:xfrm>
            <a:off x="9721407" y="1866536"/>
            <a:ext cx="721443" cy="3153747"/>
            <a:chOff x="10327899" y="2258423"/>
            <a:chExt cx="721443" cy="3153747"/>
          </a:xfrm>
        </p:grpSpPr>
        <p:sp>
          <p:nvSpPr>
            <p:cNvPr id="147" name="立方体 146">
              <a:extLst>
                <a:ext uri="{FF2B5EF4-FFF2-40B4-BE49-F238E27FC236}">
                  <a16:creationId xmlns:a16="http://schemas.microsoft.com/office/drawing/2014/main" id="{B5AA5C78-F856-90BA-DD71-D9EAD0D77BF7}"/>
                </a:ext>
              </a:extLst>
            </p:cNvPr>
            <p:cNvSpPr/>
            <p:nvPr/>
          </p:nvSpPr>
          <p:spPr>
            <a:xfrm>
              <a:off x="10327899" y="5001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立方体 147">
              <a:extLst>
                <a:ext uri="{FF2B5EF4-FFF2-40B4-BE49-F238E27FC236}">
                  <a16:creationId xmlns:a16="http://schemas.microsoft.com/office/drawing/2014/main" id="{9545D3AA-FB89-B192-5799-A3110DD064E2}"/>
                </a:ext>
              </a:extLst>
            </p:cNvPr>
            <p:cNvSpPr/>
            <p:nvPr/>
          </p:nvSpPr>
          <p:spPr>
            <a:xfrm>
              <a:off x="10327899" y="4696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立方体 148">
              <a:extLst>
                <a:ext uri="{FF2B5EF4-FFF2-40B4-BE49-F238E27FC236}">
                  <a16:creationId xmlns:a16="http://schemas.microsoft.com/office/drawing/2014/main" id="{85270608-FDDD-2E9E-0798-1AC7D01B39CC}"/>
                </a:ext>
              </a:extLst>
            </p:cNvPr>
            <p:cNvSpPr/>
            <p:nvPr/>
          </p:nvSpPr>
          <p:spPr>
            <a:xfrm>
              <a:off x="10327899" y="4392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立方体 149">
              <a:extLst>
                <a:ext uri="{FF2B5EF4-FFF2-40B4-BE49-F238E27FC236}">
                  <a16:creationId xmlns:a16="http://schemas.microsoft.com/office/drawing/2014/main" id="{18E435D1-DD4E-4D2F-ACDA-19E26C1ACA36}"/>
                </a:ext>
              </a:extLst>
            </p:cNvPr>
            <p:cNvSpPr/>
            <p:nvPr/>
          </p:nvSpPr>
          <p:spPr>
            <a:xfrm>
              <a:off x="10327899" y="40872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立方体 150">
              <a:extLst>
                <a:ext uri="{FF2B5EF4-FFF2-40B4-BE49-F238E27FC236}">
                  <a16:creationId xmlns:a16="http://schemas.microsoft.com/office/drawing/2014/main" id="{874277A4-EBE0-E6E5-BC3E-49AB21AF7A90}"/>
                </a:ext>
              </a:extLst>
            </p:cNvPr>
            <p:cNvSpPr/>
            <p:nvPr/>
          </p:nvSpPr>
          <p:spPr>
            <a:xfrm>
              <a:off x="10327899" y="37824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立方体 151">
              <a:extLst>
                <a:ext uri="{FF2B5EF4-FFF2-40B4-BE49-F238E27FC236}">
                  <a16:creationId xmlns:a16="http://schemas.microsoft.com/office/drawing/2014/main" id="{B1B57EFD-FF63-47C6-CBC7-37B4CDBB3AAE}"/>
                </a:ext>
              </a:extLst>
            </p:cNvPr>
            <p:cNvSpPr/>
            <p:nvPr/>
          </p:nvSpPr>
          <p:spPr>
            <a:xfrm>
              <a:off x="10327899" y="3477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立方体 152">
              <a:extLst>
                <a:ext uri="{FF2B5EF4-FFF2-40B4-BE49-F238E27FC236}">
                  <a16:creationId xmlns:a16="http://schemas.microsoft.com/office/drawing/2014/main" id="{7A0A6FF1-C8D7-CCDE-65B6-C3853C44B677}"/>
                </a:ext>
              </a:extLst>
            </p:cNvPr>
            <p:cNvSpPr/>
            <p:nvPr/>
          </p:nvSpPr>
          <p:spPr>
            <a:xfrm>
              <a:off x="10327899" y="3172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立方体 153">
              <a:extLst>
                <a:ext uri="{FF2B5EF4-FFF2-40B4-BE49-F238E27FC236}">
                  <a16:creationId xmlns:a16="http://schemas.microsoft.com/office/drawing/2014/main" id="{37F4FAEB-0850-55A8-9F16-597BED453BCF}"/>
                </a:ext>
              </a:extLst>
            </p:cNvPr>
            <p:cNvSpPr/>
            <p:nvPr/>
          </p:nvSpPr>
          <p:spPr>
            <a:xfrm>
              <a:off x="10327899" y="2868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立方体 154">
              <a:extLst>
                <a:ext uri="{FF2B5EF4-FFF2-40B4-BE49-F238E27FC236}">
                  <a16:creationId xmlns:a16="http://schemas.microsoft.com/office/drawing/2014/main" id="{D2590B3D-D0F8-303F-5DFA-53F900E85E47}"/>
                </a:ext>
              </a:extLst>
            </p:cNvPr>
            <p:cNvSpPr/>
            <p:nvPr/>
          </p:nvSpPr>
          <p:spPr>
            <a:xfrm>
              <a:off x="10327899" y="25632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立方体 155">
              <a:extLst>
                <a:ext uri="{FF2B5EF4-FFF2-40B4-BE49-F238E27FC236}">
                  <a16:creationId xmlns:a16="http://schemas.microsoft.com/office/drawing/2014/main" id="{671ADD50-D48D-7008-3CE6-F4C9EB4BFB10}"/>
                </a:ext>
              </a:extLst>
            </p:cNvPr>
            <p:cNvSpPr/>
            <p:nvPr/>
          </p:nvSpPr>
          <p:spPr>
            <a:xfrm>
              <a:off x="10327899" y="22584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立方体 156">
              <a:extLst>
                <a:ext uri="{FF2B5EF4-FFF2-40B4-BE49-F238E27FC236}">
                  <a16:creationId xmlns:a16="http://schemas.microsoft.com/office/drawing/2014/main" id="{48C01059-FCAF-E2F9-C3A9-4C97DEAFB396}"/>
                </a:ext>
              </a:extLst>
            </p:cNvPr>
            <p:cNvSpPr/>
            <p:nvPr/>
          </p:nvSpPr>
          <p:spPr>
            <a:xfrm>
              <a:off x="10638794" y="5001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立方体 157">
              <a:extLst>
                <a:ext uri="{FF2B5EF4-FFF2-40B4-BE49-F238E27FC236}">
                  <a16:creationId xmlns:a16="http://schemas.microsoft.com/office/drawing/2014/main" id="{24374763-5EE9-C473-5E4C-3AF4B7B57BBA}"/>
                </a:ext>
              </a:extLst>
            </p:cNvPr>
            <p:cNvSpPr/>
            <p:nvPr/>
          </p:nvSpPr>
          <p:spPr>
            <a:xfrm>
              <a:off x="10638795" y="4696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立方体 158">
              <a:extLst>
                <a:ext uri="{FF2B5EF4-FFF2-40B4-BE49-F238E27FC236}">
                  <a16:creationId xmlns:a16="http://schemas.microsoft.com/office/drawing/2014/main" id="{EB7C3609-226F-78C4-0585-5211541E8C8A}"/>
                </a:ext>
              </a:extLst>
            </p:cNvPr>
            <p:cNvSpPr/>
            <p:nvPr/>
          </p:nvSpPr>
          <p:spPr>
            <a:xfrm>
              <a:off x="10638795" y="4392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立方体 159">
              <a:extLst>
                <a:ext uri="{FF2B5EF4-FFF2-40B4-BE49-F238E27FC236}">
                  <a16:creationId xmlns:a16="http://schemas.microsoft.com/office/drawing/2014/main" id="{D1B8EFF4-70C7-42C3-5A4D-DD96B9A471F7}"/>
                </a:ext>
              </a:extLst>
            </p:cNvPr>
            <p:cNvSpPr/>
            <p:nvPr/>
          </p:nvSpPr>
          <p:spPr>
            <a:xfrm>
              <a:off x="10638795" y="40872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立方体 160">
              <a:extLst>
                <a:ext uri="{FF2B5EF4-FFF2-40B4-BE49-F238E27FC236}">
                  <a16:creationId xmlns:a16="http://schemas.microsoft.com/office/drawing/2014/main" id="{7E957E6C-CBA8-B77E-0DF2-9C09E5A0818A}"/>
                </a:ext>
              </a:extLst>
            </p:cNvPr>
            <p:cNvSpPr/>
            <p:nvPr/>
          </p:nvSpPr>
          <p:spPr>
            <a:xfrm>
              <a:off x="10638795" y="37824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立方体 161">
              <a:extLst>
                <a:ext uri="{FF2B5EF4-FFF2-40B4-BE49-F238E27FC236}">
                  <a16:creationId xmlns:a16="http://schemas.microsoft.com/office/drawing/2014/main" id="{107936CC-CFD8-43E6-8373-749A559B1B34}"/>
                </a:ext>
              </a:extLst>
            </p:cNvPr>
            <p:cNvSpPr/>
            <p:nvPr/>
          </p:nvSpPr>
          <p:spPr>
            <a:xfrm>
              <a:off x="10638795" y="34776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立方体 162">
              <a:extLst>
                <a:ext uri="{FF2B5EF4-FFF2-40B4-BE49-F238E27FC236}">
                  <a16:creationId xmlns:a16="http://schemas.microsoft.com/office/drawing/2014/main" id="{5828E80B-2BA4-CB8B-FC04-191B247C72EB}"/>
                </a:ext>
              </a:extLst>
            </p:cNvPr>
            <p:cNvSpPr/>
            <p:nvPr/>
          </p:nvSpPr>
          <p:spPr>
            <a:xfrm>
              <a:off x="10638795" y="31728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立方体 163">
              <a:extLst>
                <a:ext uri="{FF2B5EF4-FFF2-40B4-BE49-F238E27FC236}">
                  <a16:creationId xmlns:a16="http://schemas.microsoft.com/office/drawing/2014/main" id="{526BEDB4-A16D-79DE-37BC-2444C24D09C7}"/>
                </a:ext>
              </a:extLst>
            </p:cNvPr>
            <p:cNvSpPr/>
            <p:nvPr/>
          </p:nvSpPr>
          <p:spPr>
            <a:xfrm>
              <a:off x="10638795" y="2868023"/>
              <a:ext cx="410547" cy="410547"/>
            </a:xfrm>
            <a:prstGeom prst="cube">
              <a:avLst/>
            </a:prstGeom>
            <a:solidFill>
              <a:schemeClr val="accent6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4" name="箭头: 右 233">
            <a:extLst>
              <a:ext uri="{FF2B5EF4-FFF2-40B4-BE49-F238E27FC236}">
                <a16:creationId xmlns:a16="http://schemas.microsoft.com/office/drawing/2014/main" id="{A75373A8-831A-FF47-2C94-1FE12A98F0A2}"/>
              </a:ext>
            </a:extLst>
          </p:cNvPr>
          <p:cNvSpPr/>
          <p:nvPr/>
        </p:nvSpPr>
        <p:spPr>
          <a:xfrm>
            <a:off x="5626006" y="3390536"/>
            <a:ext cx="619760" cy="3048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F98FE03A-838D-FEC6-BB96-C84D651A1795}"/>
              </a:ext>
            </a:extLst>
          </p:cNvPr>
          <p:cNvGrpSpPr/>
          <p:nvPr/>
        </p:nvGrpSpPr>
        <p:grpSpPr>
          <a:xfrm>
            <a:off x="1827608" y="5110561"/>
            <a:ext cx="1051920" cy="810318"/>
            <a:chOff x="1501039" y="1294343"/>
            <a:chExt cx="1051920" cy="810318"/>
          </a:xfrm>
        </p:grpSpPr>
        <p:sp>
          <p:nvSpPr>
            <p:cNvPr id="239" name="文本框 238">
              <a:extLst>
                <a:ext uri="{FF2B5EF4-FFF2-40B4-BE49-F238E27FC236}">
                  <a16:creationId xmlns:a16="http://schemas.microsoft.com/office/drawing/2014/main" id="{0C944C77-B184-E658-AB91-80385C984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1039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0" name="直接连接符 239">
              <a:extLst>
                <a:ext uri="{FF2B5EF4-FFF2-40B4-BE49-F238E27FC236}">
                  <a16:creationId xmlns:a16="http://schemas.microsoft.com/office/drawing/2014/main" id="{BD8F05DA-5AF4-12CF-7430-76B0C37B9D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935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文本框 240">
              <a:extLst>
                <a:ext uri="{FF2B5EF4-FFF2-40B4-BE49-F238E27FC236}">
                  <a16:creationId xmlns:a16="http://schemas.microsoft.com/office/drawing/2014/main" id="{F7C64C95-F315-08EA-461C-70CBDD6ACE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661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5" name="直接连接符 244">
              <a:extLst>
                <a:ext uri="{FF2B5EF4-FFF2-40B4-BE49-F238E27FC236}">
                  <a16:creationId xmlns:a16="http://schemas.microsoft.com/office/drawing/2014/main" id="{380FAF4B-51E7-1473-833E-F1778D050181}"/>
                </a:ext>
              </a:extLst>
            </p:cNvPr>
            <p:cNvCxnSpPr>
              <a:cxnSpLocks/>
            </p:cNvCxnSpPr>
            <p:nvPr/>
          </p:nvCxnSpPr>
          <p:spPr>
            <a:xfrm>
              <a:off x="2039719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组合 245">
            <a:extLst>
              <a:ext uri="{FF2B5EF4-FFF2-40B4-BE49-F238E27FC236}">
                <a16:creationId xmlns:a16="http://schemas.microsoft.com/office/drawing/2014/main" id="{2B4B685A-509C-2B3F-1269-8140A6A4300A}"/>
              </a:ext>
            </a:extLst>
          </p:cNvPr>
          <p:cNvGrpSpPr/>
          <p:nvPr/>
        </p:nvGrpSpPr>
        <p:grpSpPr>
          <a:xfrm>
            <a:off x="3059249" y="5110561"/>
            <a:ext cx="1051920" cy="810318"/>
            <a:chOff x="1501039" y="1294343"/>
            <a:chExt cx="1051920" cy="810318"/>
          </a:xfrm>
        </p:grpSpPr>
        <p:sp>
          <p:nvSpPr>
            <p:cNvPr id="247" name="文本框 246">
              <a:extLst>
                <a:ext uri="{FF2B5EF4-FFF2-40B4-BE49-F238E27FC236}">
                  <a16:creationId xmlns:a16="http://schemas.microsoft.com/office/drawing/2014/main" id="{C29CBC21-24BB-470A-12B6-F2E6DE5200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1039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8" name="直接连接符 247">
              <a:extLst>
                <a:ext uri="{FF2B5EF4-FFF2-40B4-BE49-F238E27FC236}">
                  <a16:creationId xmlns:a16="http://schemas.microsoft.com/office/drawing/2014/main" id="{AA838895-EFFA-C94D-95D2-74E8FD6B06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935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文本框 248">
              <a:extLst>
                <a:ext uri="{FF2B5EF4-FFF2-40B4-BE49-F238E27FC236}">
                  <a16:creationId xmlns:a16="http://schemas.microsoft.com/office/drawing/2014/main" id="{41731D0E-0937-10E3-843D-80687EAE2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661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0" name="直接连接符 249">
              <a:extLst>
                <a:ext uri="{FF2B5EF4-FFF2-40B4-BE49-F238E27FC236}">
                  <a16:creationId xmlns:a16="http://schemas.microsoft.com/office/drawing/2014/main" id="{8E89A2FA-09AD-A28F-1F31-B7AFE75BE35F}"/>
                </a:ext>
              </a:extLst>
            </p:cNvPr>
            <p:cNvCxnSpPr>
              <a:cxnSpLocks/>
            </p:cNvCxnSpPr>
            <p:nvPr/>
          </p:nvCxnSpPr>
          <p:spPr>
            <a:xfrm>
              <a:off x="2039719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组合 250">
            <a:extLst>
              <a:ext uri="{FF2B5EF4-FFF2-40B4-BE49-F238E27FC236}">
                <a16:creationId xmlns:a16="http://schemas.microsoft.com/office/drawing/2014/main" id="{8D5BFC68-9ABB-6617-8479-21E4D39B4241}"/>
              </a:ext>
            </a:extLst>
          </p:cNvPr>
          <p:cNvGrpSpPr/>
          <p:nvPr/>
        </p:nvGrpSpPr>
        <p:grpSpPr>
          <a:xfrm>
            <a:off x="4253567" y="5110561"/>
            <a:ext cx="1051920" cy="810318"/>
            <a:chOff x="1501039" y="1294343"/>
            <a:chExt cx="1051920" cy="810318"/>
          </a:xfrm>
        </p:grpSpPr>
        <p:sp>
          <p:nvSpPr>
            <p:cNvPr id="252" name="文本框 251">
              <a:extLst>
                <a:ext uri="{FF2B5EF4-FFF2-40B4-BE49-F238E27FC236}">
                  <a16:creationId xmlns:a16="http://schemas.microsoft.com/office/drawing/2014/main" id="{E0F96C13-DD29-54CA-3CDD-53A50513F5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1039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3" name="直接连接符 252">
              <a:extLst>
                <a:ext uri="{FF2B5EF4-FFF2-40B4-BE49-F238E27FC236}">
                  <a16:creationId xmlns:a16="http://schemas.microsoft.com/office/drawing/2014/main" id="{E412B6DB-8C6E-F452-AD93-2512B598EE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2935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文本框 253">
              <a:extLst>
                <a:ext uri="{FF2B5EF4-FFF2-40B4-BE49-F238E27FC236}">
                  <a16:creationId xmlns:a16="http://schemas.microsoft.com/office/drawing/2014/main" id="{1543EAD0-1323-6E05-4BD7-B643AEBB5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4661" y="1581441"/>
              <a:ext cx="65829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5" name="直接连接符 254">
              <a:extLst>
                <a:ext uri="{FF2B5EF4-FFF2-40B4-BE49-F238E27FC236}">
                  <a16:creationId xmlns:a16="http://schemas.microsoft.com/office/drawing/2014/main" id="{C3AEF189-8A28-5324-01CD-29BABA9C4DB2}"/>
                </a:ext>
              </a:extLst>
            </p:cNvPr>
            <p:cNvCxnSpPr>
              <a:cxnSpLocks/>
            </p:cNvCxnSpPr>
            <p:nvPr/>
          </p:nvCxnSpPr>
          <p:spPr>
            <a:xfrm>
              <a:off x="2039719" y="1294343"/>
              <a:ext cx="163818" cy="356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文本框 255">
            <a:extLst>
              <a:ext uri="{FF2B5EF4-FFF2-40B4-BE49-F238E27FC236}">
                <a16:creationId xmlns:a16="http://schemas.microsoft.com/office/drawing/2014/main" id="{721811D4-0BF2-87CD-4B5A-9FA29F1FF874}"/>
              </a:ext>
            </a:extLst>
          </p:cNvPr>
          <p:cNvSpPr txBox="1"/>
          <p:nvPr/>
        </p:nvSpPr>
        <p:spPr>
          <a:xfrm>
            <a:off x="9141239" y="5133981"/>
            <a:ext cx="22234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6×3 = 18</a:t>
            </a:r>
            <a:endParaRPr lang="zh-CN" altLang="zh-CN" sz="3600" dirty="0"/>
          </a:p>
        </p:txBody>
      </p:sp>
      <p:sp>
        <p:nvSpPr>
          <p:cNvPr id="258" name="矩形: 圆角 257">
            <a:extLst>
              <a:ext uri="{FF2B5EF4-FFF2-40B4-BE49-F238E27FC236}">
                <a16:creationId xmlns:a16="http://schemas.microsoft.com/office/drawing/2014/main" id="{113FB2E0-06A7-92F2-E686-493DEAA879DE}"/>
              </a:ext>
            </a:extLst>
          </p:cNvPr>
          <p:cNvSpPr/>
          <p:nvPr/>
        </p:nvSpPr>
        <p:spPr>
          <a:xfrm>
            <a:off x="6419456" y="1586203"/>
            <a:ext cx="4954558" cy="4338735"/>
          </a:xfrm>
          <a:prstGeom prst="roundRect">
            <a:avLst>
              <a:gd name="adj" fmla="val 2473"/>
            </a:avLst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文本框 259">
            <a:extLst>
              <a:ext uri="{FF2B5EF4-FFF2-40B4-BE49-F238E27FC236}">
                <a16:creationId xmlns:a16="http://schemas.microsoft.com/office/drawing/2014/main" id="{AEF30EAF-5EF4-4278-908E-7CA39D0D989B}"/>
              </a:ext>
            </a:extLst>
          </p:cNvPr>
          <p:cNvSpPr txBox="1"/>
          <p:nvPr/>
        </p:nvSpPr>
        <p:spPr>
          <a:xfrm>
            <a:off x="7976939" y="5952931"/>
            <a:ext cx="25711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30 + 18 = 48</a:t>
            </a:r>
            <a:endParaRPr lang="zh-CN" altLang="zh-CN" sz="3600" dirty="0"/>
          </a:p>
        </p:txBody>
      </p:sp>
      <p:sp>
        <p:nvSpPr>
          <p:cNvPr id="261" name="文本框 260">
            <a:extLst>
              <a:ext uri="{FF2B5EF4-FFF2-40B4-BE49-F238E27FC236}">
                <a16:creationId xmlns:a16="http://schemas.microsoft.com/office/drawing/2014/main" id="{2C67476F-363B-8E28-F186-5A8CA5DC3930}"/>
              </a:ext>
            </a:extLst>
          </p:cNvPr>
          <p:cNvSpPr txBox="1"/>
          <p:nvPr/>
        </p:nvSpPr>
        <p:spPr>
          <a:xfrm>
            <a:off x="2476268" y="378878"/>
            <a:ext cx="1022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2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234" grpId="0" animBg="1"/>
      <p:bldP spid="256" grpId="0"/>
      <p:bldP spid="258" grpId="0" animBg="1"/>
      <p:bldP spid="260" grpId="0"/>
      <p:bldP spid="2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9293116-0D06-178C-4896-B3F7963406F2}"/>
              </a:ext>
            </a:extLst>
          </p:cNvPr>
          <p:cNvSpPr txBox="1"/>
          <p:nvPr/>
        </p:nvSpPr>
        <p:spPr>
          <a:xfrm>
            <a:off x="847717" y="435819"/>
            <a:ext cx="6097554" cy="7453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zh-CN" dirty="0"/>
              <a:t>你喜欢哪种方法？为什么？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5110BF1-3018-4E2C-D5F3-A72C03D48A11}"/>
              </a:ext>
            </a:extLst>
          </p:cNvPr>
          <p:cNvGrpSpPr/>
          <p:nvPr/>
        </p:nvGrpSpPr>
        <p:grpSpPr>
          <a:xfrm>
            <a:off x="847717" y="2045904"/>
            <a:ext cx="4694666" cy="1142085"/>
            <a:chOff x="759152" y="4260004"/>
            <a:chExt cx="4694666" cy="1142085"/>
          </a:xfrm>
        </p:grpSpPr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BDBEE0D0-54E1-A252-6E9A-F146B824F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816" y="4549926"/>
              <a:ext cx="3199002" cy="796177"/>
            </a:xfrm>
            <a:prstGeom prst="wedgeRoundRectCallout">
              <a:avLst>
                <a:gd name="adj1" fmla="val -5967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我用竖式计算。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6521F87-30E1-BD9B-1C38-11E309404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52" y="4260004"/>
              <a:ext cx="1175135" cy="114208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9CE3753-2BB6-40F2-675B-5F6E4E1470DE}"/>
              </a:ext>
            </a:extLst>
          </p:cNvPr>
          <p:cNvGrpSpPr/>
          <p:nvPr/>
        </p:nvGrpSpPr>
        <p:grpSpPr>
          <a:xfrm>
            <a:off x="5940413" y="2144509"/>
            <a:ext cx="5577194" cy="1178809"/>
            <a:chOff x="5753800" y="2987577"/>
            <a:chExt cx="5577194" cy="1178809"/>
          </a:xfrm>
        </p:grpSpPr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DFF94ACE-2251-E384-2AAD-AAC59C5A2C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3800" y="3240122"/>
              <a:ext cx="3996689" cy="714308"/>
            </a:xfrm>
            <a:prstGeom prst="wedgeRoundRectCallout">
              <a:avLst>
                <a:gd name="adj1" fmla="val 59750"/>
                <a:gd name="adj2" fmla="val -1870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我利用数的组成口算。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74236DF-1421-6BFA-19E6-3ACF5A09E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530" y="2987577"/>
              <a:ext cx="1171464" cy="1178809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0BD225D-52D1-F2F1-5A06-8A9B65814490}"/>
              </a:ext>
            </a:extLst>
          </p:cNvPr>
          <p:cNvGrpSpPr/>
          <p:nvPr/>
        </p:nvGrpSpPr>
        <p:grpSpPr>
          <a:xfrm>
            <a:off x="2603936" y="3475655"/>
            <a:ext cx="1950101" cy="1981941"/>
            <a:chOff x="1792173" y="3429000"/>
            <a:chExt cx="1950101" cy="198194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692B67C-0405-AFB1-D608-10972C29D77A}"/>
                </a:ext>
              </a:extLst>
            </p:cNvPr>
            <p:cNvGrpSpPr/>
            <p:nvPr/>
          </p:nvGrpSpPr>
          <p:grpSpPr>
            <a:xfrm>
              <a:off x="1792173" y="3429000"/>
              <a:ext cx="1950101" cy="1308805"/>
              <a:chOff x="4239282" y="3150281"/>
              <a:chExt cx="1950101" cy="130880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ECAEB31-47B7-18C1-F9D1-A8D567E9675D}"/>
                  </a:ext>
                </a:extLst>
              </p:cNvPr>
              <p:cNvSpPr txBox="1"/>
              <p:nvPr/>
            </p:nvSpPr>
            <p:spPr>
              <a:xfrm>
                <a:off x="4895383" y="3150281"/>
                <a:ext cx="1294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1    6</a:t>
                </a:r>
                <a:endParaRPr lang="zh-CN" altLang="en-US" sz="3600" dirty="0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4399AA4-9090-B348-BF51-020BE327823F}"/>
                  </a:ext>
                </a:extLst>
              </p:cNvPr>
              <p:cNvSpPr txBox="1"/>
              <p:nvPr/>
            </p:nvSpPr>
            <p:spPr>
              <a:xfrm>
                <a:off x="4344875" y="3812755"/>
                <a:ext cx="56302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×</a:t>
                </a:r>
                <a:endParaRPr lang="zh-CN" altLang="en-US" sz="3600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D240D71-B81D-AE66-7E89-1EEE1F5DBA5D}"/>
                  </a:ext>
                </a:extLst>
              </p:cNvPr>
              <p:cNvSpPr txBox="1"/>
              <p:nvPr/>
            </p:nvSpPr>
            <p:spPr>
              <a:xfrm>
                <a:off x="5576521" y="3812755"/>
                <a:ext cx="56302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3</a:t>
                </a:r>
                <a:endParaRPr lang="zh-CN" altLang="en-US" sz="3600" dirty="0"/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B9744ABB-9566-DF19-DB01-311F4515E497}"/>
                  </a:ext>
                </a:extLst>
              </p:cNvPr>
              <p:cNvCxnSpPr/>
              <p:nvPr/>
            </p:nvCxnSpPr>
            <p:spPr>
              <a:xfrm>
                <a:off x="4239282" y="4448809"/>
                <a:ext cx="19127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E9A7447-3936-F750-12DF-0BD9F9409125}"/>
                </a:ext>
              </a:extLst>
            </p:cNvPr>
            <p:cNvSpPr txBox="1"/>
            <p:nvPr/>
          </p:nvSpPr>
          <p:spPr>
            <a:xfrm>
              <a:off x="2420281" y="4764610"/>
              <a:ext cx="4068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63BE78AA-B4D5-483D-47B8-6A9EC0CEDD96}"/>
                </a:ext>
              </a:extLst>
            </p:cNvPr>
            <p:cNvCxnSpPr/>
            <p:nvPr/>
          </p:nvCxnSpPr>
          <p:spPr>
            <a:xfrm flipV="1">
              <a:off x="3331028" y="3949544"/>
              <a:ext cx="0" cy="288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924B4EC-4D90-222B-4B14-228E442BBD3C}"/>
                </a:ext>
              </a:extLst>
            </p:cNvPr>
            <p:cNvSpPr txBox="1"/>
            <p:nvPr/>
          </p:nvSpPr>
          <p:spPr>
            <a:xfrm>
              <a:off x="3120077" y="4764610"/>
              <a:ext cx="4068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5441A3F-A6B6-0875-6B25-23CC7EC02CDD}"/>
                </a:ext>
              </a:extLst>
            </p:cNvPr>
            <p:cNvSpPr txBox="1"/>
            <p:nvPr/>
          </p:nvSpPr>
          <p:spPr>
            <a:xfrm>
              <a:off x="2715227" y="4276118"/>
              <a:ext cx="333393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2400" dirty="0">
                  <a:solidFill>
                    <a:srgbClr val="FF00FF"/>
                  </a:solidFill>
                </a:rPr>
                <a:t>1</a:t>
              </a:r>
              <a:endParaRPr lang="zh-CN" altLang="en-US" sz="2400" dirty="0">
                <a:solidFill>
                  <a:srgbClr val="FF00FF"/>
                </a:solidFill>
              </a:endParaRPr>
            </a:p>
          </p:txBody>
        </p: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4C98C8C2-5B12-3347-6531-C9B5110176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24539" y="3988272"/>
              <a:ext cx="458029" cy="288511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5D104C03-29B1-FEC6-A7BA-92D3E78F0FEF}"/>
              </a:ext>
            </a:extLst>
          </p:cNvPr>
          <p:cNvSpPr txBox="1"/>
          <p:nvPr/>
        </p:nvSpPr>
        <p:spPr>
          <a:xfrm>
            <a:off x="6963747" y="3475655"/>
            <a:ext cx="2480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10×3 = 30</a:t>
            </a:r>
            <a:endParaRPr lang="zh-CN" altLang="zh-CN" sz="36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05E51FF-44E0-D747-C0D6-FA942AC92D17}"/>
              </a:ext>
            </a:extLst>
          </p:cNvPr>
          <p:cNvSpPr txBox="1"/>
          <p:nvPr/>
        </p:nvSpPr>
        <p:spPr>
          <a:xfrm>
            <a:off x="6963747" y="4202623"/>
            <a:ext cx="22234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6×3 = 18</a:t>
            </a:r>
            <a:endParaRPr lang="zh-CN" altLang="zh-CN" sz="36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29C8800-6DEC-31D2-A3FC-C8F36F83DD9C}"/>
              </a:ext>
            </a:extLst>
          </p:cNvPr>
          <p:cNvSpPr txBox="1"/>
          <p:nvPr/>
        </p:nvSpPr>
        <p:spPr>
          <a:xfrm>
            <a:off x="6963747" y="4929591"/>
            <a:ext cx="25711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30 + 18 = 48</a:t>
            </a:r>
            <a:endParaRPr lang="zh-CN" altLang="zh-CN" sz="3600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A7239EC-DE3D-D4B8-5CC4-557DB2D6D83D}"/>
              </a:ext>
            </a:extLst>
          </p:cNvPr>
          <p:cNvGrpSpPr/>
          <p:nvPr/>
        </p:nvGrpSpPr>
        <p:grpSpPr>
          <a:xfrm>
            <a:off x="4287935" y="1434569"/>
            <a:ext cx="2663628" cy="646332"/>
            <a:chOff x="4222620" y="1154653"/>
            <a:chExt cx="2663628" cy="64633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BA8770A-516F-632F-CD50-3DDCECC76C57}"/>
                </a:ext>
              </a:extLst>
            </p:cNvPr>
            <p:cNvSpPr txBox="1"/>
            <p:nvPr/>
          </p:nvSpPr>
          <p:spPr>
            <a:xfrm>
              <a:off x="4222620" y="1154654"/>
              <a:ext cx="24803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600" dirty="0"/>
                <a:t>16×3 =</a:t>
              </a:r>
              <a:endParaRPr lang="zh-CN" altLang="zh-CN" sz="36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8636C82-68B4-0523-302B-76A6EDF0C56F}"/>
                </a:ext>
              </a:extLst>
            </p:cNvPr>
            <p:cNvSpPr txBox="1"/>
            <p:nvPr/>
          </p:nvSpPr>
          <p:spPr>
            <a:xfrm>
              <a:off x="5863534" y="1154653"/>
              <a:ext cx="10227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48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3302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BFBA876-7388-F466-A263-382D16893098}"/>
              </a:ext>
            </a:extLst>
          </p:cNvPr>
          <p:cNvSpPr txBox="1"/>
          <p:nvPr/>
        </p:nvSpPr>
        <p:spPr>
          <a:xfrm>
            <a:off x="949299" y="1219757"/>
            <a:ext cx="61886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算一算。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4FC40E-6A5A-1D0E-D515-76CAED064F1D}"/>
              </a:ext>
            </a:extLst>
          </p:cNvPr>
          <p:cNvSpPr txBox="1"/>
          <p:nvPr/>
        </p:nvSpPr>
        <p:spPr>
          <a:xfrm>
            <a:off x="958630" y="2292776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15×5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172C76-B2E9-98E7-5C58-2DF7460BB4F8}"/>
              </a:ext>
            </a:extLst>
          </p:cNvPr>
          <p:cNvSpPr txBox="1"/>
          <p:nvPr/>
        </p:nvSpPr>
        <p:spPr>
          <a:xfrm>
            <a:off x="4476273" y="2292776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13×3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0E875E-C428-0094-E1BE-BD857C251B6C}"/>
              </a:ext>
            </a:extLst>
          </p:cNvPr>
          <p:cNvSpPr txBox="1"/>
          <p:nvPr/>
        </p:nvSpPr>
        <p:spPr>
          <a:xfrm>
            <a:off x="8012572" y="2292776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17×4</a:t>
            </a:r>
            <a:endParaRPr lang="zh-CN" altLang="en-US" sz="3600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CBCED73-43B2-4A69-8D08-CB4CC3DB492A}"/>
              </a:ext>
            </a:extLst>
          </p:cNvPr>
          <p:cNvGrpSpPr/>
          <p:nvPr/>
        </p:nvGrpSpPr>
        <p:grpSpPr>
          <a:xfrm>
            <a:off x="961053" y="3447662"/>
            <a:ext cx="2839362" cy="2299996"/>
            <a:chOff x="961053" y="3447662"/>
            <a:chExt cx="2839362" cy="229999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17460A1-1A85-FCB5-4CCC-85CA317AC842}"/>
                </a:ext>
              </a:extLst>
            </p:cNvPr>
            <p:cNvSpPr txBox="1"/>
            <p:nvPr/>
          </p:nvSpPr>
          <p:spPr>
            <a:xfrm>
              <a:off x="1229217" y="3606214"/>
              <a:ext cx="24803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10×5 = 50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8F0CAFD-35AC-74E9-41AA-6CD7995E78D1}"/>
                </a:ext>
              </a:extLst>
            </p:cNvPr>
            <p:cNvSpPr txBox="1"/>
            <p:nvPr/>
          </p:nvSpPr>
          <p:spPr>
            <a:xfrm>
              <a:off x="1229217" y="4333182"/>
              <a:ext cx="2223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5×5 = 25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8EC965E-A3B6-24BB-988D-8BB96D864175}"/>
                </a:ext>
              </a:extLst>
            </p:cNvPr>
            <p:cNvSpPr txBox="1"/>
            <p:nvPr/>
          </p:nvSpPr>
          <p:spPr>
            <a:xfrm>
              <a:off x="1229217" y="5060150"/>
              <a:ext cx="25711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50 + 25 = 75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4999F66-633E-B55D-CCCA-0394BB6BD32B}"/>
                </a:ext>
              </a:extLst>
            </p:cNvPr>
            <p:cNvSpPr/>
            <p:nvPr/>
          </p:nvSpPr>
          <p:spPr>
            <a:xfrm>
              <a:off x="961053" y="3447662"/>
              <a:ext cx="2757869" cy="2299996"/>
            </a:xfrm>
            <a:prstGeom prst="roundRect">
              <a:avLst>
                <a:gd name="adj" fmla="val 6931"/>
              </a:avLst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8AE8F96-89E9-D668-7192-35C39E68FBA2}"/>
              </a:ext>
            </a:extLst>
          </p:cNvPr>
          <p:cNvSpPr txBox="1"/>
          <p:nvPr/>
        </p:nvSpPr>
        <p:spPr>
          <a:xfrm>
            <a:off x="2274671" y="2381518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75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CF976A0-FFD0-392D-6F9D-26EF55C1BD90}"/>
              </a:ext>
            </a:extLst>
          </p:cNvPr>
          <p:cNvGrpSpPr/>
          <p:nvPr/>
        </p:nvGrpSpPr>
        <p:grpSpPr>
          <a:xfrm>
            <a:off x="4562670" y="3447662"/>
            <a:ext cx="2839362" cy="2299996"/>
            <a:chOff x="961053" y="3447662"/>
            <a:chExt cx="2839362" cy="2299996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A84EDD3-D26A-27B1-787C-73A13CD4FCE8}"/>
                </a:ext>
              </a:extLst>
            </p:cNvPr>
            <p:cNvSpPr txBox="1"/>
            <p:nvPr/>
          </p:nvSpPr>
          <p:spPr>
            <a:xfrm>
              <a:off x="1229217" y="3606214"/>
              <a:ext cx="24803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10×3 = 30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647BB65-F74C-F393-44E6-8CA4B925CEC4}"/>
                </a:ext>
              </a:extLst>
            </p:cNvPr>
            <p:cNvSpPr txBox="1"/>
            <p:nvPr/>
          </p:nvSpPr>
          <p:spPr>
            <a:xfrm>
              <a:off x="1229217" y="4333182"/>
              <a:ext cx="2223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3×3 = 9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E83653A-58DB-05BB-E691-259F4CD3F951}"/>
                </a:ext>
              </a:extLst>
            </p:cNvPr>
            <p:cNvSpPr txBox="1"/>
            <p:nvPr/>
          </p:nvSpPr>
          <p:spPr>
            <a:xfrm>
              <a:off x="1229217" y="5060150"/>
              <a:ext cx="25711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30 + 9 = 39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4C85BDC0-B3D7-94E8-5529-8B1D3B031DB1}"/>
                </a:ext>
              </a:extLst>
            </p:cNvPr>
            <p:cNvSpPr/>
            <p:nvPr/>
          </p:nvSpPr>
          <p:spPr>
            <a:xfrm>
              <a:off x="961053" y="3447662"/>
              <a:ext cx="2757869" cy="2299996"/>
            </a:xfrm>
            <a:prstGeom prst="roundRect">
              <a:avLst>
                <a:gd name="adj" fmla="val 6931"/>
              </a:avLst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5B59C0F5-97CA-1CB4-90D9-2E53541B27F4}"/>
              </a:ext>
            </a:extLst>
          </p:cNvPr>
          <p:cNvSpPr txBox="1"/>
          <p:nvPr/>
        </p:nvSpPr>
        <p:spPr>
          <a:xfrm>
            <a:off x="5857626" y="2381518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39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273FDF0-7344-3E51-493E-2DD629ECF3C7}"/>
              </a:ext>
            </a:extLst>
          </p:cNvPr>
          <p:cNvGrpSpPr/>
          <p:nvPr/>
        </p:nvGrpSpPr>
        <p:grpSpPr>
          <a:xfrm>
            <a:off x="8089642" y="3447662"/>
            <a:ext cx="2839362" cy="2299996"/>
            <a:chOff x="961053" y="3447662"/>
            <a:chExt cx="2839362" cy="2299996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745229B-1275-DDDD-D6B3-B73F07F3180C}"/>
                </a:ext>
              </a:extLst>
            </p:cNvPr>
            <p:cNvSpPr txBox="1"/>
            <p:nvPr/>
          </p:nvSpPr>
          <p:spPr>
            <a:xfrm>
              <a:off x="1229217" y="3606214"/>
              <a:ext cx="24803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10×4 = 40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A0D627B-B9A7-C1A3-2CEC-094654266EFC}"/>
                </a:ext>
              </a:extLst>
            </p:cNvPr>
            <p:cNvSpPr txBox="1"/>
            <p:nvPr/>
          </p:nvSpPr>
          <p:spPr>
            <a:xfrm>
              <a:off x="1229217" y="4333182"/>
              <a:ext cx="2223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7×4 = 28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D8DCC2E-D478-3F8D-F8F1-3A4EACA90850}"/>
                </a:ext>
              </a:extLst>
            </p:cNvPr>
            <p:cNvSpPr txBox="1"/>
            <p:nvPr/>
          </p:nvSpPr>
          <p:spPr>
            <a:xfrm>
              <a:off x="1229217" y="5060150"/>
              <a:ext cx="25711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F00FF"/>
                  </a:solidFill>
                </a:rPr>
                <a:t>40 + 28 = 68</a:t>
              </a:r>
              <a:endParaRPr lang="zh-CN" altLang="zh-CN" sz="3200" dirty="0">
                <a:solidFill>
                  <a:srgbClr val="FF00FF"/>
                </a:solidFill>
              </a:endParaRPr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E54D8E6B-7239-ECCC-7B10-B89C3482C583}"/>
                </a:ext>
              </a:extLst>
            </p:cNvPr>
            <p:cNvSpPr/>
            <p:nvPr/>
          </p:nvSpPr>
          <p:spPr>
            <a:xfrm>
              <a:off x="961053" y="3447662"/>
              <a:ext cx="2757869" cy="2299996"/>
            </a:xfrm>
            <a:prstGeom prst="roundRect">
              <a:avLst>
                <a:gd name="adj" fmla="val 6931"/>
              </a:avLst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3F275467-4E34-4F68-1411-48D288E0D1A0}"/>
              </a:ext>
            </a:extLst>
          </p:cNvPr>
          <p:cNvSpPr txBox="1"/>
          <p:nvPr/>
        </p:nvSpPr>
        <p:spPr>
          <a:xfrm>
            <a:off x="9309953" y="2381518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68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693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8E5E6ADC-BB0E-737F-8484-937873D65D8B}"/>
              </a:ext>
            </a:extLst>
          </p:cNvPr>
          <p:cNvSpPr/>
          <p:nvPr/>
        </p:nvSpPr>
        <p:spPr>
          <a:xfrm>
            <a:off x="635870" y="567116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5F91A-6ADD-688B-95EF-0DB7C9564903}"/>
              </a:ext>
            </a:extLst>
          </p:cNvPr>
          <p:cNvSpPr txBox="1"/>
          <p:nvPr/>
        </p:nvSpPr>
        <p:spPr>
          <a:xfrm>
            <a:off x="1555788" y="1536997"/>
            <a:ext cx="61886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口算两位数乘一位数：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12A68-64E7-FF9E-9540-87A7BE91FC07}"/>
              </a:ext>
            </a:extLst>
          </p:cNvPr>
          <p:cNvSpPr txBox="1"/>
          <p:nvPr/>
        </p:nvSpPr>
        <p:spPr>
          <a:xfrm>
            <a:off x="1667844" y="2553527"/>
            <a:ext cx="8558505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先将两位数分成一个整十数和一个一位数；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② 再分别与另一个乘数相乘；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③ 最后把两次乘得的积相加。</a:t>
            </a:r>
          </a:p>
        </p:txBody>
      </p:sp>
    </p:spTree>
    <p:extLst>
      <p:ext uri="{BB962C8B-B14F-4D97-AF65-F5344CB8AC3E}">
        <p14:creationId xmlns:p14="http://schemas.microsoft.com/office/powerpoint/2010/main" val="596241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45E2953-9630-8CF8-DEEF-955997798866}"/>
              </a:ext>
            </a:extLst>
          </p:cNvPr>
          <p:cNvSpPr txBox="1"/>
          <p:nvPr/>
        </p:nvSpPr>
        <p:spPr>
          <a:xfrm>
            <a:off x="3512370" y="1115577"/>
            <a:ext cx="4176056" cy="7406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160×3 =_____</a:t>
            </a:r>
            <a:endParaRPr lang="zh-CN" altLang="en-US" sz="36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46" name="箭头: 五边形 45">
            <a:extLst>
              <a:ext uri="{FF2B5EF4-FFF2-40B4-BE49-F238E27FC236}">
                <a16:creationId xmlns:a16="http://schemas.microsoft.com/office/drawing/2014/main" id="{94D536EC-136F-9749-ED4A-44645035E6C8}"/>
              </a:ext>
            </a:extLst>
          </p:cNvPr>
          <p:cNvSpPr/>
          <p:nvPr/>
        </p:nvSpPr>
        <p:spPr>
          <a:xfrm>
            <a:off x="533233" y="417828"/>
            <a:ext cx="2341983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448D1D3-4E25-E152-4519-424679AB0571}"/>
              </a:ext>
            </a:extLst>
          </p:cNvPr>
          <p:cNvGrpSpPr/>
          <p:nvPr/>
        </p:nvGrpSpPr>
        <p:grpSpPr>
          <a:xfrm>
            <a:off x="478703" y="2062415"/>
            <a:ext cx="4615805" cy="1206851"/>
            <a:chOff x="823938" y="2385498"/>
            <a:chExt cx="4615805" cy="120685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D2FFEB2-43D8-2701-3A04-31F17CE8D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3938" y="2385498"/>
              <a:ext cx="1183789" cy="1206851"/>
            </a:xfrm>
            <a:prstGeom prst="rect">
              <a:avLst/>
            </a:prstGeom>
          </p:spPr>
        </p:pic>
        <p:sp>
          <p:nvSpPr>
            <p:cNvPr id="16" name="Text Box 15">
              <a:extLst>
                <a:ext uri="{FF2B5EF4-FFF2-40B4-BE49-F238E27FC236}">
                  <a16:creationId xmlns:a16="http://schemas.microsoft.com/office/drawing/2014/main" id="{BDC2FE01-2D99-D3B0-E1C1-F5DBADF94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741" y="2674811"/>
              <a:ext cx="3199002" cy="796177"/>
            </a:xfrm>
            <a:prstGeom prst="wedgeRoundRectCallout">
              <a:avLst>
                <a:gd name="adj1" fmla="val -5792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我是这样想的。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18E717B9-092A-657E-7CBC-C1DD237001C5}"/>
              </a:ext>
            </a:extLst>
          </p:cNvPr>
          <p:cNvSpPr txBox="1"/>
          <p:nvPr/>
        </p:nvSpPr>
        <p:spPr>
          <a:xfrm>
            <a:off x="1680036" y="3466325"/>
            <a:ext cx="3984597" cy="242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因为 </a:t>
            </a:r>
            <a:r>
              <a:rPr lang="en-US" altLang="zh-CN" sz="3000" dirty="0">
                <a:latin typeface="+mn-lt"/>
                <a:ea typeface="+mj-ea"/>
              </a:rPr>
              <a:t>16×3 </a:t>
            </a:r>
            <a:r>
              <a:rPr lang="zh-CN" altLang="en-US" sz="3000" dirty="0">
                <a:latin typeface="+mn-lt"/>
                <a:ea typeface="+mj-ea"/>
              </a:rPr>
              <a:t>＝ </a:t>
            </a:r>
            <a:r>
              <a:rPr lang="en-US" altLang="zh-CN" sz="3000" dirty="0">
                <a:latin typeface="+mn-lt"/>
                <a:ea typeface="+mj-ea"/>
              </a:rPr>
              <a:t>48</a:t>
            </a:r>
            <a:r>
              <a:rPr lang="zh-CN" altLang="en-US" sz="3000" dirty="0">
                <a:latin typeface="+mn-lt"/>
                <a:ea typeface="+mj-ea"/>
              </a:rPr>
              <a:t>，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所以 </a:t>
            </a:r>
            <a:r>
              <a:rPr lang="en-US" altLang="zh-CN" sz="3000" dirty="0">
                <a:latin typeface="+mn-lt"/>
                <a:ea typeface="+mj-ea"/>
              </a:rPr>
              <a:t>160×3 </a:t>
            </a:r>
            <a:r>
              <a:rPr lang="zh-CN" altLang="en-US" sz="3000" dirty="0">
                <a:latin typeface="+mn-lt"/>
                <a:ea typeface="+mj-ea"/>
              </a:rPr>
              <a:t>就是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在 </a:t>
            </a:r>
            <a:r>
              <a:rPr lang="en-US" altLang="zh-CN" sz="3000" dirty="0">
                <a:latin typeface="+mn-lt"/>
                <a:ea typeface="+mj-ea"/>
              </a:rPr>
              <a:t>48 </a:t>
            </a:r>
            <a:r>
              <a:rPr lang="zh-CN" altLang="en-US" sz="3000" dirty="0">
                <a:latin typeface="+mn-lt"/>
                <a:ea typeface="+mj-ea"/>
              </a:rPr>
              <a:t>后面添 </a:t>
            </a:r>
            <a:r>
              <a:rPr lang="en-US" altLang="zh-CN" sz="3000" dirty="0">
                <a:latin typeface="+mn-lt"/>
                <a:ea typeface="+mj-ea"/>
              </a:rPr>
              <a:t>1 </a:t>
            </a:r>
            <a:r>
              <a:rPr lang="zh-CN" altLang="en-US" sz="3000" dirty="0">
                <a:latin typeface="+mn-lt"/>
                <a:ea typeface="+mj-ea"/>
              </a:rPr>
              <a:t>个 </a:t>
            </a:r>
            <a:r>
              <a:rPr lang="en-US" altLang="zh-CN" sz="3000" dirty="0">
                <a:latin typeface="+mn-lt"/>
                <a:ea typeface="+mj-ea"/>
              </a:rPr>
              <a:t>0</a:t>
            </a:r>
            <a:r>
              <a:rPr lang="zh-CN" altLang="en-US" sz="3000" dirty="0">
                <a:latin typeface="+mn-lt"/>
                <a:ea typeface="+mj-ea"/>
              </a:rPr>
              <a:t>，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即 </a:t>
            </a:r>
            <a:r>
              <a:rPr lang="en-US" altLang="zh-CN" sz="3000" dirty="0">
                <a:latin typeface="+mn-lt"/>
                <a:ea typeface="+mj-ea"/>
              </a:rPr>
              <a:t>480</a:t>
            </a:r>
            <a:r>
              <a:rPr lang="zh-CN" altLang="en-US" sz="3000" dirty="0">
                <a:latin typeface="+mn-lt"/>
                <a:ea typeface="+mj-ea"/>
              </a:rPr>
              <a:t>。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4816FDB-E44B-F7CD-8203-99D4DAA7BC3E}"/>
              </a:ext>
            </a:extLst>
          </p:cNvPr>
          <p:cNvGrpSpPr/>
          <p:nvPr/>
        </p:nvGrpSpPr>
        <p:grpSpPr>
          <a:xfrm>
            <a:off x="6215584" y="2064251"/>
            <a:ext cx="5389531" cy="1203178"/>
            <a:chOff x="6215584" y="2069578"/>
            <a:chExt cx="5389531" cy="120317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2EAC4E6-390F-AD55-B2EB-C5DCAEE95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424" y="2069578"/>
              <a:ext cx="1176691" cy="1203178"/>
            </a:xfrm>
            <a:prstGeom prst="rect">
              <a:avLst/>
            </a:prstGeom>
          </p:spPr>
        </p:pic>
        <p:sp>
          <p:nvSpPr>
            <p:cNvPr id="26" name="Text Box 15">
              <a:extLst>
                <a:ext uri="{FF2B5EF4-FFF2-40B4-BE49-F238E27FC236}">
                  <a16:creationId xmlns:a16="http://schemas.microsoft.com/office/drawing/2014/main" id="{6E8807A6-39E6-0037-F9E5-B73CAAEBC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15584" y="2348235"/>
              <a:ext cx="3870807" cy="796177"/>
            </a:xfrm>
            <a:prstGeom prst="wedgeRoundRectCallout">
              <a:avLst>
                <a:gd name="adj1" fmla="val 58327"/>
                <a:gd name="adj2" fmla="val -21047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我利用数的组成口算。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A72FFF4-05D5-B2D6-9FBC-565C83746791}"/>
              </a:ext>
            </a:extLst>
          </p:cNvPr>
          <p:cNvGrpSpPr/>
          <p:nvPr/>
        </p:nvGrpSpPr>
        <p:grpSpPr>
          <a:xfrm>
            <a:off x="6167108" y="3359015"/>
            <a:ext cx="2286426" cy="1208618"/>
            <a:chOff x="6167108" y="3359015"/>
            <a:chExt cx="2286426" cy="1208618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B5E7E2D-25F6-99E5-A549-143DF6758F99}"/>
                </a:ext>
              </a:extLst>
            </p:cNvPr>
            <p:cNvSpPr txBox="1"/>
            <p:nvPr/>
          </p:nvSpPr>
          <p:spPr>
            <a:xfrm>
              <a:off x="6167108" y="3666932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latin typeface="+mn-lt"/>
                  <a:ea typeface="+mj-ea"/>
                </a:rPr>
                <a:t>160</a:t>
              </a:r>
              <a:endParaRPr lang="zh-CN" altLang="en-US" dirty="0">
                <a:latin typeface="+mn-lt"/>
                <a:ea typeface="+mj-ea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C36DCA27-55C1-9B9E-F38A-524AE93355DD}"/>
                </a:ext>
              </a:extLst>
            </p:cNvPr>
            <p:cNvCxnSpPr/>
            <p:nvPr/>
          </p:nvCxnSpPr>
          <p:spPr>
            <a:xfrm>
              <a:off x="6941974" y="4026746"/>
              <a:ext cx="578498" cy="2186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EDC8B4C-EA71-FE30-ED13-5E96ED477F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1973" y="3793481"/>
              <a:ext cx="578498" cy="2186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5E7E3C1-9B98-3788-5192-98F7B504D4B0}"/>
                </a:ext>
              </a:extLst>
            </p:cNvPr>
            <p:cNvSpPr txBox="1"/>
            <p:nvPr/>
          </p:nvSpPr>
          <p:spPr>
            <a:xfrm>
              <a:off x="7538708" y="3359015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latin typeface="+mn-lt"/>
                  <a:ea typeface="+mj-ea"/>
                </a:rPr>
                <a:t>100</a:t>
              </a:r>
              <a:endParaRPr lang="zh-CN" altLang="en-US" dirty="0">
                <a:latin typeface="+mn-lt"/>
                <a:ea typeface="+mj-ea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6722229-6A62-C089-3E9C-961965B82F02}"/>
                </a:ext>
              </a:extLst>
            </p:cNvPr>
            <p:cNvSpPr txBox="1"/>
            <p:nvPr/>
          </p:nvSpPr>
          <p:spPr>
            <a:xfrm>
              <a:off x="7538708" y="3903990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latin typeface="+mn-lt"/>
                  <a:ea typeface="+mj-ea"/>
                </a:rPr>
                <a:t>60</a:t>
              </a:r>
              <a:endParaRPr lang="zh-CN" altLang="en-US" dirty="0">
                <a:latin typeface="+mn-lt"/>
                <a:ea typeface="+mj-ea"/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D20B4B35-9C9D-C4D3-968C-5143A4273EDE}"/>
              </a:ext>
            </a:extLst>
          </p:cNvPr>
          <p:cNvSpPr txBox="1"/>
          <p:nvPr/>
        </p:nvSpPr>
        <p:spPr>
          <a:xfrm>
            <a:off x="6167108" y="4702633"/>
            <a:ext cx="2650321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sz="3000" dirty="0">
                <a:latin typeface="+mn-lt"/>
                <a:ea typeface="+mj-ea"/>
              </a:rPr>
              <a:t>100×3 = 300</a:t>
            </a:r>
            <a:endParaRPr lang="zh-CN" altLang="en-US" sz="3000" dirty="0">
              <a:latin typeface="+mn-lt"/>
              <a:ea typeface="+mj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4097DAA-86BA-4055-F332-08C97A6ABD36}"/>
              </a:ext>
            </a:extLst>
          </p:cNvPr>
          <p:cNvSpPr txBox="1"/>
          <p:nvPr/>
        </p:nvSpPr>
        <p:spPr>
          <a:xfrm>
            <a:off x="6167108" y="5355776"/>
            <a:ext cx="2650321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sz="3000" dirty="0">
                <a:latin typeface="+mn-lt"/>
                <a:ea typeface="+mj-ea"/>
              </a:rPr>
              <a:t>60×3 = 180</a:t>
            </a:r>
            <a:endParaRPr lang="zh-CN" altLang="en-US" sz="3000" dirty="0">
              <a:latin typeface="+mn-lt"/>
              <a:ea typeface="+mj-ea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9849146-A260-A001-A6F3-F676C216D55D}"/>
              </a:ext>
            </a:extLst>
          </p:cNvPr>
          <p:cNvGrpSpPr/>
          <p:nvPr/>
        </p:nvGrpSpPr>
        <p:grpSpPr>
          <a:xfrm>
            <a:off x="8341565" y="5009374"/>
            <a:ext cx="3704255" cy="668892"/>
            <a:chOff x="8341565" y="5009374"/>
            <a:chExt cx="3704255" cy="668892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378A8CE-E367-400C-CC7E-736C074C21F2}"/>
                </a:ext>
              </a:extLst>
            </p:cNvPr>
            <p:cNvSpPr txBox="1"/>
            <p:nvPr/>
          </p:nvSpPr>
          <p:spPr>
            <a:xfrm>
              <a:off x="9063389" y="5009374"/>
              <a:ext cx="2982431" cy="632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3000" dirty="0">
                  <a:latin typeface="+mn-lt"/>
                  <a:ea typeface="+mj-ea"/>
                </a:rPr>
                <a:t>300 + 180 = 480</a:t>
              </a:r>
              <a:endParaRPr lang="zh-CN" altLang="en-US" sz="3000" dirty="0">
                <a:latin typeface="+mn-lt"/>
                <a:ea typeface="+mj-ea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5D0EBD0-A1FE-BB37-B5C3-20FFBCE5B69C}"/>
                </a:ext>
              </a:extLst>
            </p:cNvPr>
            <p:cNvGrpSpPr/>
            <p:nvPr/>
          </p:nvGrpSpPr>
          <p:grpSpPr>
            <a:xfrm>
              <a:off x="8341565" y="5118430"/>
              <a:ext cx="662474" cy="559836"/>
              <a:chOff x="8341565" y="5118430"/>
              <a:chExt cx="662474" cy="559836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3A99F4C0-015B-7478-E780-E5C21DCBE7FB}"/>
                  </a:ext>
                </a:extLst>
              </p:cNvPr>
              <p:cNvCxnSpPr/>
              <p:nvPr/>
            </p:nvCxnSpPr>
            <p:spPr>
              <a:xfrm>
                <a:off x="8416210" y="5118430"/>
                <a:ext cx="578498" cy="21868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78A9F959-CACE-75FF-4BCD-5553BFC08C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1565" y="5346445"/>
                <a:ext cx="662474" cy="33182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2578AD53-2BDA-6C61-9E30-C4BD186AEBDE}"/>
              </a:ext>
            </a:extLst>
          </p:cNvPr>
          <p:cNvSpPr txBox="1"/>
          <p:nvPr/>
        </p:nvSpPr>
        <p:spPr>
          <a:xfrm>
            <a:off x="5495517" y="1094679"/>
            <a:ext cx="100792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dirty="0">
                <a:latin typeface="+mn-lt"/>
                <a:ea typeface="+mj-ea"/>
              </a:rPr>
              <a:t>480</a:t>
            </a:r>
            <a:endParaRPr lang="zh-CN" altLang="en-US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2470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4" grpId="0"/>
      <p:bldP spid="45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6337F-D92F-1BA8-0B9C-6AD05A1F3E7E}"/>
              </a:ext>
            </a:extLst>
          </p:cNvPr>
          <p:cNvSpPr txBox="1"/>
          <p:nvPr/>
        </p:nvSpPr>
        <p:spPr>
          <a:xfrm>
            <a:off x="1061268" y="1201095"/>
            <a:ext cx="61886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算一算。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6848AC-16A1-5464-F523-ED57E8F49C28}"/>
              </a:ext>
            </a:extLst>
          </p:cNvPr>
          <p:cNvSpPr txBox="1"/>
          <p:nvPr/>
        </p:nvSpPr>
        <p:spPr>
          <a:xfrm>
            <a:off x="1070599" y="224612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150×5</a:t>
            </a:r>
            <a:endParaRPr lang="zh-CN" altLang="en-US" sz="3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B8993E-FA24-3D6A-3282-03F6311AEB7F}"/>
              </a:ext>
            </a:extLst>
          </p:cNvPr>
          <p:cNvSpPr txBox="1"/>
          <p:nvPr/>
        </p:nvSpPr>
        <p:spPr>
          <a:xfrm>
            <a:off x="5801223" y="224612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130×3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D19827-7104-2AF9-5615-E44F85DCF888}"/>
              </a:ext>
            </a:extLst>
          </p:cNvPr>
          <p:cNvSpPr txBox="1"/>
          <p:nvPr/>
        </p:nvSpPr>
        <p:spPr>
          <a:xfrm>
            <a:off x="1079930" y="3319140"/>
            <a:ext cx="3984597" cy="242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因为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15×5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＝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75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，</a:t>
            </a:r>
            <a:endParaRPr lang="en-US" altLang="zh-CN" sz="3000" dirty="0">
              <a:solidFill>
                <a:srgbClr val="FF00FF"/>
              </a:solidFill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所以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150×5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就是</a:t>
            </a:r>
            <a:endParaRPr lang="en-US" altLang="zh-CN" sz="3000" dirty="0">
              <a:solidFill>
                <a:srgbClr val="FF00FF"/>
              </a:solidFill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在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75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后面添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个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0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，</a:t>
            </a:r>
            <a:endParaRPr lang="en-US" altLang="zh-CN" sz="3000" dirty="0">
              <a:solidFill>
                <a:srgbClr val="FF00FF"/>
              </a:solidFill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即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750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3209E8-DED3-D138-F75C-A2250CD8A0C9}"/>
              </a:ext>
            </a:extLst>
          </p:cNvPr>
          <p:cNvSpPr txBox="1"/>
          <p:nvPr/>
        </p:nvSpPr>
        <p:spPr>
          <a:xfrm>
            <a:off x="2601245" y="2334863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750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1008A38-521A-AFE4-B647-C58B5DA2E95E}"/>
              </a:ext>
            </a:extLst>
          </p:cNvPr>
          <p:cNvGrpSpPr/>
          <p:nvPr/>
        </p:nvGrpSpPr>
        <p:grpSpPr>
          <a:xfrm>
            <a:off x="5868528" y="3237714"/>
            <a:ext cx="2286426" cy="1208618"/>
            <a:chOff x="6167108" y="3359015"/>
            <a:chExt cx="2286426" cy="120861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EC66257-C5CA-1F62-A8BA-D7AE742D27BC}"/>
                </a:ext>
              </a:extLst>
            </p:cNvPr>
            <p:cNvSpPr txBox="1"/>
            <p:nvPr/>
          </p:nvSpPr>
          <p:spPr>
            <a:xfrm>
              <a:off x="6167108" y="3666932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solidFill>
                    <a:srgbClr val="FF00FF"/>
                  </a:solidFill>
                  <a:latin typeface="+mn-lt"/>
                  <a:ea typeface="+mj-ea"/>
                </a:rPr>
                <a:t>130</a:t>
              </a:r>
              <a:endParaRPr lang="zh-CN" altLang="en-US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4A6BB6BF-5FD3-EC16-1471-E28F395E0C4E}"/>
                </a:ext>
              </a:extLst>
            </p:cNvPr>
            <p:cNvCxnSpPr/>
            <p:nvPr/>
          </p:nvCxnSpPr>
          <p:spPr>
            <a:xfrm>
              <a:off x="6941974" y="4026746"/>
              <a:ext cx="578498" cy="2186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828AA9E5-6901-FA2D-B11D-B75C82C711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1973" y="3793481"/>
              <a:ext cx="578498" cy="21868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D209EC8-87B8-B1C5-B40B-D37E45D478FF}"/>
                </a:ext>
              </a:extLst>
            </p:cNvPr>
            <p:cNvSpPr txBox="1"/>
            <p:nvPr/>
          </p:nvSpPr>
          <p:spPr>
            <a:xfrm>
              <a:off x="7538708" y="3359015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solidFill>
                    <a:srgbClr val="FF00FF"/>
                  </a:solidFill>
                  <a:latin typeface="+mn-lt"/>
                  <a:ea typeface="+mj-ea"/>
                </a:rPr>
                <a:t>100</a:t>
              </a:r>
              <a:endParaRPr lang="zh-CN" altLang="en-US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E8DFCA4-B185-08B8-F64C-153338FD5968}"/>
                </a:ext>
              </a:extLst>
            </p:cNvPr>
            <p:cNvSpPr txBox="1"/>
            <p:nvPr/>
          </p:nvSpPr>
          <p:spPr>
            <a:xfrm>
              <a:off x="7538708" y="3903990"/>
              <a:ext cx="91482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dirty="0">
                  <a:solidFill>
                    <a:srgbClr val="FF00FF"/>
                  </a:solidFill>
                  <a:latin typeface="+mn-lt"/>
                  <a:ea typeface="+mj-ea"/>
                </a:rPr>
                <a:t>30</a:t>
              </a:r>
              <a:endParaRPr lang="zh-CN" altLang="en-US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ED148484-E7A3-F533-C3AF-8ECA509500FB}"/>
              </a:ext>
            </a:extLst>
          </p:cNvPr>
          <p:cNvSpPr txBox="1"/>
          <p:nvPr/>
        </p:nvSpPr>
        <p:spPr>
          <a:xfrm>
            <a:off x="5868528" y="4581332"/>
            <a:ext cx="2650321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100×3 = 300</a:t>
            </a:r>
            <a:endParaRPr lang="zh-CN" altLang="en-US" sz="30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8AAA5CA-AE62-4400-C464-AFA5ED15D8FE}"/>
              </a:ext>
            </a:extLst>
          </p:cNvPr>
          <p:cNvSpPr txBox="1"/>
          <p:nvPr/>
        </p:nvSpPr>
        <p:spPr>
          <a:xfrm>
            <a:off x="5868528" y="5234475"/>
            <a:ext cx="2650321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30×3 = 90</a:t>
            </a:r>
            <a:endParaRPr lang="zh-CN" altLang="en-US" sz="30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7B70CE9-A179-ED7A-E1F9-A83796739CDC}"/>
              </a:ext>
            </a:extLst>
          </p:cNvPr>
          <p:cNvGrpSpPr/>
          <p:nvPr/>
        </p:nvGrpSpPr>
        <p:grpSpPr>
          <a:xfrm>
            <a:off x="7800393" y="4860080"/>
            <a:ext cx="3937516" cy="738285"/>
            <a:chOff x="8098973" y="4981381"/>
            <a:chExt cx="3937516" cy="73828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A097301-5029-5D44-316C-62AD772A390D}"/>
                </a:ext>
              </a:extLst>
            </p:cNvPr>
            <p:cNvSpPr txBox="1"/>
            <p:nvPr/>
          </p:nvSpPr>
          <p:spPr>
            <a:xfrm>
              <a:off x="9054058" y="4981381"/>
              <a:ext cx="2982431" cy="632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3000" dirty="0">
                  <a:solidFill>
                    <a:srgbClr val="FF00FF"/>
                  </a:solidFill>
                  <a:latin typeface="+mn-lt"/>
                  <a:ea typeface="+mj-ea"/>
                </a:rPr>
                <a:t>300 + 90 = 390</a:t>
              </a:r>
              <a:endParaRPr lang="zh-CN" altLang="en-US" sz="3000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7D99136-2957-C492-290A-00D1F7B7B70A}"/>
                </a:ext>
              </a:extLst>
            </p:cNvPr>
            <p:cNvGrpSpPr/>
            <p:nvPr/>
          </p:nvGrpSpPr>
          <p:grpSpPr>
            <a:xfrm>
              <a:off x="8098973" y="5118430"/>
              <a:ext cx="905066" cy="601236"/>
              <a:chOff x="8098973" y="5118430"/>
              <a:chExt cx="905066" cy="601236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B78EBD81-E4CA-B2DF-4320-58C870BF9BF6}"/>
                  </a:ext>
                </a:extLst>
              </p:cNvPr>
              <p:cNvCxnSpPr/>
              <p:nvPr/>
            </p:nvCxnSpPr>
            <p:spPr>
              <a:xfrm>
                <a:off x="8416210" y="5118430"/>
                <a:ext cx="578498" cy="218683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8DA9F893-3268-CA88-4437-3E77B4FF9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98973" y="5346445"/>
                <a:ext cx="905066" cy="373221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840F0AF4-A59B-1BB1-59B0-6FECBA54A8E1}"/>
              </a:ext>
            </a:extLst>
          </p:cNvPr>
          <p:cNvSpPr txBox="1"/>
          <p:nvPr/>
        </p:nvSpPr>
        <p:spPr>
          <a:xfrm>
            <a:off x="7257222" y="2334863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390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3678DF3F-173B-E7E4-7004-447292F43BE5}"/>
              </a:ext>
            </a:extLst>
          </p:cNvPr>
          <p:cNvSpPr/>
          <p:nvPr/>
        </p:nvSpPr>
        <p:spPr>
          <a:xfrm>
            <a:off x="654532" y="380504"/>
            <a:ext cx="2341983" cy="735073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37C17DE-5573-6A25-D5CD-D17846E72AFB}"/>
              </a:ext>
            </a:extLst>
          </p:cNvPr>
          <p:cNvSpPr txBox="1"/>
          <p:nvPr/>
        </p:nvSpPr>
        <p:spPr>
          <a:xfrm>
            <a:off x="1117340" y="2472629"/>
            <a:ext cx="10228684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dirty="0"/>
              <a:t>① 先用一位数乘几百几十数 </a:t>
            </a:r>
            <a:r>
              <a:rPr lang="en-US" altLang="zh-CN" dirty="0"/>
              <a:t>0 </a:t>
            </a:r>
            <a:r>
              <a:rPr lang="zh-CN" altLang="en-US" dirty="0"/>
              <a:t>前面的数，</a:t>
            </a:r>
          </a:p>
          <a:p>
            <a:r>
              <a:rPr lang="zh-CN" altLang="en-US" dirty="0"/>
              <a:t>② 再在所得的积的末尾添上 </a:t>
            </a:r>
            <a:r>
              <a:rPr lang="en-US" altLang="zh-CN" dirty="0"/>
              <a:t>1 </a:t>
            </a:r>
            <a:r>
              <a:rPr lang="zh-CN" altLang="en-US" dirty="0"/>
              <a:t>个 </a:t>
            </a:r>
            <a:r>
              <a:rPr lang="en-US" altLang="zh-CN" dirty="0"/>
              <a:t>0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③ 也可以把几百几十数分成整百数和整十数进行口算。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A15C52-1748-A881-F83F-06417461BA29}"/>
              </a:ext>
            </a:extLst>
          </p:cNvPr>
          <p:cNvSpPr txBox="1"/>
          <p:nvPr/>
        </p:nvSpPr>
        <p:spPr>
          <a:xfrm>
            <a:off x="1108010" y="1291273"/>
            <a:ext cx="7000291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口算几百几十数乘一位数：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30436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FFD4BDB-B844-7DA5-EE83-B5CA8FB2F0CB}"/>
              </a:ext>
            </a:extLst>
          </p:cNvPr>
          <p:cNvSpPr txBox="1"/>
          <p:nvPr/>
        </p:nvSpPr>
        <p:spPr>
          <a:xfrm>
            <a:off x="473437" y="2274112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11×5 = </a:t>
            </a:r>
            <a:endParaRPr lang="zh-CN" altLang="en-US" sz="36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225F15E-0036-81AB-E2D2-D3622A8ED3E3}"/>
              </a:ext>
            </a:extLst>
          </p:cNvPr>
          <p:cNvSpPr txBox="1"/>
          <p:nvPr/>
        </p:nvSpPr>
        <p:spPr>
          <a:xfrm>
            <a:off x="473437" y="366437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110×5 = </a:t>
            </a:r>
            <a:endParaRPr lang="zh-CN" altLang="en-US" sz="36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9E1F10D-3859-3DC8-C9C3-30D1A4C365B9}"/>
              </a:ext>
            </a:extLst>
          </p:cNvPr>
          <p:cNvSpPr txBox="1"/>
          <p:nvPr/>
        </p:nvSpPr>
        <p:spPr>
          <a:xfrm>
            <a:off x="3225968" y="2274112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14×4 = </a:t>
            </a:r>
            <a:endParaRPr lang="zh-CN" altLang="en-US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D6AF815-84D7-6343-F8A2-34291CDF7AC7}"/>
              </a:ext>
            </a:extLst>
          </p:cNvPr>
          <p:cNvSpPr txBox="1"/>
          <p:nvPr/>
        </p:nvSpPr>
        <p:spPr>
          <a:xfrm>
            <a:off x="3225968" y="366437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140×4 = </a:t>
            </a:r>
            <a:endParaRPr lang="zh-CN" altLang="en-US" sz="36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C53ED0E-39E6-3C99-CBF2-9519B0C0FD5C}"/>
              </a:ext>
            </a:extLst>
          </p:cNvPr>
          <p:cNvSpPr txBox="1"/>
          <p:nvPr/>
        </p:nvSpPr>
        <p:spPr>
          <a:xfrm>
            <a:off x="5987831" y="2274112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15×6 = </a:t>
            </a:r>
            <a:endParaRPr lang="zh-CN" altLang="en-US" sz="36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34E10B9-CFCC-76D9-5932-A213294392DB}"/>
              </a:ext>
            </a:extLst>
          </p:cNvPr>
          <p:cNvSpPr txBox="1"/>
          <p:nvPr/>
        </p:nvSpPr>
        <p:spPr>
          <a:xfrm>
            <a:off x="5987831" y="366437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150×6 = </a:t>
            </a:r>
            <a:endParaRPr lang="zh-CN" altLang="en-US" sz="36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965CFC0-3A45-01CF-B9AA-88F8F68AD64A}"/>
              </a:ext>
            </a:extLst>
          </p:cNvPr>
          <p:cNvSpPr txBox="1"/>
          <p:nvPr/>
        </p:nvSpPr>
        <p:spPr>
          <a:xfrm>
            <a:off x="8712369" y="2274112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23×4 = </a:t>
            </a:r>
            <a:endParaRPr lang="zh-CN" altLang="en-US" sz="36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8563061-BC11-8605-B7F1-F9D5CB8E3914}"/>
              </a:ext>
            </a:extLst>
          </p:cNvPr>
          <p:cNvSpPr txBox="1"/>
          <p:nvPr/>
        </p:nvSpPr>
        <p:spPr>
          <a:xfrm>
            <a:off x="8712369" y="366437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230×4 = </a:t>
            </a:r>
            <a:endParaRPr lang="zh-CN" altLang="en-US" sz="36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348050E-C70A-789C-6CAA-621A7DA7FBBC}"/>
              </a:ext>
            </a:extLst>
          </p:cNvPr>
          <p:cNvSpPr txBox="1"/>
          <p:nvPr/>
        </p:nvSpPr>
        <p:spPr>
          <a:xfrm>
            <a:off x="846658" y="1369046"/>
            <a:ext cx="7980095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先算一算，再说一说你有什么发现？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A49EA7C-9E3B-144D-6CD4-6D555A3E5F82}"/>
              </a:ext>
            </a:extLst>
          </p:cNvPr>
          <p:cNvSpPr txBox="1"/>
          <p:nvPr/>
        </p:nvSpPr>
        <p:spPr>
          <a:xfrm>
            <a:off x="2451951" y="237218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55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7A58B1C-88B3-842B-913E-B741CC9E7E2B}"/>
              </a:ext>
            </a:extLst>
          </p:cNvPr>
          <p:cNvSpPr txBox="1"/>
          <p:nvPr/>
        </p:nvSpPr>
        <p:spPr>
          <a:xfrm>
            <a:off x="2451951" y="3734459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550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AE90AE8-D5D5-9AE6-77F4-58864606128A}"/>
              </a:ext>
            </a:extLst>
          </p:cNvPr>
          <p:cNvSpPr txBox="1"/>
          <p:nvPr/>
        </p:nvSpPr>
        <p:spPr>
          <a:xfrm>
            <a:off x="5251135" y="237218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676D599-DB0F-F154-EC64-68A640D66A8D}"/>
              </a:ext>
            </a:extLst>
          </p:cNvPr>
          <p:cNvSpPr txBox="1"/>
          <p:nvPr/>
        </p:nvSpPr>
        <p:spPr>
          <a:xfrm>
            <a:off x="5251135" y="3734459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4634830-E04F-E4B0-DD33-447626357E17}"/>
              </a:ext>
            </a:extLst>
          </p:cNvPr>
          <p:cNvSpPr txBox="1"/>
          <p:nvPr/>
        </p:nvSpPr>
        <p:spPr>
          <a:xfrm>
            <a:off x="7994335" y="237218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F5BEABB-855B-A189-D5E6-63F8B7E323C6}"/>
              </a:ext>
            </a:extLst>
          </p:cNvPr>
          <p:cNvSpPr txBox="1"/>
          <p:nvPr/>
        </p:nvSpPr>
        <p:spPr>
          <a:xfrm>
            <a:off x="7994335" y="3734459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F499DEC-26AB-2362-DDC8-FEA916AA0BCC}"/>
              </a:ext>
            </a:extLst>
          </p:cNvPr>
          <p:cNvSpPr txBox="1"/>
          <p:nvPr/>
        </p:nvSpPr>
        <p:spPr>
          <a:xfrm>
            <a:off x="10690882" y="237218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4E8BD81-2165-AFD3-4549-151ED61EDDE1}"/>
              </a:ext>
            </a:extLst>
          </p:cNvPr>
          <p:cNvSpPr txBox="1"/>
          <p:nvPr/>
        </p:nvSpPr>
        <p:spPr>
          <a:xfrm>
            <a:off x="10690882" y="3734459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920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E162535-7ABF-F897-68F8-F6DDBDFEC183}"/>
              </a:ext>
            </a:extLst>
          </p:cNvPr>
          <p:cNvGrpSpPr/>
          <p:nvPr/>
        </p:nvGrpSpPr>
        <p:grpSpPr>
          <a:xfrm>
            <a:off x="1125871" y="3037178"/>
            <a:ext cx="959369" cy="720000"/>
            <a:chOff x="1275165" y="3037178"/>
            <a:chExt cx="959369" cy="720000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7143B561-3D40-D5E7-05AE-6D39CC9E7669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87EBB82-4BFF-7D3A-675D-B75B396A0819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9B56CDD-691F-88FE-9018-D2C078F28725}"/>
              </a:ext>
            </a:extLst>
          </p:cNvPr>
          <p:cNvGrpSpPr/>
          <p:nvPr/>
        </p:nvGrpSpPr>
        <p:grpSpPr>
          <a:xfrm>
            <a:off x="2656090" y="3037178"/>
            <a:ext cx="959369" cy="720000"/>
            <a:chOff x="1275165" y="3037178"/>
            <a:chExt cx="959369" cy="720000"/>
          </a:xfrm>
        </p:grpSpPr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212CC8AB-AAD3-937D-B557-755C1460D758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5CB4418-19A1-C094-CD9B-91D42E933054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26C1059-9711-B275-BCB5-96F49A0FAFB6}"/>
              </a:ext>
            </a:extLst>
          </p:cNvPr>
          <p:cNvGrpSpPr/>
          <p:nvPr/>
        </p:nvGrpSpPr>
        <p:grpSpPr>
          <a:xfrm>
            <a:off x="3962377" y="3037178"/>
            <a:ext cx="959369" cy="720000"/>
            <a:chOff x="1275165" y="3037178"/>
            <a:chExt cx="959369" cy="720000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1CF147B3-D57F-A703-C568-5F90C3E4577B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C7DCA7E-9A2A-D4F7-E076-3BFCD4592061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044B84F-2CC0-784F-39B8-6770BF5CF230}"/>
              </a:ext>
            </a:extLst>
          </p:cNvPr>
          <p:cNvGrpSpPr/>
          <p:nvPr/>
        </p:nvGrpSpPr>
        <p:grpSpPr>
          <a:xfrm>
            <a:off x="5464603" y="3037178"/>
            <a:ext cx="959369" cy="720000"/>
            <a:chOff x="1275165" y="3037178"/>
            <a:chExt cx="959369" cy="720000"/>
          </a:xfrm>
        </p:grpSpPr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01024ADA-1A42-116C-72F0-07D5FAAD95ED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D6F57113-7A79-1B76-8340-034260B79ED9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A468E13-6667-E8C7-EEC8-3ED2CDDA78B6}"/>
              </a:ext>
            </a:extLst>
          </p:cNvPr>
          <p:cNvGrpSpPr/>
          <p:nvPr/>
        </p:nvGrpSpPr>
        <p:grpSpPr>
          <a:xfrm>
            <a:off x="6686916" y="3037178"/>
            <a:ext cx="959369" cy="720000"/>
            <a:chOff x="1275165" y="3037178"/>
            <a:chExt cx="959369" cy="720000"/>
          </a:xfrm>
        </p:grpSpPr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A6841DDA-3725-DEE1-2979-AEAA9BE4D5AD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C68E6DD-7D7F-9436-5E00-F4DD677D0F28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C80F18E-BF65-8AE2-A4AE-BF85EA9D934C}"/>
              </a:ext>
            </a:extLst>
          </p:cNvPr>
          <p:cNvGrpSpPr/>
          <p:nvPr/>
        </p:nvGrpSpPr>
        <p:grpSpPr>
          <a:xfrm>
            <a:off x="8189142" y="3037178"/>
            <a:ext cx="959369" cy="720000"/>
            <a:chOff x="1275165" y="3037178"/>
            <a:chExt cx="959369" cy="720000"/>
          </a:xfrm>
        </p:grpSpPr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ED9175A4-F642-43BF-6C77-98E22CBD3DAA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4EF9278-5B17-DD7A-3B6A-E89171941539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ADA92A18-7B44-A1BA-1ADE-D1E4EA3C19C2}"/>
              </a:ext>
            </a:extLst>
          </p:cNvPr>
          <p:cNvGrpSpPr/>
          <p:nvPr/>
        </p:nvGrpSpPr>
        <p:grpSpPr>
          <a:xfrm>
            <a:off x="9495430" y="3037178"/>
            <a:ext cx="959369" cy="720000"/>
            <a:chOff x="1275165" y="3037178"/>
            <a:chExt cx="959369" cy="720000"/>
          </a:xfrm>
        </p:grpSpPr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7E1F3B7D-8472-D295-48F2-6DBF6CCC292B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5A1B611-C7FE-C4C7-7EEA-B1F483599902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30F9AB22-2E8C-9CF8-191E-B08C95DD2768}"/>
              </a:ext>
            </a:extLst>
          </p:cNvPr>
          <p:cNvGrpSpPr/>
          <p:nvPr/>
        </p:nvGrpSpPr>
        <p:grpSpPr>
          <a:xfrm>
            <a:off x="10932339" y="3037178"/>
            <a:ext cx="959369" cy="720000"/>
            <a:chOff x="1275165" y="3037178"/>
            <a:chExt cx="959369" cy="720000"/>
          </a:xfrm>
        </p:grpSpPr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AB5E158F-048F-3B67-A462-030ECBC41845}"/>
                </a:ext>
              </a:extLst>
            </p:cNvPr>
            <p:cNvCxnSpPr/>
            <p:nvPr/>
          </p:nvCxnSpPr>
          <p:spPr>
            <a:xfrm>
              <a:off x="1287624" y="3037178"/>
              <a:ext cx="0" cy="720000"/>
            </a:xfrm>
            <a:prstGeom prst="straightConnector1">
              <a:avLst/>
            </a:prstGeom>
            <a:ln w="3810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E641E35-83BD-6DB9-7D6E-EF53D954ED4A}"/>
                </a:ext>
              </a:extLst>
            </p:cNvPr>
            <p:cNvSpPr txBox="1"/>
            <p:nvPr/>
          </p:nvSpPr>
          <p:spPr>
            <a:xfrm>
              <a:off x="1275165" y="3098191"/>
              <a:ext cx="9593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×10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3BA72A4-3F0C-5AC1-6785-A708FB4B317D}"/>
              </a:ext>
            </a:extLst>
          </p:cNvPr>
          <p:cNvGrpSpPr/>
          <p:nvPr/>
        </p:nvGrpSpPr>
        <p:grpSpPr>
          <a:xfrm>
            <a:off x="793103" y="4739951"/>
            <a:ext cx="10674221" cy="1604865"/>
            <a:chOff x="783772" y="4749282"/>
            <a:chExt cx="10674221" cy="1604865"/>
          </a:xfrm>
        </p:grpSpPr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id="{45DA7B5B-140D-2358-5B23-D708B46EE66E}"/>
                </a:ext>
              </a:extLst>
            </p:cNvPr>
            <p:cNvSpPr/>
            <p:nvPr/>
          </p:nvSpPr>
          <p:spPr>
            <a:xfrm>
              <a:off x="783772" y="4749282"/>
              <a:ext cx="10674221" cy="1604865"/>
            </a:xfrm>
            <a:prstGeom prst="roundRect">
              <a:avLst>
                <a:gd name="adj" fmla="val 9109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99E783E9-CE5A-27F4-8B3E-AEC9D7DCEBAF}"/>
                </a:ext>
              </a:extLst>
            </p:cNvPr>
            <p:cNvSpPr txBox="1"/>
            <p:nvPr/>
          </p:nvSpPr>
          <p:spPr>
            <a:xfrm>
              <a:off x="1296880" y="4886684"/>
              <a:ext cx="9806543" cy="13130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30000"/>
                </a:lnSpc>
                <a:buNone/>
              </a:pPr>
              <a:r>
                <a:rPr lang="zh-CN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算几百几十数乘一位数，只要先算出</a:t>
              </a:r>
              <a:r>
                <a:rPr lang="en-US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en-US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前面的两位数乘一位数的积，然后在积的后面添</a:t>
              </a:r>
              <a:r>
                <a:rPr lang="en-US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个</a:t>
              </a:r>
              <a:r>
                <a:rPr lang="en-US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0</a:t>
              </a:r>
              <a:r>
                <a:rPr lang="en-US" altLang="zh-CN" sz="3200" b="1" kern="1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3200" b="1" kern="1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即可。</a:t>
              </a:r>
              <a:endParaRPr lang="zh-CN" altLang="zh-CN" sz="2400" b="1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70676" y="1271337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3FE0ABD-E764-6DC1-5E52-F711F4E6B37A}"/>
              </a:ext>
            </a:extLst>
          </p:cNvPr>
          <p:cNvSpPr/>
          <p:nvPr/>
        </p:nvSpPr>
        <p:spPr>
          <a:xfrm>
            <a:off x="1143754" y="2369979"/>
            <a:ext cx="9343853" cy="2901819"/>
          </a:xfrm>
          <a:prstGeom prst="roundRect">
            <a:avLst>
              <a:gd name="adj" fmla="val 6007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191AE8-D8DB-F955-D703-9AE481B2D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566" y="2855544"/>
            <a:ext cx="6407638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+mj-ea"/>
                <a:cs typeface="Times New Roman" panose="02020603050405020304" pitchFamily="18" charset="0"/>
              </a:rPr>
              <a:t>口算两位数乘一位数的方法；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8398A5-322A-A7B0-6E69-E13961EFB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566" y="3909153"/>
            <a:ext cx="7534405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+mj-ea"/>
                <a:cs typeface="Times New Roman" panose="02020603050405020304" pitchFamily="18" charset="0"/>
              </a:rPr>
              <a:t>口算几百几十数乘一位数的方法。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23149</TotalTime>
  <Words>738</Words>
  <Application>Microsoft Office PowerPoint</Application>
  <PresentationFormat>宽屏</PresentationFormat>
  <Paragraphs>164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Gill Sans</vt:lpstr>
      <vt:lpstr>等线</vt:lpstr>
      <vt:lpstr>黑体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4596</cp:revision>
  <dcterms:created xsi:type="dcterms:W3CDTF">2016-01-14T07:05:00Z</dcterms:created>
  <dcterms:modified xsi:type="dcterms:W3CDTF">2026-07-01T09:50:26Z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