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682" r:id="rId2"/>
    <p:sldId id="1035" r:id="rId3"/>
    <p:sldId id="743" r:id="rId4"/>
    <p:sldId id="1040" r:id="rId5"/>
    <p:sldId id="814" r:id="rId6"/>
    <p:sldId id="1032" r:id="rId7"/>
    <p:sldId id="1041" r:id="rId8"/>
    <p:sldId id="1042" r:id="rId9"/>
    <p:sldId id="1038" r:id="rId10"/>
    <p:sldId id="1018" r:id="rId11"/>
    <p:sldId id="1023" r:id="rId12"/>
    <p:sldId id="1034" r:id="rId13"/>
    <p:sldId id="1043" r:id="rId14"/>
    <p:sldId id="680" r:id="rId15"/>
    <p:sldId id="331" r:id="rId16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E2F1F6"/>
    <a:srgbClr val="FFFDE4"/>
    <a:srgbClr val="EAF6FD"/>
    <a:srgbClr val="FFCDFF"/>
    <a:srgbClr val="E6E0EC"/>
    <a:srgbClr val="FEF8EA"/>
    <a:srgbClr val="FCD7A1"/>
    <a:srgbClr val="81C8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58" d="100"/>
          <a:sy n="58" d="100"/>
        </p:scale>
        <p:origin x="96" y="127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三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566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508758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自主探究，学习新知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71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859830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多位数乘两位数</a:t>
            </a:r>
            <a:r>
              <a:rPr lang="en-US" altLang="zh-CN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(</a:t>
            </a: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不进位</a:t>
            </a:r>
            <a:r>
              <a:rPr lang="en-US" altLang="zh-CN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921397" y="1542103"/>
            <a:ext cx="10415299" cy="4237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经历多位数乘两位数</a:t>
            </a: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不进位</a:t>
            </a: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的计算过程，掌握多位数乘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两位数</a:t>
            </a: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不进位</a:t>
            </a: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的笔算方法。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通过不同笔算方法的对比，让学生明白“部分积与某一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乘数的数位对齐”的道理，从而灵活掌握笔算方法，提高 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计算能力。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在丰富的数学活动中感受数学与生活的密切联系，体会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数学方法对解决实际问题的重要性。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634484" y="1390261"/>
            <a:ext cx="10832843" cy="4581331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8838361-533D-D074-848D-4D580E8A619C}"/>
              </a:ext>
            </a:extLst>
          </p:cNvPr>
          <p:cNvSpPr txBox="1"/>
          <p:nvPr/>
        </p:nvSpPr>
        <p:spPr>
          <a:xfrm>
            <a:off x="505800" y="1249043"/>
            <a:ext cx="3655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1. </a:t>
            </a:r>
            <a:r>
              <a:rPr lang="zh-CN" altLang="en-US" sz="3600" dirty="0"/>
              <a:t>口算。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A531864-4EB0-E5B7-D483-AA05B120681E}"/>
              </a:ext>
            </a:extLst>
          </p:cNvPr>
          <p:cNvSpPr txBox="1"/>
          <p:nvPr/>
        </p:nvSpPr>
        <p:spPr>
          <a:xfrm>
            <a:off x="972329" y="2254417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21×3 =</a:t>
            </a:r>
            <a:endParaRPr lang="zh-CN" altLang="en-US" sz="3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326E67-7A22-C7C0-3129-FFAE9FA3F4D3}"/>
              </a:ext>
            </a:extLst>
          </p:cNvPr>
          <p:cNvSpPr txBox="1"/>
          <p:nvPr/>
        </p:nvSpPr>
        <p:spPr>
          <a:xfrm>
            <a:off x="972329" y="3420744"/>
            <a:ext cx="220007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16×50 =</a:t>
            </a:r>
            <a:endParaRPr lang="zh-CN" altLang="en-US" sz="36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023D4D2-0536-DBBE-E0CA-15DE39783032}"/>
              </a:ext>
            </a:extLst>
          </p:cNvPr>
          <p:cNvSpPr txBox="1"/>
          <p:nvPr/>
        </p:nvSpPr>
        <p:spPr>
          <a:xfrm>
            <a:off x="3752848" y="2254417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12×4 =</a:t>
            </a:r>
            <a:endParaRPr lang="zh-CN" altLang="en-US" sz="36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CF41310-48F9-DE59-59CE-16CF90BB51E5}"/>
              </a:ext>
            </a:extLst>
          </p:cNvPr>
          <p:cNvSpPr txBox="1"/>
          <p:nvPr/>
        </p:nvSpPr>
        <p:spPr>
          <a:xfrm>
            <a:off x="3752848" y="3420744"/>
            <a:ext cx="220007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13×30 =</a:t>
            </a:r>
            <a:endParaRPr lang="zh-CN" altLang="en-US" sz="36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BB45287-FECE-5E72-2FCE-DC75EC3FDE0D}"/>
              </a:ext>
            </a:extLst>
          </p:cNvPr>
          <p:cNvSpPr txBox="1"/>
          <p:nvPr/>
        </p:nvSpPr>
        <p:spPr>
          <a:xfrm>
            <a:off x="6533369" y="2254417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23×3 =</a:t>
            </a:r>
            <a:endParaRPr lang="zh-CN" altLang="en-US" sz="36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95694C7-4408-705E-33AC-200A9125103E}"/>
              </a:ext>
            </a:extLst>
          </p:cNvPr>
          <p:cNvSpPr txBox="1"/>
          <p:nvPr/>
        </p:nvSpPr>
        <p:spPr>
          <a:xfrm>
            <a:off x="6533369" y="3420744"/>
            <a:ext cx="220007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41×20 =</a:t>
            </a:r>
            <a:endParaRPr lang="zh-CN" altLang="en-US" sz="36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6518342-224A-29D0-84B3-0BF23ADEBE22}"/>
              </a:ext>
            </a:extLst>
          </p:cNvPr>
          <p:cNvSpPr txBox="1"/>
          <p:nvPr/>
        </p:nvSpPr>
        <p:spPr>
          <a:xfrm>
            <a:off x="9229914" y="2254417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34×2 =</a:t>
            </a:r>
            <a:endParaRPr lang="zh-CN" altLang="en-US" sz="36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8CB3579-662E-B024-EAD5-D342EFEB92F2}"/>
              </a:ext>
            </a:extLst>
          </p:cNvPr>
          <p:cNvSpPr txBox="1"/>
          <p:nvPr/>
        </p:nvSpPr>
        <p:spPr>
          <a:xfrm>
            <a:off x="9229914" y="3420744"/>
            <a:ext cx="220007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22×40 =</a:t>
            </a:r>
            <a:endParaRPr lang="zh-CN" altLang="en-US" sz="36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C33D1AE-C30C-A9EF-16FC-8A9020724D58}"/>
              </a:ext>
            </a:extLst>
          </p:cNvPr>
          <p:cNvSpPr txBox="1"/>
          <p:nvPr/>
        </p:nvSpPr>
        <p:spPr>
          <a:xfrm>
            <a:off x="2589240" y="2336111"/>
            <a:ext cx="847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64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B938281-93B4-1A81-5954-C53C20364AC2}"/>
              </a:ext>
            </a:extLst>
          </p:cNvPr>
          <p:cNvSpPr txBox="1"/>
          <p:nvPr/>
        </p:nvSpPr>
        <p:spPr>
          <a:xfrm>
            <a:off x="5369761" y="2336111"/>
            <a:ext cx="847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48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5AE45F2-80C6-696A-189C-92B4ACA52B46}"/>
              </a:ext>
            </a:extLst>
          </p:cNvPr>
          <p:cNvSpPr txBox="1"/>
          <p:nvPr/>
        </p:nvSpPr>
        <p:spPr>
          <a:xfrm>
            <a:off x="8178275" y="2336111"/>
            <a:ext cx="847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69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0E031EA-1995-3C9B-D4FD-5E0F38524279}"/>
              </a:ext>
            </a:extLst>
          </p:cNvPr>
          <p:cNvSpPr txBox="1"/>
          <p:nvPr/>
        </p:nvSpPr>
        <p:spPr>
          <a:xfrm>
            <a:off x="10856161" y="2336111"/>
            <a:ext cx="847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68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80AFFA3-24DD-E527-0620-BA2413C7A16E}"/>
              </a:ext>
            </a:extLst>
          </p:cNvPr>
          <p:cNvSpPr txBox="1"/>
          <p:nvPr/>
        </p:nvSpPr>
        <p:spPr>
          <a:xfrm>
            <a:off x="2775853" y="3521099"/>
            <a:ext cx="1105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800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AA3693A-A1FE-6F8C-8090-86EC357274BB}"/>
              </a:ext>
            </a:extLst>
          </p:cNvPr>
          <p:cNvSpPr txBox="1"/>
          <p:nvPr/>
        </p:nvSpPr>
        <p:spPr>
          <a:xfrm>
            <a:off x="5556374" y="3521099"/>
            <a:ext cx="1105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390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4DE8126-086E-D386-D3AB-2D1074092BEE}"/>
              </a:ext>
            </a:extLst>
          </p:cNvPr>
          <p:cNvSpPr txBox="1"/>
          <p:nvPr/>
        </p:nvSpPr>
        <p:spPr>
          <a:xfrm>
            <a:off x="8383550" y="3521099"/>
            <a:ext cx="1105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820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1DF13F5-4D1F-75A3-D4CA-1098A47C1BC0}"/>
              </a:ext>
            </a:extLst>
          </p:cNvPr>
          <p:cNvSpPr txBox="1"/>
          <p:nvPr/>
        </p:nvSpPr>
        <p:spPr>
          <a:xfrm>
            <a:off x="11052105" y="3521099"/>
            <a:ext cx="1105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880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2DEC1AC-13C7-5CF3-A1D9-FD2F6CB14792}"/>
              </a:ext>
            </a:extLst>
          </p:cNvPr>
          <p:cNvSpPr txBox="1"/>
          <p:nvPr/>
        </p:nvSpPr>
        <p:spPr>
          <a:xfrm>
            <a:off x="319186" y="1174396"/>
            <a:ext cx="79010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2. </a:t>
            </a:r>
            <a:r>
              <a:rPr lang="zh-CN" altLang="en-US" sz="3600" dirty="0"/>
              <a:t>列竖式计算下面各题。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5A5FEFC-A817-FE70-671C-58C0F6031363}"/>
              </a:ext>
            </a:extLst>
          </p:cNvPr>
          <p:cNvSpPr txBox="1"/>
          <p:nvPr/>
        </p:nvSpPr>
        <p:spPr>
          <a:xfrm>
            <a:off x="767052" y="1976878"/>
            <a:ext cx="20738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14×2 =</a:t>
            </a:r>
            <a:endParaRPr lang="zh-CN" altLang="en-US" sz="3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71A0B6A-8CCC-D240-6E40-2ECA14110BBD}"/>
              </a:ext>
            </a:extLst>
          </p:cNvPr>
          <p:cNvSpPr txBox="1"/>
          <p:nvPr/>
        </p:nvSpPr>
        <p:spPr>
          <a:xfrm>
            <a:off x="3248987" y="1976878"/>
            <a:ext cx="20738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231×3 =</a:t>
            </a:r>
            <a:endParaRPr lang="zh-CN" altLang="en-US" sz="3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43F49E9-F333-1BAF-FA58-B973E6249697}"/>
              </a:ext>
            </a:extLst>
          </p:cNvPr>
          <p:cNvSpPr txBox="1"/>
          <p:nvPr/>
        </p:nvSpPr>
        <p:spPr>
          <a:xfrm>
            <a:off x="6188135" y="1976878"/>
            <a:ext cx="20738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512×4 =</a:t>
            </a:r>
            <a:endParaRPr lang="zh-CN" altLang="en-US" sz="36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D3251F8-3AFF-A0CE-E626-2AB5455527FF}"/>
              </a:ext>
            </a:extLst>
          </p:cNvPr>
          <p:cNvSpPr txBox="1"/>
          <p:nvPr/>
        </p:nvSpPr>
        <p:spPr>
          <a:xfrm>
            <a:off x="9229916" y="1976878"/>
            <a:ext cx="20738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228×3 =</a:t>
            </a:r>
            <a:endParaRPr lang="zh-CN" altLang="en-US" sz="3600" dirty="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229D62B-78F7-B7F2-FF9A-6B10EDD28511}"/>
              </a:ext>
            </a:extLst>
          </p:cNvPr>
          <p:cNvGrpSpPr/>
          <p:nvPr/>
        </p:nvGrpSpPr>
        <p:grpSpPr>
          <a:xfrm>
            <a:off x="718454" y="2814303"/>
            <a:ext cx="1800000" cy="2138925"/>
            <a:chOff x="923731" y="3196861"/>
            <a:chExt cx="1800000" cy="2138925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AE8D2FB-2E61-DD24-737D-8D8D17F47F2C}"/>
                </a:ext>
              </a:extLst>
            </p:cNvPr>
            <p:cNvSpPr txBox="1"/>
            <p:nvPr/>
          </p:nvSpPr>
          <p:spPr>
            <a:xfrm>
              <a:off x="990992" y="3196861"/>
              <a:ext cx="1668234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1    4</a:t>
              </a:r>
            </a:p>
            <a:p>
              <a:r>
                <a:rPr lang="en-US" altLang="zh-CN" sz="3600" dirty="0"/>
                <a:t>×      2</a:t>
              </a:r>
              <a:endParaRPr lang="zh-CN" altLang="en-US" sz="3600" dirty="0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B5B95163-627F-C30C-0F8C-A1CEB639AB78}"/>
                </a:ext>
              </a:extLst>
            </p:cNvPr>
            <p:cNvCxnSpPr/>
            <p:nvPr/>
          </p:nvCxnSpPr>
          <p:spPr>
            <a:xfrm>
              <a:off x="923731" y="4680124"/>
              <a:ext cx="180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5A45616-6D06-BCF2-09B8-7CAB93BB02C3}"/>
                </a:ext>
              </a:extLst>
            </p:cNvPr>
            <p:cNvSpPr txBox="1"/>
            <p:nvPr/>
          </p:nvSpPr>
          <p:spPr>
            <a:xfrm>
              <a:off x="1426955" y="4689455"/>
              <a:ext cx="126746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2    8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629D0EA8-B0E7-C3F9-82CA-2B74A8E7C648}"/>
              </a:ext>
            </a:extLst>
          </p:cNvPr>
          <p:cNvSpPr txBox="1"/>
          <p:nvPr/>
        </p:nvSpPr>
        <p:spPr>
          <a:xfrm>
            <a:off x="2425956" y="1976878"/>
            <a:ext cx="8770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28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4F967DE-8945-7D3B-5F10-A4D7A42C69C3}"/>
              </a:ext>
            </a:extLst>
          </p:cNvPr>
          <p:cNvGrpSpPr/>
          <p:nvPr/>
        </p:nvGrpSpPr>
        <p:grpSpPr>
          <a:xfrm>
            <a:off x="3256375" y="2814303"/>
            <a:ext cx="2335762" cy="2138925"/>
            <a:chOff x="923731" y="3196861"/>
            <a:chExt cx="2335762" cy="2138925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BD30BA2-4992-13E9-BBBB-40AFE096BAA9}"/>
                </a:ext>
              </a:extLst>
            </p:cNvPr>
            <p:cNvSpPr txBox="1"/>
            <p:nvPr/>
          </p:nvSpPr>
          <p:spPr>
            <a:xfrm>
              <a:off x="990991" y="3196861"/>
              <a:ext cx="2148463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2   3   1</a:t>
              </a:r>
            </a:p>
            <a:p>
              <a:r>
                <a:rPr lang="en-US" altLang="zh-CN" sz="3600" dirty="0"/>
                <a:t>×          3</a:t>
              </a:r>
              <a:endParaRPr lang="zh-CN" altLang="en-US" sz="3600" dirty="0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0F482654-8235-801C-8634-AC1D906B6B89}"/>
                </a:ext>
              </a:extLst>
            </p:cNvPr>
            <p:cNvCxnSpPr>
              <a:cxnSpLocks/>
            </p:cNvCxnSpPr>
            <p:nvPr/>
          </p:nvCxnSpPr>
          <p:spPr>
            <a:xfrm>
              <a:off x="923731" y="4680124"/>
              <a:ext cx="209938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1864A0A-1A30-B36F-1F68-E8317AB5DC08}"/>
                </a:ext>
              </a:extLst>
            </p:cNvPr>
            <p:cNvSpPr txBox="1"/>
            <p:nvPr/>
          </p:nvSpPr>
          <p:spPr>
            <a:xfrm>
              <a:off x="1426954" y="4689455"/>
              <a:ext cx="183253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6   9   3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F9565003-8043-E91B-A926-182BCFAC9492}"/>
              </a:ext>
            </a:extLst>
          </p:cNvPr>
          <p:cNvSpPr txBox="1"/>
          <p:nvPr/>
        </p:nvSpPr>
        <p:spPr>
          <a:xfrm>
            <a:off x="5122497" y="1976878"/>
            <a:ext cx="9350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693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ABCBF5C-7F72-0A6C-549B-57032BE8F6DB}"/>
              </a:ext>
            </a:extLst>
          </p:cNvPr>
          <p:cNvGrpSpPr/>
          <p:nvPr/>
        </p:nvGrpSpPr>
        <p:grpSpPr>
          <a:xfrm>
            <a:off x="6404002" y="2814303"/>
            <a:ext cx="2285901" cy="2138925"/>
            <a:chOff x="870953" y="3196861"/>
            <a:chExt cx="2285901" cy="2138925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00A08125-D4D1-EA94-AC08-E377D24D7DCD}"/>
                </a:ext>
              </a:extLst>
            </p:cNvPr>
            <p:cNvSpPr txBox="1"/>
            <p:nvPr/>
          </p:nvSpPr>
          <p:spPr>
            <a:xfrm>
              <a:off x="870953" y="3196861"/>
              <a:ext cx="2268501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5   1   2</a:t>
              </a:r>
            </a:p>
            <a:p>
              <a:r>
                <a:rPr lang="en-US" altLang="zh-CN" sz="3600" dirty="0"/>
                <a:t>×           4</a:t>
              </a:r>
              <a:endParaRPr lang="zh-CN" altLang="en-US" sz="3600" dirty="0"/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33AB480B-C663-CC41-753A-46BA4CAD60F2}"/>
                </a:ext>
              </a:extLst>
            </p:cNvPr>
            <p:cNvCxnSpPr>
              <a:cxnSpLocks/>
            </p:cNvCxnSpPr>
            <p:nvPr/>
          </p:nvCxnSpPr>
          <p:spPr>
            <a:xfrm>
              <a:off x="923731" y="4680124"/>
              <a:ext cx="209938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1327959-AA4D-36A2-A295-FFC950D61148}"/>
                </a:ext>
              </a:extLst>
            </p:cNvPr>
            <p:cNvSpPr txBox="1"/>
            <p:nvPr/>
          </p:nvSpPr>
          <p:spPr>
            <a:xfrm>
              <a:off x="888352" y="4689455"/>
              <a:ext cx="226850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2   0   4   8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0946FA58-EC00-3551-B7DA-F1B128D02F69}"/>
              </a:ext>
            </a:extLst>
          </p:cNvPr>
          <p:cNvSpPr txBox="1"/>
          <p:nvPr/>
        </p:nvSpPr>
        <p:spPr>
          <a:xfrm>
            <a:off x="8033649" y="1976878"/>
            <a:ext cx="13001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2048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BE1C341-C3B0-517D-E7DF-886615261EBF}"/>
              </a:ext>
            </a:extLst>
          </p:cNvPr>
          <p:cNvGrpSpPr/>
          <p:nvPr/>
        </p:nvGrpSpPr>
        <p:grpSpPr>
          <a:xfrm>
            <a:off x="9386593" y="2814303"/>
            <a:ext cx="2335762" cy="2138925"/>
            <a:chOff x="923731" y="3196861"/>
            <a:chExt cx="2335762" cy="2138925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75688BDF-DBB7-F376-D606-4C81A6AD9B6D}"/>
                </a:ext>
              </a:extLst>
            </p:cNvPr>
            <p:cNvSpPr txBox="1"/>
            <p:nvPr/>
          </p:nvSpPr>
          <p:spPr>
            <a:xfrm>
              <a:off x="990991" y="3196861"/>
              <a:ext cx="2148463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2   2   8</a:t>
              </a:r>
            </a:p>
            <a:p>
              <a:r>
                <a:rPr lang="en-US" altLang="zh-CN" sz="3600" dirty="0"/>
                <a:t>×          3</a:t>
              </a:r>
              <a:endParaRPr lang="zh-CN" altLang="en-US" sz="3600" dirty="0"/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739CFFD9-4B43-966F-762A-E77DE55DD8FB}"/>
                </a:ext>
              </a:extLst>
            </p:cNvPr>
            <p:cNvCxnSpPr>
              <a:cxnSpLocks/>
            </p:cNvCxnSpPr>
            <p:nvPr/>
          </p:nvCxnSpPr>
          <p:spPr>
            <a:xfrm>
              <a:off x="923731" y="4680124"/>
              <a:ext cx="209938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CB6314C-3012-F4C3-3DBE-82DA67A3B2C3}"/>
                </a:ext>
              </a:extLst>
            </p:cNvPr>
            <p:cNvSpPr txBox="1"/>
            <p:nvPr/>
          </p:nvSpPr>
          <p:spPr>
            <a:xfrm>
              <a:off x="1426954" y="4689455"/>
              <a:ext cx="183253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6   8   4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82D4AD90-664F-3715-564C-EFCF4449E3D5}"/>
                </a:ext>
              </a:extLst>
            </p:cNvPr>
            <p:cNvSpPr txBox="1"/>
            <p:nvPr/>
          </p:nvSpPr>
          <p:spPr>
            <a:xfrm>
              <a:off x="2292852" y="4246452"/>
              <a:ext cx="40184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400" dirty="0">
                  <a:solidFill>
                    <a:srgbClr val="FF00FF"/>
                  </a:solidFill>
                </a:rPr>
                <a:t>2</a:t>
              </a:r>
              <a:endParaRPr lang="zh-CN" altLang="en-US" sz="2400" dirty="0">
                <a:solidFill>
                  <a:srgbClr val="FF00FF"/>
                </a:solidFill>
              </a:endParaRPr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B9B87961-EDDE-A803-021F-BF2A4A4DDE56}"/>
              </a:ext>
            </a:extLst>
          </p:cNvPr>
          <p:cNvSpPr txBox="1"/>
          <p:nvPr/>
        </p:nvSpPr>
        <p:spPr>
          <a:xfrm>
            <a:off x="11038108" y="1976878"/>
            <a:ext cx="9350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684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C108E96-F697-682A-2119-9034E83EAE8E}"/>
              </a:ext>
            </a:extLst>
          </p:cNvPr>
          <p:cNvSpPr/>
          <p:nvPr/>
        </p:nvSpPr>
        <p:spPr>
          <a:xfrm>
            <a:off x="701953" y="5195895"/>
            <a:ext cx="11045286" cy="1217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        多位数乘一位数，要用一位数分别去乘多位数每一位上的数，乘到哪一位，积的末位就要与那一位对齐。</a:t>
            </a:r>
            <a:endParaRPr lang="en-US" altLang="zh-CN" sz="3200" b="1" dirty="0">
              <a:latin typeface="+mn-lt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51409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7" grpId="0"/>
      <p:bldP spid="34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FDEF990C-52C7-D292-A309-347E1E52CB4A}"/>
              </a:ext>
            </a:extLst>
          </p:cNvPr>
          <p:cNvSpPr/>
          <p:nvPr/>
        </p:nvSpPr>
        <p:spPr>
          <a:xfrm>
            <a:off x="8291085" y="1286988"/>
            <a:ext cx="3390839" cy="5754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835331" y="126143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1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1D3595D-2285-3580-FA39-2DDE8EF54F9B}"/>
              </a:ext>
            </a:extLst>
          </p:cNvPr>
          <p:cNvSpPr txBox="1"/>
          <p:nvPr/>
        </p:nvSpPr>
        <p:spPr>
          <a:xfrm>
            <a:off x="1892620" y="1277657"/>
            <a:ext cx="978930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一套书有 </a:t>
            </a:r>
            <a:r>
              <a:rPr lang="en-US" altLang="zh-CN" dirty="0"/>
              <a:t>12 </a:t>
            </a:r>
            <a:r>
              <a:rPr lang="zh-CN" altLang="en-US" dirty="0"/>
              <a:t>册，学校买了 </a:t>
            </a:r>
            <a:r>
              <a:rPr lang="en-US" altLang="zh-CN" dirty="0"/>
              <a:t>13 </a:t>
            </a:r>
            <a:r>
              <a:rPr lang="zh-CN" altLang="en-US" dirty="0"/>
              <a:t>套。一共有多少册？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C8EE3E7-A4EC-EFCE-340A-C99BAB454175}"/>
              </a:ext>
            </a:extLst>
          </p:cNvPr>
          <p:cNvSpPr txBox="1"/>
          <p:nvPr/>
        </p:nvSpPr>
        <p:spPr>
          <a:xfrm>
            <a:off x="8116136" y="1928096"/>
            <a:ext cx="3827050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0070C0"/>
                </a:solidFill>
              </a:rPr>
              <a:t>求 </a:t>
            </a:r>
            <a:r>
              <a:rPr lang="en-US" altLang="zh-CN" sz="2800" dirty="0">
                <a:solidFill>
                  <a:srgbClr val="0070C0"/>
                </a:solidFill>
              </a:rPr>
              <a:t>13 </a:t>
            </a:r>
            <a:r>
              <a:rPr lang="zh-CN" altLang="en-US" sz="2800" dirty="0">
                <a:solidFill>
                  <a:srgbClr val="0070C0"/>
                </a:solidFill>
              </a:rPr>
              <a:t>个 </a:t>
            </a:r>
            <a:r>
              <a:rPr lang="en-US" altLang="zh-CN" sz="2800" dirty="0">
                <a:solidFill>
                  <a:srgbClr val="0070C0"/>
                </a:solidFill>
              </a:rPr>
              <a:t>12 </a:t>
            </a:r>
            <a:r>
              <a:rPr lang="zh-CN" altLang="en-US" sz="2800" dirty="0">
                <a:solidFill>
                  <a:srgbClr val="0070C0"/>
                </a:solidFill>
              </a:rPr>
              <a:t>相加的和是多少，用乘法计算。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9622C9D-B308-9367-B16C-B2EF4681B43F}"/>
              </a:ext>
            </a:extLst>
          </p:cNvPr>
          <p:cNvSpPr txBox="1"/>
          <p:nvPr/>
        </p:nvSpPr>
        <p:spPr>
          <a:xfrm>
            <a:off x="4159954" y="3898917"/>
            <a:ext cx="35191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12×13 = ______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A7DFB9A-680A-F025-F280-E831211AA62A}"/>
              </a:ext>
            </a:extLst>
          </p:cNvPr>
          <p:cNvSpPr txBox="1"/>
          <p:nvPr/>
        </p:nvSpPr>
        <p:spPr>
          <a:xfrm>
            <a:off x="3257003" y="5177085"/>
            <a:ext cx="5174140" cy="8065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lnSpc>
                <a:spcPct val="130000"/>
              </a:lnSpc>
              <a:defRPr sz="2800" b="1"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小组讨论如何计算？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0A56D83-51AE-1705-51FF-791BF779A295}"/>
              </a:ext>
            </a:extLst>
          </p:cNvPr>
          <p:cNvGrpSpPr/>
          <p:nvPr/>
        </p:nvGrpSpPr>
        <p:grpSpPr>
          <a:xfrm>
            <a:off x="835787" y="2200369"/>
            <a:ext cx="6526065" cy="1368592"/>
            <a:chOff x="835787" y="2209700"/>
            <a:chExt cx="6526065" cy="1368592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48C35BDB-EDF9-13A1-950A-643D034DD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787" y="2209700"/>
              <a:ext cx="1373036" cy="1368592"/>
            </a:xfrm>
            <a:prstGeom prst="rect">
              <a:avLst/>
            </a:prstGeom>
          </p:spPr>
        </p:pic>
        <p:sp>
          <p:nvSpPr>
            <p:cNvPr id="18" name="Text Box 15">
              <a:extLst>
                <a:ext uri="{FF2B5EF4-FFF2-40B4-BE49-F238E27FC236}">
                  <a16:creationId xmlns:a16="http://schemas.microsoft.com/office/drawing/2014/main" id="{E0DA4F45-160D-CBD3-D974-068A17DDA2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1219" y="2576837"/>
              <a:ext cx="4790633" cy="796177"/>
            </a:xfrm>
            <a:prstGeom prst="wedgeRoundRectCallout">
              <a:avLst>
                <a:gd name="adj1" fmla="val -57336"/>
                <a:gd name="adj2" fmla="val -21047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能说说你是怎么列式的吗？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3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F064E83-BA0A-3E8A-4B56-6E9C639A1E3F}"/>
              </a:ext>
            </a:extLst>
          </p:cNvPr>
          <p:cNvSpPr txBox="1"/>
          <p:nvPr/>
        </p:nvSpPr>
        <p:spPr>
          <a:xfrm>
            <a:off x="3914142" y="484042"/>
            <a:ext cx="43341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12×13 = ________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E4D0622-8469-FC4A-7DB3-1362F4DF653D}"/>
              </a:ext>
            </a:extLst>
          </p:cNvPr>
          <p:cNvSpPr txBox="1"/>
          <p:nvPr/>
        </p:nvSpPr>
        <p:spPr>
          <a:xfrm>
            <a:off x="548172" y="1294603"/>
            <a:ext cx="8381223" cy="62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/>
              <a:t>方法一：把 </a:t>
            </a:r>
            <a:r>
              <a:rPr lang="en-US" altLang="zh-CN" dirty="0"/>
              <a:t>13 </a:t>
            </a:r>
            <a:r>
              <a:rPr lang="zh-CN" altLang="en-US" dirty="0"/>
              <a:t>看作 </a:t>
            </a:r>
            <a:r>
              <a:rPr lang="en-US" altLang="zh-CN" dirty="0"/>
              <a:t>10 + 3</a:t>
            </a:r>
            <a:r>
              <a:rPr lang="zh-CN" altLang="en-US" dirty="0"/>
              <a:t>，利用数的组成计算。</a:t>
            </a:r>
          </a:p>
        </p:txBody>
      </p:sp>
      <p:grpSp>
        <p:nvGrpSpPr>
          <p:cNvPr id="194" name="组合 193">
            <a:extLst>
              <a:ext uri="{FF2B5EF4-FFF2-40B4-BE49-F238E27FC236}">
                <a16:creationId xmlns:a16="http://schemas.microsoft.com/office/drawing/2014/main" id="{B2189D26-7C30-8790-A702-D28BEC18E367}"/>
              </a:ext>
            </a:extLst>
          </p:cNvPr>
          <p:cNvGrpSpPr/>
          <p:nvPr/>
        </p:nvGrpSpPr>
        <p:grpSpPr>
          <a:xfrm>
            <a:off x="762700" y="2255735"/>
            <a:ext cx="4464403" cy="2915190"/>
            <a:chOff x="762700" y="2255735"/>
            <a:chExt cx="4464403" cy="2915190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4C52A25-34EE-FB85-C82D-8F7AF61029E5}"/>
                </a:ext>
              </a:extLst>
            </p:cNvPr>
            <p:cNvSpPr txBox="1"/>
            <p:nvPr/>
          </p:nvSpPr>
          <p:spPr>
            <a:xfrm>
              <a:off x="762700" y="2262419"/>
              <a:ext cx="19805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ea typeface="+mj-ea"/>
                </a:rPr>
                <a:t>10 </a:t>
              </a:r>
              <a:r>
                <a:rPr lang="zh-CN" altLang="en-US" sz="3600" dirty="0">
                  <a:ea typeface="+mj-ea"/>
                </a:rPr>
                <a:t>套：</a:t>
              </a: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6935BD80-1B80-D909-D98A-3D2A60115523}"/>
                </a:ext>
              </a:extLst>
            </p:cNvPr>
            <p:cNvGrpSpPr/>
            <p:nvPr/>
          </p:nvGrpSpPr>
          <p:grpSpPr>
            <a:xfrm>
              <a:off x="2367902" y="2255735"/>
              <a:ext cx="2859201" cy="144000"/>
              <a:chOff x="2293257" y="2607651"/>
              <a:chExt cx="2859201" cy="144000"/>
            </a:xfrm>
            <a:solidFill>
              <a:srgbClr val="00B050"/>
            </a:solidFill>
          </p:grpSpPr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26E93EA1-27E6-A5E1-0F1A-9293F62D2B4A}"/>
                  </a:ext>
                </a:extLst>
              </p:cNvPr>
              <p:cNvSpPr/>
              <p:nvPr/>
            </p:nvSpPr>
            <p:spPr bwMode="auto">
              <a:xfrm>
                <a:off x="229325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D5624388-5B5A-3848-5B8C-7C9A7045EF66}"/>
                  </a:ext>
                </a:extLst>
              </p:cNvPr>
              <p:cNvSpPr/>
              <p:nvPr/>
            </p:nvSpPr>
            <p:spPr bwMode="auto">
              <a:xfrm>
                <a:off x="254009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C3BB0683-0574-037B-2AA0-BA3E80678A68}"/>
                  </a:ext>
                </a:extLst>
              </p:cNvPr>
              <p:cNvSpPr/>
              <p:nvPr/>
            </p:nvSpPr>
            <p:spPr bwMode="auto">
              <a:xfrm>
                <a:off x="278692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F7F3ED10-EA68-3AB8-60D6-FF424CBD378C}"/>
                  </a:ext>
                </a:extLst>
              </p:cNvPr>
              <p:cNvSpPr/>
              <p:nvPr/>
            </p:nvSpPr>
            <p:spPr bwMode="auto">
              <a:xfrm>
                <a:off x="303376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BBA5B7B3-5BCB-3D42-B178-EB7996D043D4}"/>
                  </a:ext>
                </a:extLst>
              </p:cNvPr>
              <p:cNvSpPr/>
              <p:nvPr/>
            </p:nvSpPr>
            <p:spPr bwMode="auto">
              <a:xfrm>
                <a:off x="328060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id="{578E41BF-4B7F-440E-8123-6599F16A6AFD}"/>
                  </a:ext>
                </a:extLst>
              </p:cNvPr>
              <p:cNvSpPr/>
              <p:nvPr/>
            </p:nvSpPr>
            <p:spPr bwMode="auto">
              <a:xfrm>
                <a:off x="352743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A6F224F9-BB78-A174-71BD-74ACA474A614}"/>
                  </a:ext>
                </a:extLst>
              </p:cNvPr>
              <p:cNvSpPr/>
              <p:nvPr/>
            </p:nvSpPr>
            <p:spPr bwMode="auto">
              <a:xfrm>
                <a:off x="377427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E28BA9E3-4E07-67FB-6342-0014784118DA}"/>
                  </a:ext>
                </a:extLst>
              </p:cNvPr>
              <p:cNvSpPr/>
              <p:nvPr/>
            </p:nvSpPr>
            <p:spPr bwMode="auto">
              <a:xfrm>
                <a:off x="402110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187A9D13-B905-56E8-A513-CE957C95CFA0}"/>
                  </a:ext>
                </a:extLst>
              </p:cNvPr>
              <p:cNvSpPr/>
              <p:nvPr/>
            </p:nvSpPr>
            <p:spPr bwMode="auto">
              <a:xfrm>
                <a:off x="426794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779297D4-F69A-990F-768C-FCA4941A7654}"/>
                  </a:ext>
                </a:extLst>
              </p:cNvPr>
              <p:cNvSpPr/>
              <p:nvPr/>
            </p:nvSpPr>
            <p:spPr bwMode="auto">
              <a:xfrm>
                <a:off x="451478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9128F3AE-E54F-23B0-C5CC-4ADB49D336F3}"/>
                  </a:ext>
                </a:extLst>
              </p:cNvPr>
              <p:cNvSpPr/>
              <p:nvPr/>
            </p:nvSpPr>
            <p:spPr bwMode="auto">
              <a:xfrm>
                <a:off x="476161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0C120DA4-8E46-6F30-79BB-51A85C746277}"/>
                  </a:ext>
                </a:extLst>
              </p:cNvPr>
              <p:cNvSpPr/>
              <p:nvPr/>
            </p:nvSpPr>
            <p:spPr bwMode="auto">
              <a:xfrm>
                <a:off x="5008458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BB6E552D-EA6F-3E65-526F-FCBF80F14A42}"/>
                </a:ext>
              </a:extLst>
            </p:cNvPr>
            <p:cNvGrpSpPr/>
            <p:nvPr/>
          </p:nvGrpSpPr>
          <p:grpSpPr>
            <a:xfrm>
              <a:off x="2367902" y="2563645"/>
              <a:ext cx="2859201" cy="144000"/>
              <a:chOff x="2293257" y="2607651"/>
              <a:chExt cx="2859201" cy="144000"/>
            </a:xfrm>
            <a:solidFill>
              <a:srgbClr val="00B050"/>
            </a:solidFill>
          </p:grpSpPr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id="{012CE297-037A-A4D1-A564-5429A6935A65}"/>
                  </a:ext>
                </a:extLst>
              </p:cNvPr>
              <p:cNvSpPr/>
              <p:nvPr/>
            </p:nvSpPr>
            <p:spPr bwMode="auto">
              <a:xfrm>
                <a:off x="229325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5046C0E2-37A6-2FC5-FB35-613866CC6BBE}"/>
                  </a:ext>
                </a:extLst>
              </p:cNvPr>
              <p:cNvSpPr/>
              <p:nvPr/>
            </p:nvSpPr>
            <p:spPr bwMode="auto">
              <a:xfrm>
                <a:off x="254009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A152AD57-5322-61B1-A943-F425DC5CC1CE}"/>
                  </a:ext>
                </a:extLst>
              </p:cNvPr>
              <p:cNvSpPr/>
              <p:nvPr/>
            </p:nvSpPr>
            <p:spPr bwMode="auto">
              <a:xfrm>
                <a:off x="278692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40" name="椭圆 39">
                <a:extLst>
                  <a:ext uri="{FF2B5EF4-FFF2-40B4-BE49-F238E27FC236}">
                    <a16:creationId xmlns:a16="http://schemas.microsoft.com/office/drawing/2014/main" id="{E6D238BB-9575-5560-9749-8042B80EBA86}"/>
                  </a:ext>
                </a:extLst>
              </p:cNvPr>
              <p:cNvSpPr/>
              <p:nvPr/>
            </p:nvSpPr>
            <p:spPr bwMode="auto">
              <a:xfrm>
                <a:off x="303376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id="{4B9914CD-47AE-B7E2-E974-AB9861BF5C87}"/>
                  </a:ext>
                </a:extLst>
              </p:cNvPr>
              <p:cNvSpPr/>
              <p:nvPr/>
            </p:nvSpPr>
            <p:spPr bwMode="auto">
              <a:xfrm>
                <a:off x="328060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60EECB9-889E-8948-7263-7AA106B415F3}"/>
                  </a:ext>
                </a:extLst>
              </p:cNvPr>
              <p:cNvSpPr/>
              <p:nvPr/>
            </p:nvSpPr>
            <p:spPr bwMode="auto">
              <a:xfrm>
                <a:off x="352743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130DAA50-3037-F0B1-2029-5F19FE16EF8B}"/>
                  </a:ext>
                </a:extLst>
              </p:cNvPr>
              <p:cNvSpPr/>
              <p:nvPr/>
            </p:nvSpPr>
            <p:spPr bwMode="auto">
              <a:xfrm>
                <a:off x="377427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id="{0B612B44-3941-6C42-AB8E-D4AD51311E7B}"/>
                  </a:ext>
                </a:extLst>
              </p:cNvPr>
              <p:cNvSpPr/>
              <p:nvPr/>
            </p:nvSpPr>
            <p:spPr bwMode="auto">
              <a:xfrm>
                <a:off x="402110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id="{D9B4DBEA-EEBA-B6AD-B8E1-30A08D3C775B}"/>
                  </a:ext>
                </a:extLst>
              </p:cNvPr>
              <p:cNvSpPr/>
              <p:nvPr/>
            </p:nvSpPr>
            <p:spPr bwMode="auto">
              <a:xfrm>
                <a:off x="426794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id="{49DDA47C-4677-7C8B-9EEF-4F430A8057A8}"/>
                  </a:ext>
                </a:extLst>
              </p:cNvPr>
              <p:cNvSpPr/>
              <p:nvPr/>
            </p:nvSpPr>
            <p:spPr bwMode="auto">
              <a:xfrm>
                <a:off x="451478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2AF31BBE-82F8-DA5A-4A34-14B0B7866790}"/>
                  </a:ext>
                </a:extLst>
              </p:cNvPr>
              <p:cNvSpPr/>
              <p:nvPr/>
            </p:nvSpPr>
            <p:spPr bwMode="auto">
              <a:xfrm>
                <a:off x="476161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id="{A3DB4022-D816-DE8E-15BD-61B91E4CE466}"/>
                  </a:ext>
                </a:extLst>
              </p:cNvPr>
              <p:cNvSpPr/>
              <p:nvPr/>
            </p:nvSpPr>
            <p:spPr bwMode="auto">
              <a:xfrm>
                <a:off x="5008458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DC6F7B7B-0EFC-42F8-2B9B-8B5C75655E96}"/>
                </a:ext>
              </a:extLst>
            </p:cNvPr>
            <p:cNvGrpSpPr/>
            <p:nvPr/>
          </p:nvGrpSpPr>
          <p:grpSpPr>
            <a:xfrm>
              <a:off x="2367902" y="2871555"/>
              <a:ext cx="2859201" cy="144000"/>
              <a:chOff x="2293257" y="2607651"/>
              <a:chExt cx="2859201" cy="144000"/>
            </a:xfrm>
            <a:solidFill>
              <a:srgbClr val="00B050"/>
            </a:solidFill>
          </p:grpSpPr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D0FB286E-D94D-6D76-C681-470003867F06}"/>
                  </a:ext>
                </a:extLst>
              </p:cNvPr>
              <p:cNvSpPr/>
              <p:nvPr/>
            </p:nvSpPr>
            <p:spPr bwMode="auto">
              <a:xfrm>
                <a:off x="229325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8C810B8D-558B-988A-713A-27035CCD22A1}"/>
                  </a:ext>
                </a:extLst>
              </p:cNvPr>
              <p:cNvSpPr/>
              <p:nvPr/>
            </p:nvSpPr>
            <p:spPr bwMode="auto">
              <a:xfrm>
                <a:off x="254009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CBA2017C-0A0F-ECE7-AD03-F20E39E63155}"/>
                  </a:ext>
                </a:extLst>
              </p:cNvPr>
              <p:cNvSpPr/>
              <p:nvPr/>
            </p:nvSpPr>
            <p:spPr bwMode="auto">
              <a:xfrm>
                <a:off x="278692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68DFF141-5877-2E8C-B01E-72A196421968}"/>
                  </a:ext>
                </a:extLst>
              </p:cNvPr>
              <p:cNvSpPr/>
              <p:nvPr/>
            </p:nvSpPr>
            <p:spPr bwMode="auto">
              <a:xfrm>
                <a:off x="303376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3FA330FB-0DCB-D105-7342-8D2B89D392D8}"/>
                  </a:ext>
                </a:extLst>
              </p:cNvPr>
              <p:cNvSpPr/>
              <p:nvPr/>
            </p:nvSpPr>
            <p:spPr bwMode="auto">
              <a:xfrm>
                <a:off x="328060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A9B9C4B4-CF85-34C6-626A-525CCC435455}"/>
                  </a:ext>
                </a:extLst>
              </p:cNvPr>
              <p:cNvSpPr/>
              <p:nvPr/>
            </p:nvSpPr>
            <p:spPr bwMode="auto">
              <a:xfrm>
                <a:off x="352743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3A5EE2DE-CE88-E5FE-DDB8-1D2983DD4D1D}"/>
                  </a:ext>
                </a:extLst>
              </p:cNvPr>
              <p:cNvSpPr/>
              <p:nvPr/>
            </p:nvSpPr>
            <p:spPr bwMode="auto">
              <a:xfrm>
                <a:off x="377427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id="{A602B649-1CAF-C7B3-F66E-ADD7421632C3}"/>
                  </a:ext>
                </a:extLst>
              </p:cNvPr>
              <p:cNvSpPr/>
              <p:nvPr/>
            </p:nvSpPr>
            <p:spPr bwMode="auto">
              <a:xfrm>
                <a:off x="402110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59" name="椭圆 58">
                <a:extLst>
                  <a:ext uri="{FF2B5EF4-FFF2-40B4-BE49-F238E27FC236}">
                    <a16:creationId xmlns:a16="http://schemas.microsoft.com/office/drawing/2014/main" id="{AC137166-BEB2-9F17-9550-DC1C6BF2B888}"/>
                  </a:ext>
                </a:extLst>
              </p:cNvPr>
              <p:cNvSpPr/>
              <p:nvPr/>
            </p:nvSpPr>
            <p:spPr bwMode="auto">
              <a:xfrm>
                <a:off x="426794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:a16="http://schemas.microsoft.com/office/drawing/2014/main" id="{9F19AC5D-7431-F110-7C33-246321174259}"/>
                  </a:ext>
                </a:extLst>
              </p:cNvPr>
              <p:cNvSpPr/>
              <p:nvPr/>
            </p:nvSpPr>
            <p:spPr bwMode="auto">
              <a:xfrm>
                <a:off x="451478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61" name="椭圆 60">
                <a:extLst>
                  <a:ext uri="{FF2B5EF4-FFF2-40B4-BE49-F238E27FC236}">
                    <a16:creationId xmlns:a16="http://schemas.microsoft.com/office/drawing/2014/main" id="{782B6714-A835-EDC5-0DA6-7A401F1A367E}"/>
                  </a:ext>
                </a:extLst>
              </p:cNvPr>
              <p:cNvSpPr/>
              <p:nvPr/>
            </p:nvSpPr>
            <p:spPr bwMode="auto">
              <a:xfrm>
                <a:off x="476161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62" name="椭圆 61">
                <a:extLst>
                  <a:ext uri="{FF2B5EF4-FFF2-40B4-BE49-F238E27FC236}">
                    <a16:creationId xmlns:a16="http://schemas.microsoft.com/office/drawing/2014/main" id="{B6BB2BF2-EEEF-B1A4-686F-DD5006A8DF20}"/>
                  </a:ext>
                </a:extLst>
              </p:cNvPr>
              <p:cNvSpPr/>
              <p:nvPr/>
            </p:nvSpPr>
            <p:spPr bwMode="auto">
              <a:xfrm>
                <a:off x="5008458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F35A2A63-DE08-651C-616E-33BB3668624F}"/>
                </a:ext>
              </a:extLst>
            </p:cNvPr>
            <p:cNvGrpSpPr/>
            <p:nvPr/>
          </p:nvGrpSpPr>
          <p:grpSpPr>
            <a:xfrm>
              <a:off x="2367902" y="3179465"/>
              <a:ext cx="2859201" cy="144000"/>
              <a:chOff x="2293257" y="2607651"/>
              <a:chExt cx="2859201" cy="144000"/>
            </a:xfrm>
            <a:solidFill>
              <a:srgbClr val="00B050"/>
            </a:solidFill>
          </p:grpSpPr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138E7711-14FA-A792-FFD5-1C8C1C2A5C19}"/>
                  </a:ext>
                </a:extLst>
              </p:cNvPr>
              <p:cNvSpPr/>
              <p:nvPr/>
            </p:nvSpPr>
            <p:spPr bwMode="auto">
              <a:xfrm>
                <a:off x="229325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F2E7EEDC-9FF3-CFBA-FD0C-D28CE1FAB6B1}"/>
                  </a:ext>
                </a:extLst>
              </p:cNvPr>
              <p:cNvSpPr/>
              <p:nvPr/>
            </p:nvSpPr>
            <p:spPr bwMode="auto">
              <a:xfrm>
                <a:off x="254009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BAAC3267-A086-652C-2E5F-B3272D437147}"/>
                  </a:ext>
                </a:extLst>
              </p:cNvPr>
              <p:cNvSpPr/>
              <p:nvPr/>
            </p:nvSpPr>
            <p:spPr bwMode="auto">
              <a:xfrm>
                <a:off x="278692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61ECEB82-3700-2A16-0DBB-A69D2F7AFBC9}"/>
                  </a:ext>
                </a:extLst>
              </p:cNvPr>
              <p:cNvSpPr/>
              <p:nvPr/>
            </p:nvSpPr>
            <p:spPr bwMode="auto">
              <a:xfrm>
                <a:off x="303376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68" name="椭圆 67">
                <a:extLst>
                  <a:ext uri="{FF2B5EF4-FFF2-40B4-BE49-F238E27FC236}">
                    <a16:creationId xmlns:a16="http://schemas.microsoft.com/office/drawing/2014/main" id="{FE0989AE-1BCE-4E97-A3E9-A4016EE96D91}"/>
                  </a:ext>
                </a:extLst>
              </p:cNvPr>
              <p:cNvSpPr/>
              <p:nvPr/>
            </p:nvSpPr>
            <p:spPr bwMode="auto">
              <a:xfrm>
                <a:off x="328060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69" name="椭圆 68">
                <a:extLst>
                  <a:ext uri="{FF2B5EF4-FFF2-40B4-BE49-F238E27FC236}">
                    <a16:creationId xmlns:a16="http://schemas.microsoft.com/office/drawing/2014/main" id="{5DBCF823-A2C7-0F28-0FEB-F08DC67DEDB8}"/>
                  </a:ext>
                </a:extLst>
              </p:cNvPr>
              <p:cNvSpPr/>
              <p:nvPr/>
            </p:nvSpPr>
            <p:spPr bwMode="auto">
              <a:xfrm>
                <a:off x="352743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70" name="椭圆 69">
                <a:extLst>
                  <a:ext uri="{FF2B5EF4-FFF2-40B4-BE49-F238E27FC236}">
                    <a16:creationId xmlns:a16="http://schemas.microsoft.com/office/drawing/2014/main" id="{FAEDF2DA-9F9C-66DE-2041-EF17F7AFBC83}"/>
                  </a:ext>
                </a:extLst>
              </p:cNvPr>
              <p:cNvSpPr/>
              <p:nvPr/>
            </p:nvSpPr>
            <p:spPr bwMode="auto">
              <a:xfrm>
                <a:off x="377427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id="{CC786A93-1B2C-BE3D-C5F2-90843439E2A5}"/>
                  </a:ext>
                </a:extLst>
              </p:cNvPr>
              <p:cNvSpPr/>
              <p:nvPr/>
            </p:nvSpPr>
            <p:spPr bwMode="auto">
              <a:xfrm>
                <a:off x="402110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A2CF9A34-3886-A03D-E9D7-67C88B25738A}"/>
                  </a:ext>
                </a:extLst>
              </p:cNvPr>
              <p:cNvSpPr/>
              <p:nvPr/>
            </p:nvSpPr>
            <p:spPr bwMode="auto">
              <a:xfrm>
                <a:off x="426794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id="{2F682C43-A7C6-A48E-DA52-007AD0AD3745}"/>
                  </a:ext>
                </a:extLst>
              </p:cNvPr>
              <p:cNvSpPr/>
              <p:nvPr/>
            </p:nvSpPr>
            <p:spPr bwMode="auto">
              <a:xfrm>
                <a:off x="451478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74" name="椭圆 73">
                <a:extLst>
                  <a:ext uri="{FF2B5EF4-FFF2-40B4-BE49-F238E27FC236}">
                    <a16:creationId xmlns:a16="http://schemas.microsoft.com/office/drawing/2014/main" id="{17115BDA-8653-C71A-F9B0-B6A764B7CCD5}"/>
                  </a:ext>
                </a:extLst>
              </p:cNvPr>
              <p:cNvSpPr/>
              <p:nvPr/>
            </p:nvSpPr>
            <p:spPr bwMode="auto">
              <a:xfrm>
                <a:off x="476161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75" name="椭圆 74">
                <a:extLst>
                  <a:ext uri="{FF2B5EF4-FFF2-40B4-BE49-F238E27FC236}">
                    <a16:creationId xmlns:a16="http://schemas.microsoft.com/office/drawing/2014/main" id="{5D90ED7E-2FB3-3BD7-2F96-22E5B89D90FA}"/>
                  </a:ext>
                </a:extLst>
              </p:cNvPr>
              <p:cNvSpPr/>
              <p:nvPr/>
            </p:nvSpPr>
            <p:spPr bwMode="auto">
              <a:xfrm>
                <a:off x="5008458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id="{FECFE04E-C4DD-399C-962B-EE5D568C0AC8}"/>
                </a:ext>
              </a:extLst>
            </p:cNvPr>
            <p:cNvGrpSpPr/>
            <p:nvPr/>
          </p:nvGrpSpPr>
          <p:grpSpPr>
            <a:xfrm>
              <a:off x="2367902" y="3487375"/>
              <a:ext cx="2859201" cy="144000"/>
              <a:chOff x="2293257" y="2607651"/>
              <a:chExt cx="2859201" cy="144000"/>
            </a:xfrm>
            <a:solidFill>
              <a:srgbClr val="00B050"/>
            </a:solidFill>
          </p:grpSpPr>
          <p:sp>
            <p:nvSpPr>
              <p:cNvPr id="77" name="椭圆 76">
                <a:extLst>
                  <a:ext uri="{FF2B5EF4-FFF2-40B4-BE49-F238E27FC236}">
                    <a16:creationId xmlns:a16="http://schemas.microsoft.com/office/drawing/2014/main" id="{FFAAB3A0-530A-F234-ED89-EDD5ADEAAB29}"/>
                  </a:ext>
                </a:extLst>
              </p:cNvPr>
              <p:cNvSpPr/>
              <p:nvPr/>
            </p:nvSpPr>
            <p:spPr bwMode="auto">
              <a:xfrm>
                <a:off x="229325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78" name="椭圆 77">
                <a:extLst>
                  <a:ext uri="{FF2B5EF4-FFF2-40B4-BE49-F238E27FC236}">
                    <a16:creationId xmlns:a16="http://schemas.microsoft.com/office/drawing/2014/main" id="{1DEDC4D4-85BD-F88A-DE70-A5DC3952B56E}"/>
                  </a:ext>
                </a:extLst>
              </p:cNvPr>
              <p:cNvSpPr/>
              <p:nvPr/>
            </p:nvSpPr>
            <p:spPr bwMode="auto">
              <a:xfrm>
                <a:off x="254009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79" name="椭圆 78">
                <a:extLst>
                  <a:ext uri="{FF2B5EF4-FFF2-40B4-BE49-F238E27FC236}">
                    <a16:creationId xmlns:a16="http://schemas.microsoft.com/office/drawing/2014/main" id="{251BEC52-61A1-7AD0-2DEA-27661B4471DB}"/>
                  </a:ext>
                </a:extLst>
              </p:cNvPr>
              <p:cNvSpPr/>
              <p:nvPr/>
            </p:nvSpPr>
            <p:spPr bwMode="auto">
              <a:xfrm>
                <a:off x="278692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80" name="椭圆 79">
                <a:extLst>
                  <a:ext uri="{FF2B5EF4-FFF2-40B4-BE49-F238E27FC236}">
                    <a16:creationId xmlns:a16="http://schemas.microsoft.com/office/drawing/2014/main" id="{188E693C-8496-060C-7ABF-F45FEABA9CC2}"/>
                  </a:ext>
                </a:extLst>
              </p:cNvPr>
              <p:cNvSpPr/>
              <p:nvPr/>
            </p:nvSpPr>
            <p:spPr bwMode="auto">
              <a:xfrm>
                <a:off x="303376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96E34C62-97B3-A5A6-BAE6-056FBCFD02E3}"/>
                  </a:ext>
                </a:extLst>
              </p:cNvPr>
              <p:cNvSpPr/>
              <p:nvPr/>
            </p:nvSpPr>
            <p:spPr bwMode="auto">
              <a:xfrm>
                <a:off x="328060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82" name="椭圆 81">
                <a:extLst>
                  <a:ext uri="{FF2B5EF4-FFF2-40B4-BE49-F238E27FC236}">
                    <a16:creationId xmlns:a16="http://schemas.microsoft.com/office/drawing/2014/main" id="{BCFE70A7-0359-77C8-C2A8-FDDDA8C2EFDF}"/>
                  </a:ext>
                </a:extLst>
              </p:cNvPr>
              <p:cNvSpPr/>
              <p:nvPr/>
            </p:nvSpPr>
            <p:spPr bwMode="auto">
              <a:xfrm>
                <a:off x="352743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83" name="椭圆 82">
                <a:extLst>
                  <a:ext uri="{FF2B5EF4-FFF2-40B4-BE49-F238E27FC236}">
                    <a16:creationId xmlns:a16="http://schemas.microsoft.com/office/drawing/2014/main" id="{B887601C-0784-07D5-0289-5C570A541371}"/>
                  </a:ext>
                </a:extLst>
              </p:cNvPr>
              <p:cNvSpPr/>
              <p:nvPr/>
            </p:nvSpPr>
            <p:spPr bwMode="auto">
              <a:xfrm>
                <a:off x="377427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84" name="椭圆 83">
                <a:extLst>
                  <a:ext uri="{FF2B5EF4-FFF2-40B4-BE49-F238E27FC236}">
                    <a16:creationId xmlns:a16="http://schemas.microsoft.com/office/drawing/2014/main" id="{AC8AB150-DD73-285E-D8F9-1C3251D20FEF}"/>
                  </a:ext>
                </a:extLst>
              </p:cNvPr>
              <p:cNvSpPr/>
              <p:nvPr/>
            </p:nvSpPr>
            <p:spPr bwMode="auto">
              <a:xfrm>
                <a:off x="402110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85" name="椭圆 84">
                <a:extLst>
                  <a:ext uri="{FF2B5EF4-FFF2-40B4-BE49-F238E27FC236}">
                    <a16:creationId xmlns:a16="http://schemas.microsoft.com/office/drawing/2014/main" id="{5E2EECD0-7DCC-1402-532E-61272035F13D}"/>
                  </a:ext>
                </a:extLst>
              </p:cNvPr>
              <p:cNvSpPr/>
              <p:nvPr/>
            </p:nvSpPr>
            <p:spPr bwMode="auto">
              <a:xfrm>
                <a:off x="426794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86" name="椭圆 85">
                <a:extLst>
                  <a:ext uri="{FF2B5EF4-FFF2-40B4-BE49-F238E27FC236}">
                    <a16:creationId xmlns:a16="http://schemas.microsoft.com/office/drawing/2014/main" id="{E5847551-B0B8-56AD-7E1E-7FA5608EC08B}"/>
                  </a:ext>
                </a:extLst>
              </p:cNvPr>
              <p:cNvSpPr/>
              <p:nvPr/>
            </p:nvSpPr>
            <p:spPr bwMode="auto">
              <a:xfrm>
                <a:off x="451478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87" name="椭圆 86">
                <a:extLst>
                  <a:ext uri="{FF2B5EF4-FFF2-40B4-BE49-F238E27FC236}">
                    <a16:creationId xmlns:a16="http://schemas.microsoft.com/office/drawing/2014/main" id="{F409B368-BC1D-65B9-B07E-F42F5C9A373E}"/>
                  </a:ext>
                </a:extLst>
              </p:cNvPr>
              <p:cNvSpPr/>
              <p:nvPr/>
            </p:nvSpPr>
            <p:spPr bwMode="auto">
              <a:xfrm>
                <a:off x="476161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88" name="椭圆 87">
                <a:extLst>
                  <a:ext uri="{FF2B5EF4-FFF2-40B4-BE49-F238E27FC236}">
                    <a16:creationId xmlns:a16="http://schemas.microsoft.com/office/drawing/2014/main" id="{6D3551EF-1BC1-EEDB-2638-87B8C35358EC}"/>
                  </a:ext>
                </a:extLst>
              </p:cNvPr>
              <p:cNvSpPr/>
              <p:nvPr/>
            </p:nvSpPr>
            <p:spPr bwMode="auto">
              <a:xfrm>
                <a:off x="5008458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7FB625F-4183-7036-79AB-3E5EC1F49DC9}"/>
                </a:ext>
              </a:extLst>
            </p:cNvPr>
            <p:cNvGrpSpPr/>
            <p:nvPr/>
          </p:nvGrpSpPr>
          <p:grpSpPr>
            <a:xfrm>
              <a:off x="2367902" y="3795285"/>
              <a:ext cx="2859201" cy="144000"/>
              <a:chOff x="2293257" y="2607651"/>
              <a:chExt cx="2859201" cy="144000"/>
            </a:xfrm>
            <a:solidFill>
              <a:srgbClr val="00B050"/>
            </a:solidFill>
          </p:grpSpPr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id="{CFDF92FF-A228-7E2D-DEEB-D360C1ADC460}"/>
                  </a:ext>
                </a:extLst>
              </p:cNvPr>
              <p:cNvSpPr/>
              <p:nvPr/>
            </p:nvSpPr>
            <p:spPr bwMode="auto">
              <a:xfrm>
                <a:off x="229325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91" name="椭圆 90">
                <a:extLst>
                  <a:ext uri="{FF2B5EF4-FFF2-40B4-BE49-F238E27FC236}">
                    <a16:creationId xmlns:a16="http://schemas.microsoft.com/office/drawing/2014/main" id="{A6D306FB-8BDF-BCFD-DE5B-901FE64F17E9}"/>
                  </a:ext>
                </a:extLst>
              </p:cNvPr>
              <p:cNvSpPr/>
              <p:nvPr/>
            </p:nvSpPr>
            <p:spPr bwMode="auto">
              <a:xfrm>
                <a:off x="254009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92" name="椭圆 91">
                <a:extLst>
                  <a:ext uri="{FF2B5EF4-FFF2-40B4-BE49-F238E27FC236}">
                    <a16:creationId xmlns:a16="http://schemas.microsoft.com/office/drawing/2014/main" id="{EEFD4680-81B1-5322-AD59-820DECC4ECE5}"/>
                  </a:ext>
                </a:extLst>
              </p:cNvPr>
              <p:cNvSpPr/>
              <p:nvPr/>
            </p:nvSpPr>
            <p:spPr bwMode="auto">
              <a:xfrm>
                <a:off x="278692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971EB275-8000-A844-5368-916BD0F832FA}"/>
                  </a:ext>
                </a:extLst>
              </p:cNvPr>
              <p:cNvSpPr/>
              <p:nvPr/>
            </p:nvSpPr>
            <p:spPr bwMode="auto">
              <a:xfrm>
                <a:off x="303376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D77BF685-B34C-59BC-87B4-0ADE99A5EC83}"/>
                  </a:ext>
                </a:extLst>
              </p:cNvPr>
              <p:cNvSpPr/>
              <p:nvPr/>
            </p:nvSpPr>
            <p:spPr bwMode="auto">
              <a:xfrm>
                <a:off x="328060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FE0E82FF-EC82-A574-5E5B-A71E1CB08BC2}"/>
                  </a:ext>
                </a:extLst>
              </p:cNvPr>
              <p:cNvSpPr/>
              <p:nvPr/>
            </p:nvSpPr>
            <p:spPr bwMode="auto">
              <a:xfrm>
                <a:off x="352743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31CBA5D8-B25D-A5AA-44D5-DD781948AEF1}"/>
                  </a:ext>
                </a:extLst>
              </p:cNvPr>
              <p:cNvSpPr/>
              <p:nvPr/>
            </p:nvSpPr>
            <p:spPr bwMode="auto">
              <a:xfrm>
                <a:off x="377427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32A88CC1-D508-F8CC-A8C5-C4C01661B5CF}"/>
                  </a:ext>
                </a:extLst>
              </p:cNvPr>
              <p:cNvSpPr/>
              <p:nvPr/>
            </p:nvSpPr>
            <p:spPr bwMode="auto">
              <a:xfrm>
                <a:off x="402110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55D695D2-BD3F-2E87-AB39-0A82C7199BB1}"/>
                  </a:ext>
                </a:extLst>
              </p:cNvPr>
              <p:cNvSpPr/>
              <p:nvPr/>
            </p:nvSpPr>
            <p:spPr bwMode="auto">
              <a:xfrm>
                <a:off x="426794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99" name="椭圆 98">
                <a:extLst>
                  <a:ext uri="{FF2B5EF4-FFF2-40B4-BE49-F238E27FC236}">
                    <a16:creationId xmlns:a16="http://schemas.microsoft.com/office/drawing/2014/main" id="{D762BC42-877D-39B0-9627-D7E5AAE26DB5}"/>
                  </a:ext>
                </a:extLst>
              </p:cNvPr>
              <p:cNvSpPr/>
              <p:nvPr/>
            </p:nvSpPr>
            <p:spPr bwMode="auto">
              <a:xfrm>
                <a:off x="451478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00" name="椭圆 99">
                <a:extLst>
                  <a:ext uri="{FF2B5EF4-FFF2-40B4-BE49-F238E27FC236}">
                    <a16:creationId xmlns:a16="http://schemas.microsoft.com/office/drawing/2014/main" id="{06372837-36AE-1562-DCC2-19B05545F6D4}"/>
                  </a:ext>
                </a:extLst>
              </p:cNvPr>
              <p:cNvSpPr/>
              <p:nvPr/>
            </p:nvSpPr>
            <p:spPr bwMode="auto">
              <a:xfrm>
                <a:off x="476161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01" name="椭圆 100">
                <a:extLst>
                  <a:ext uri="{FF2B5EF4-FFF2-40B4-BE49-F238E27FC236}">
                    <a16:creationId xmlns:a16="http://schemas.microsoft.com/office/drawing/2014/main" id="{2F7EC48A-7CD0-772C-9DC1-937B8C3B1381}"/>
                  </a:ext>
                </a:extLst>
              </p:cNvPr>
              <p:cNvSpPr/>
              <p:nvPr/>
            </p:nvSpPr>
            <p:spPr bwMode="auto">
              <a:xfrm>
                <a:off x="5008458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  <p:grpSp>
          <p:nvGrpSpPr>
            <p:cNvPr id="102" name="组合 101">
              <a:extLst>
                <a:ext uri="{FF2B5EF4-FFF2-40B4-BE49-F238E27FC236}">
                  <a16:creationId xmlns:a16="http://schemas.microsoft.com/office/drawing/2014/main" id="{ABC14643-7044-CDDD-562D-12AC4246FEE5}"/>
                </a:ext>
              </a:extLst>
            </p:cNvPr>
            <p:cNvGrpSpPr/>
            <p:nvPr/>
          </p:nvGrpSpPr>
          <p:grpSpPr>
            <a:xfrm>
              <a:off x="2367902" y="4103195"/>
              <a:ext cx="2859201" cy="144000"/>
              <a:chOff x="2293257" y="2607651"/>
              <a:chExt cx="2859201" cy="144000"/>
            </a:xfrm>
            <a:solidFill>
              <a:srgbClr val="00B050"/>
            </a:solidFill>
          </p:grpSpPr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id="{238BBF73-0115-433E-9BC5-2AD2C84E7114}"/>
                  </a:ext>
                </a:extLst>
              </p:cNvPr>
              <p:cNvSpPr/>
              <p:nvPr/>
            </p:nvSpPr>
            <p:spPr bwMode="auto">
              <a:xfrm>
                <a:off x="229325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04" name="椭圆 103">
                <a:extLst>
                  <a:ext uri="{FF2B5EF4-FFF2-40B4-BE49-F238E27FC236}">
                    <a16:creationId xmlns:a16="http://schemas.microsoft.com/office/drawing/2014/main" id="{40FCBCF8-730F-D8EA-A242-9BD21A852454}"/>
                  </a:ext>
                </a:extLst>
              </p:cNvPr>
              <p:cNvSpPr/>
              <p:nvPr/>
            </p:nvSpPr>
            <p:spPr bwMode="auto">
              <a:xfrm>
                <a:off x="254009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05" name="椭圆 104">
                <a:extLst>
                  <a:ext uri="{FF2B5EF4-FFF2-40B4-BE49-F238E27FC236}">
                    <a16:creationId xmlns:a16="http://schemas.microsoft.com/office/drawing/2014/main" id="{97AE40AA-E3DF-E72B-7B35-DCC47B6D7858}"/>
                  </a:ext>
                </a:extLst>
              </p:cNvPr>
              <p:cNvSpPr/>
              <p:nvPr/>
            </p:nvSpPr>
            <p:spPr bwMode="auto">
              <a:xfrm>
                <a:off x="278692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06" name="椭圆 105">
                <a:extLst>
                  <a:ext uri="{FF2B5EF4-FFF2-40B4-BE49-F238E27FC236}">
                    <a16:creationId xmlns:a16="http://schemas.microsoft.com/office/drawing/2014/main" id="{4419242E-4756-D47B-2181-82B258064543}"/>
                  </a:ext>
                </a:extLst>
              </p:cNvPr>
              <p:cNvSpPr/>
              <p:nvPr/>
            </p:nvSpPr>
            <p:spPr bwMode="auto">
              <a:xfrm>
                <a:off x="303376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07" name="椭圆 106">
                <a:extLst>
                  <a:ext uri="{FF2B5EF4-FFF2-40B4-BE49-F238E27FC236}">
                    <a16:creationId xmlns:a16="http://schemas.microsoft.com/office/drawing/2014/main" id="{E126B603-B478-1CF6-C5EC-3C179E90072B}"/>
                  </a:ext>
                </a:extLst>
              </p:cNvPr>
              <p:cNvSpPr/>
              <p:nvPr/>
            </p:nvSpPr>
            <p:spPr bwMode="auto">
              <a:xfrm>
                <a:off x="328060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08" name="椭圆 107">
                <a:extLst>
                  <a:ext uri="{FF2B5EF4-FFF2-40B4-BE49-F238E27FC236}">
                    <a16:creationId xmlns:a16="http://schemas.microsoft.com/office/drawing/2014/main" id="{57260449-42C7-20D7-C251-1B207FA0AB83}"/>
                  </a:ext>
                </a:extLst>
              </p:cNvPr>
              <p:cNvSpPr/>
              <p:nvPr/>
            </p:nvSpPr>
            <p:spPr bwMode="auto">
              <a:xfrm>
                <a:off x="352743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09" name="椭圆 108">
                <a:extLst>
                  <a:ext uri="{FF2B5EF4-FFF2-40B4-BE49-F238E27FC236}">
                    <a16:creationId xmlns:a16="http://schemas.microsoft.com/office/drawing/2014/main" id="{F9642DC4-83F4-8F2E-39AD-FF243E284189}"/>
                  </a:ext>
                </a:extLst>
              </p:cNvPr>
              <p:cNvSpPr/>
              <p:nvPr/>
            </p:nvSpPr>
            <p:spPr bwMode="auto">
              <a:xfrm>
                <a:off x="377427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10" name="椭圆 109">
                <a:extLst>
                  <a:ext uri="{FF2B5EF4-FFF2-40B4-BE49-F238E27FC236}">
                    <a16:creationId xmlns:a16="http://schemas.microsoft.com/office/drawing/2014/main" id="{D5E93328-833D-A88B-234D-02E94CE5D9FB}"/>
                  </a:ext>
                </a:extLst>
              </p:cNvPr>
              <p:cNvSpPr/>
              <p:nvPr/>
            </p:nvSpPr>
            <p:spPr bwMode="auto">
              <a:xfrm>
                <a:off x="402110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11" name="椭圆 110">
                <a:extLst>
                  <a:ext uri="{FF2B5EF4-FFF2-40B4-BE49-F238E27FC236}">
                    <a16:creationId xmlns:a16="http://schemas.microsoft.com/office/drawing/2014/main" id="{3662322E-A453-7D9A-0E1E-3CBE26E46EA6}"/>
                  </a:ext>
                </a:extLst>
              </p:cNvPr>
              <p:cNvSpPr/>
              <p:nvPr/>
            </p:nvSpPr>
            <p:spPr bwMode="auto">
              <a:xfrm>
                <a:off x="426794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12" name="椭圆 111">
                <a:extLst>
                  <a:ext uri="{FF2B5EF4-FFF2-40B4-BE49-F238E27FC236}">
                    <a16:creationId xmlns:a16="http://schemas.microsoft.com/office/drawing/2014/main" id="{48C361B7-ECF3-7D95-A570-1CEA1E3C7405}"/>
                  </a:ext>
                </a:extLst>
              </p:cNvPr>
              <p:cNvSpPr/>
              <p:nvPr/>
            </p:nvSpPr>
            <p:spPr bwMode="auto">
              <a:xfrm>
                <a:off x="451478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13" name="椭圆 112">
                <a:extLst>
                  <a:ext uri="{FF2B5EF4-FFF2-40B4-BE49-F238E27FC236}">
                    <a16:creationId xmlns:a16="http://schemas.microsoft.com/office/drawing/2014/main" id="{54DA5268-139D-AB4C-32C1-BBB389D7BF52}"/>
                  </a:ext>
                </a:extLst>
              </p:cNvPr>
              <p:cNvSpPr/>
              <p:nvPr/>
            </p:nvSpPr>
            <p:spPr bwMode="auto">
              <a:xfrm>
                <a:off x="476161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14" name="椭圆 113">
                <a:extLst>
                  <a:ext uri="{FF2B5EF4-FFF2-40B4-BE49-F238E27FC236}">
                    <a16:creationId xmlns:a16="http://schemas.microsoft.com/office/drawing/2014/main" id="{1C756585-D2AC-E244-25A3-79288544F572}"/>
                  </a:ext>
                </a:extLst>
              </p:cNvPr>
              <p:cNvSpPr/>
              <p:nvPr/>
            </p:nvSpPr>
            <p:spPr bwMode="auto">
              <a:xfrm>
                <a:off x="5008458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  <p:grpSp>
          <p:nvGrpSpPr>
            <p:cNvPr id="115" name="组合 114">
              <a:extLst>
                <a:ext uri="{FF2B5EF4-FFF2-40B4-BE49-F238E27FC236}">
                  <a16:creationId xmlns:a16="http://schemas.microsoft.com/office/drawing/2014/main" id="{B982CC1E-F7F3-7B1D-666D-B7C99B1E7C15}"/>
                </a:ext>
              </a:extLst>
            </p:cNvPr>
            <p:cNvGrpSpPr/>
            <p:nvPr/>
          </p:nvGrpSpPr>
          <p:grpSpPr>
            <a:xfrm>
              <a:off x="2367902" y="4411105"/>
              <a:ext cx="2859201" cy="144000"/>
              <a:chOff x="2293257" y="2607651"/>
              <a:chExt cx="2859201" cy="144000"/>
            </a:xfrm>
            <a:solidFill>
              <a:srgbClr val="00B050"/>
            </a:solidFill>
          </p:grpSpPr>
          <p:sp>
            <p:nvSpPr>
              <p:cNvPr id="116" name="椭圆 115">
                <a:extLst>
                  <a:ext uri="{FF2B5EF4-FFF2-40B4-BE49-F238E27FC236}">
                    <a16:creationId xmlns:a16="http://schemas.microsoft.com/office/drawing/2014/main" id="{BDABD4ED-5319-6F29-92C4-8F9E41501D5D}"/>
                  </a:ext>
                </a:extLst>
              </p:cNvPr>
              <p:cNvSpPr/>
              <p:nvPr/>
            </p:nvSpPr>
            <p:spPr bwMode="auto">
              <a:xfrm>
                <a:off x="229325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17" name="椭圆 116">
                <a:extLst>
                  <a:ext uri="{FF2B5EF4-FFF2-40B4-BE49-F238E27FC236}">
                    <a16:creationId xmlns:a16="http://schemas.microsoft.com/office/drawing/2014/main" id="{FEAD97F6-E4E8-36B3-0251-934EE4EBEFDB}"/>
                  </a:ext>
                </a:extLst>
              </p:cNvPr>
              <p:cNvSpPr/>
              <p:nvPr/>
            </p:nvSpPr>
            <p:spPr bwMode="auto">
              <a:xfrm>
                <a:off x="254009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18" name="椭圆 117">
                <a:extLst>
                  <a:ext uri="{FF2B5EF4-FFF2-40B4-BE49-F238E27FC236}">
                    <a16:creationId xmlns:a16="http://schemas.microsoft.com/office/drawing/2014/main" id="{90AE9A9E-3AD3-FD36-0466-892CB0EF245F}"/>
                  </a:ext>
                </a:extLst>
              </p:cNvPr>
              <p:cNvSpPr/>
              <p:nvPr/>
            </p:nvSpPr>
            <p:spPr bwMode="auto">
              <a:xfrm>
                <a:off x="278692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19" name="椭圆 118">
                <a:extLst>
                  <a:ext uri="{FF2B5EF4-FFF2-40B4-BE49-F238E27FC236}">
                    <a16:creationId xmlns:a16="http://schemas.microsoft.com/office/drawing/2014/main" id="{F9904DE6-4CF8-ECE3-9A3B-4175D0DADD89}"/>
                  </a:ext>
                </a:extLst>
              </p:cNvPr>
              <p:cNvSpPr/>
              <p:nvPr/>
            </p:nvSpPr>
            <p:spPr bwMode="auto">
              <a:xfrm>
                <a:off x="303376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20" name="椭圆 119">
                <a:extLst>
                  <a:ext uri="{FF2B5EF4-FFF2-40B4-BE49-F238E27FC236}">
                    <a16:creationId xmlns:a16="http://schemas.microsoft.com/office/drawing/2014/main" id="{5299F6A0-6D9A-1681-F9A2-B14E399ACADE}"/>
                  </a:ext>
                </a:extLst>
              </p:cNvPr>
              <p:cNvSpPr/>
              <p:nvPr/>
            </p:nvSpPr>
            <p:spPr bwMode="auto">
              <a:xfrm>
                <a:off x="328060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21" name="椭圆 120">
                <a:extLst>
                  <a:ext uri="{FF2B5EF4-FFF2-40B4-BE49-F238E27FC236}">
                    <a16:creationId xmlns:a16="http://schemas.microsoft.com/office/drawing/2014/main" id="{3D51F1CF-651A-7118-F92D-1D358F5DF5CE}"/>
                  </a:ext>
                </a:extLst>
              </p:cNvPr>
              <p:cNvSpPr/>
              <p:nvPr/>
            </p:nvSpPr>
            <p:spPr bwMode="auto">
              <a:xfrm>
                <a:off x="352743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22" name="椭圆 121">
                <a:extLst>
                  <a:ext uri="{FF2B5EF4-FFF2-40B4-BE49-F238E27FC236}">
                    <a16:creationId xmlns:a16="http://schemas.microsoft.com/office/drawing/2014/main" id="{67031CAB-FEC1-62CC-F632-DD9A2C1D4443}"/>
                  </a:ext>
                </a:extLst>
              </p:cNvPr>
              <p:cNvSpPr/>
              <p:nvPr/>
            </p:nvSpPr>
            <p:spPr bwMode="auto">
              <a:xfrm>
                <a:off x="377427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23" name="椭圆 122">
                <a:extLst>
                  <a:ext uri="{FF2B5EF4-FFF2-40B4-BE49-F238E27FC236}">
                    <a16:creationId xmlns:a16="http://schemas.microsoft.com/office/drawing/2014/main" id="{1EBF56F6-36E2-6A93-5032-A71A54C96DFD}"/>
                  </a:ext>
                </a:extLst>
              </p:cNvPr>
              <p:cNvSpPr/>
              <p:nvPr/>
            </p:nvSpPr>
            <p:spPr bwMode="auto">
              <a:xfrm>
                <a:off x="402110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24" name="椭圆 123">
                <a:extLst>
                  <a:ext uri="{FF2B5EF4-FFF2-40B4-BE49-F238E27FC236}">
                    <a16:creationId xmlns:a16="http://schemas.microsoft.com/office/drawing/2014/main" id="{AB362472-38AF-8F4C-3447-D6575BC18EDD}"/>
                  </a:ext>
                </a:extLst>
              </p:cNvPr>
              <p:cNvSpPr/>
              <p:nvPr/>
            </p:nvSpPr>
            <p:spPr bwMode="auto">
              <a:xfrm>
                <a:off x="426794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25" name="椭圆 124">
                <a:extLst>
                  <a:ext uri="{FF2B5EF4-FFF2-40B4-BE49-F238E27FC236}">
                    <a16:creationId xmlns:a16="http://schemas.microsoft.com/office/drawing/2014/main" id="{0087C274-AE10-E0ED-4246-FB1B3254D1D7}"/>
                  </a:ext>
                </a:extLst>
              </p:cNvPr>
              <p:cNvSpPr/>
              <p:nvPr/>
            </p:nvSpPr>
            <p:spPr bwMode="auto">
              <a:xfrm>
                <a:off x="451478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26" name="椭圆 125">
                <a:extLst>
                  <a:ext uri="{FF2B5EF4-FFF2-40B4-BE49-F238E27FC236}">
                    <a16:creationId xmlns:a16="http://schemas.microsoft.com/office/drawing/2014/main" id="{BE820EEC-8449-36B3-B873-16D953D8B519}"/>
                  </a:ext>
                </a:extLst>
              </p:cNvPr>
              <p:cNvSpPr/>
              <p:nvPr/>
            </p:nvSpPr>
            <p:spPr bwMode="auto">
              <a:xfrm>
                <a:off x="476161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27" name="椭圆 126">
                <a:extLst>
                  <a:ext uri="{FF2B5EF4-FFF2-40B4-BE49-F238E27FC236}">
                    <a16:creationId xmlns:a16="http://schemas.microsoft.com/office/drawing/2014/main" id="{4E096EB9-7F92-4235-F6D1-0CCA7536CFE8}"/>
                  </a:ext>
                </a:extLst>
              </p:cNvPr>
              <p:cNvSpPr/>
              <p:nvPr/>
            </p:nvSpPr>
            <p:spPr bwMode="auto">
              <a:xfrm>
                <a:off x="5008458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  <p:grpSp>
          <p:nvGrpSpPr>
            <p:cNvPr id="128" name="组合 127">
              <a:extLst>
                <a:ext uri="{FF2B5EF4-FFF2-40B4-BE49-F238E27FC236}">
                  <a16:creationId xmlns:a16="http://schemas.microsoft.com/office/drawing/2014/main" id="{6A29FB1F-D130-AEC8-86F5-9A1494477183}"/>
                </a:ext>
              </a:extLst>
            </p:cNvPr>
            <p:cNvGrpSpPr/>
            <p:nvPr/>
          </p:nvGrpSpPr>
          <p:grpSpPr>
            <a:xfrm>
              <a:off x="2367902" y="4719015"/>
              <a:ext cx="2859201" cy="144000"/>
              <a:chOff x="2293257" y="2607651"/>
              <a:chExt cx="2859201" cy="144000"/>
            </a:xfrm>
            <a:solidFill>
              <a:srgbClr val="00B050"/>
            </a:solidFill>
          </p:grpSpPr>
          <p:sp>
            <p:nvSpPr>
              <p:cNvPr id="129" name="椭圆 128">
                <a:extLst>
                  <a:ext uri="{FF2B5EF4-FFF2-40B4-BE49-F238E27FC236}">
                    <a16:creationId xmlns:a16="http://schemas.microsoft.com/office/drawing/2014/main" id="{DD9E4B38-DC1F-1909-81C0-507DE868C8D7}"/>
                  </a:ext>
                </a:extLst>
              </p:cNvPr>
              <p:cNvSpPr/>
              <p:nvPr/>
            </p:nvSpPr>
            <p:spPr bwMode="auto">
              <a:xfrm>
                <a:off x="229325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30" name="椭圆 129">
                <a:extLst>
                  <a:ext uri="{FF2B5EF4-FFF2-40B4-BE49-F238E27FC236}">
                    <a16:creationId xmlns:a16="http://schemas.microsoft.com/office/drawing/2014/main" id="{08ADD3E6-35D8-1AD7-0600-A451ED471928}"/>
                  </a:ext>
                </a:extLst>
              </p:cNvPr>
              <p:cNvSpPr/>
              <p:nvPr/>
            </p:nvSpPr>
            <p:spPr bwMode="auto">
              <a:xfrm>
                <a:off x="254009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31" name="椭圆 130">
                <a:extLst>
                  <a:ext uri="{FF2B5EF4-FFF2-40B4-BE49-F238E27FC236}">
                    <a16:creationId xmlns:a16="http://schemas.microsoft.com/office/drawing/2014/main" id="{F9B9674B-443E-040F-1AD5-8274C7B60F14}"/>
                  </a:ext>
                </a:extLst>
              </p:cNvPr>
              <p:cNvSpPr/>
              <p:nvPr/>
            </p:nvSpPr>
            <p:spPr bwMode="auto">
              <a:xfrm>
                <a:off x="278692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32" name="椭圆 131">
                <a:extLst>
                  <a:ext uri="{FF2B5EF4-FFF2-40B4-BE49-F238E27FC236}">
                    <a16:creationId xmlns:a16="http://schemas.microsoft.com/office/drawing/2014/main" id="{0AB4FC1A-AFA7-25A6-86D4-EBB41F4E984C}"/>
                  </a:ext>
                </a:extLst>
              </p:cNvPr>
              <p:cNvSpPr/>
              <p:nvPr/>
            </p:nvSpPr>
            <p:spPr bwMode="auto">
              <a:xfrm>
                <a:off x="303376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33" name="椭圆 132">
                <a:extLst>
                  <a:ext uri="{FF2B5EF4-FFF2-40B4-BE49-F238E27FC236}">
                    <a16:creationId xmlns:a16="http://schemas.microsoft.com/office/drawing/2014/main" id="{1657B0B6-20B1-A2FE-8B7F-91316F7D108A}"/>
                  </a:ext>
                </a:extLst>
              </p:cNvPr>
              <p:cNvSpPr/>
              <p:nvPr/>
            </p:nvSpPr>
            <p:spPr bwMode="auto">
              <a:xfrm>
                <a:off x="328060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34" name="椭圆 133">
                <a:extLst>
                  <a:ext uri="{FF2B5EF4-FFF2-40B4-BE49-F238E27FC236}">
                    <a16:creationId xmlns:a16="http://schemas.microsoft.com/office/drawing/2014/main" id="{077B959B-C93D-FE3C-1D33-E3842EA3CBB8}"/>
                  </a:ext>
                </a:extLst>
              </p:cNvPr>
              <p:cNvSpPr/>
              <p:nvPr/>
            </p:nvSpPr>
            <p:spPr bwMode="auto">
              <a:xfrm>
                <a:off x="352743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35" name="椭圆 134">
                <a:extLst>
                  <a:ext uri="{FF2B5EF4-FFF2-40B4-BE49-F238E27FC236}">
                    <a16:creationId xmlns:a16="http://schemas.microsoft.com/office/drawing/2014/main" id="{0031718A-25C7-D2F0-FE7F-4A50D79025E2}"/>
                  </a:ext>
                </a:extLst>
              </p:cNvPr>
              <p:cNvSpPr/>
              <p:nvPr/>
            </p:nvSpPr>
            <p:spPr bwMode="auto">
              <a:xfrm>
                <a:off x="377427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36" name="椭圆 135">
                <a:extLst>
                  <a:ext uri="{FF2B5EF4-FFF2-40B4-BE49-F238E27FC236}">
                    <a16:creationId xmlns:a16="http://schemas.microsoft.com/office/drawing/2014/main" id="{E8E86B7E-D29F-E928-8F0E-51C9EB2156CA}"/>
                  </a:ext>
                </a:extLst>
              </p:cNvPr>
              <p:cNvSpPr/>
              <p:nvPr/>
            </p:nvSpPr>
            <p:spPr bwMode="auto">
              <a:xfrm>
                <a:off x="402110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37" name="椭圆 136">
                <a:extLst>
                  <a:ext uri="{FF2B5EF4-FFF2-40B4-BE49-F238E27FC236}">
                    <a16:creationId xmlns:a16="http://schemas.microsoft.com/office/drawing/2014/main" id="{EE35018C-4635-01FE-3E5C-32B4E97FCC8D}"/>
                  </a:ext>
                </a:extLst>
              </p:cNvPr>
              <p:cNvSpPr/>
              <p:nvPr/>
            </p:nvSpPr>
            <p:spPr bwMode="auto">
              <a:xfrm>
                <a:off x="426794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38" name="椭圆 137">
                <a:extLst>
                  <a:ext uri="{FF2B5EF4-FFF2-40B4-BE49-F238E27FC236}">
                    <a16:creationId xmlns:a16="http://schemas.microsoft.com/office/drawing/2014/main" id="{47D0029D-89E9-FEEF-5C5B-5F43F4513A2C}"/>
                  </a:ext>
                </a:extLst>
              </p:cNvPr>
              <p:cNvSpPr/>
              <p:nvPr/>
            </p:nvSpPr>
            <p:spPr bwMode="auto">
              <a:xfrm>
                <a:off x="451478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39" name="椭圆 138">
                <a:extLst>
                  <a:ext uri="{FF2B5EF4-FFF2-40B4-BE49-F238E27FC236}">
                    <a16:creationId xmlns:a16="http://schemas.microsoft.com/office/drawing/2014/main" id="{30ABAE4F-B0B5-4866-14FC-5491C0AF39C2}"/>
                  </a:ext>
                </a:extLst>
              </p:cNvPr>
              <p:cNvSpPr/>
              <p:nvPr/>
            </p:nvSpPr>
            <p:spPr bwMode="auto">
              <a:xfrm>
                <a:off x="476161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40" name="椭圆 139">
                <a:extLst>
                  <a:ext uri="{FF2B5EF4-FFF2-40B4-BE49-F238E27FC236}">
                    <a16:creationId xmlns:a16="http://schemas.microsoft.com/office/drawing/2014/main" id="{1BD5131C-EDA3-E1EA-3200-D0712B8CFFAC}"/>
                  </a:ext>
                </a:extLst>
              </p:cNvPr>
              <p:cNvSpPr/>
              <p:nvPr/>
            </p:nvSpPr>
            <p:spPr bwMode="auto">
              <a:xfrm>
                <a:off x="5008458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  <p:grpSp>
          <p:nvGrpSpPr>
            <p:cNvPr id="141" name="组合 140">
              <a:extLst>
                <a:ext uri="{FF2B5EF4-FFF2-40B4-BE49-F238E27FC236}">
                  <a16:creationId xmlns:a16="http://schemas.microsoft.com/office/drawing/2014/main" id="{70B290D2-8232-15A3-DCA0-12AE74E1BCA7}"/>
                </a:ext>
              </a:extLst>
            </p:cNvPr>
            <p:cNvGrpSpPr/>
            <p:nvPr/>
          </p:nvGrpSpPr>
          <p:grpSpPr>
            <a:xfrm>
              <a:off x="2367902" y="5026925"/>
              <a:ext cx="2859201" cy="144000"/>
              <a:chOff x="2293257" y="2607651"/>
              <a:chExt cx="2859201" cy="144000"/>
            </a:xfrm>
            <a:solidFill>
              <a:srgbClr val="00B050"/>
            </a:solidFill>
          </p:grpSpPr>
          <p:sp>
            <p:nvSpPr>
              <p:cNvPr id="142" name="椭圆 141">
                <a:extLst>
                  <a:ext uri="{FF2B5EF4-FFF2-40B4-BE49-F238E27FC236}">
                    <a16:creationId xmlns:a16="http://schemas.microsoft.com/office/drawing/2014/main" id="{4EB69590-2A60-CFF4-B138-5657EC2198CE}"/>
                  </a:ext>
                </a:extLst>
              </p:cNvPr>
              <p:cNvSpPr/>
              <p:nvPr/>
            </p:nvSpPr>
            <p:spPr bwMode="auto">
              <a:xfrm>
                <a:off x="229325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43" name="椭圆 142">
                <a:extLst>
                  <a:ext uri="{FF2B5EF4-FFF2-40B4-BE49-F238E27FC236}">
                    <a16:creationId xmlns:a16="http://schemas.microsoft.com/office/drawing/2014/main" id="{6DF384CB-806D-5583-0990-939D5954D7A8}"/>
                  </a:ext>
                </a:extLst>
              </p:cNvPr>
              <p:cNvSpPr/>
              <p:nvPr/>
            </p:nvSpPr>
            <p:spPr bwMode="auto">
              <a:xfrm>
                <a:off x="254009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44" name="椭圆 143">
                <a:extLst>
                  <a:ext uri="{FF2B5EF4-FFF2-40B4-BE49-F238E27FC236}">
                    <a16:creationId xmlns:a16="http://schemas.microsoft.com/office/drawing/2014/main" id="{78EA0E1B-2C30-FF94-AB82-F7D629A41811}"/>
                  </a:ext>
                </a:extLst>
              </p:cNvPr>
              <p:cNvSpPr/>
              <p:nvPr/>
            </p:nvSpPr>
            <p:spPr bwMode="auto">
              <a:xfrm>
                <a:off x="278692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45" name="椭圆 144">
                <a:extLst>
                  <a:ext uri="{FF2B5EF4-FFF2-40B4-BE49-F238E27FC236}">
                    <a16:creationId xmlns:a16="http://schemas.microsoft.com/office/drawing/2014/main" id="{FCA93E61-1C58-C8FF-93C8-890A034BE457}"/>
                  </a:ext>
                </a:extLst>
              </p:cNvPr>
              <p:cNvSpPr/>
              <p:nvPr/>
            </p:nvSpPr>
            <p:spPr bwMode="auto">
              <a:xfrm>
                <a:off x="303376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46" name="椭圆 145">
                <a:extLst>
                  <a:ext uri="{FF2B5EF4-FFF2-40B4-BE49-F238E27FC236}">
                    <a16:creationId xmlns:a16="http://schemas.microsoft.com/office/drawing/2014/main" id="{35C914EA-2164-D6A0-E67F-4AC9CF01B258}"/>
                  </a:ext>
                </a:extLst>
              </p:cNvPr>
              <p:cNvSpPr/>
              <p:nvPr/>
            </p:nvSpPr>
            <p:spPr bwMode="auto">
              <a:xfrm>
                <a:off x="328060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47" name="椭圆 146">
                <a:extLst>
                  <a:ext uri="{FF2B5EF4-FFF2-40B4-BE49-F238E27FC236}">
                    <a16:creationId xmlns:a16="http://schemas.microsoft.com/office/drawing/2014/main" id="{2819A15C-207C-AF4C-2D84-DDC8352DC216}"/>
                  </a:ext>
                </a:extLst>
              </p:cNvPr>
              <p:cNvSpPr/>
              <p:nvPr/>
            </p:nvSpPr>
            <p:spPr bwMode="auto">
              <a:xfrm>
                <a:off x="352743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48" name="椭圆 147">
                <a:extLst>
                  <a:ext uri="{FF2B5EF4-FFF2-40B4-BE49-F238E27FC236}">
                    <a16:creationId xmlns:a16="http://schemas.microsoft.com/office/drawing/2014/main" id="{CE0F5A5C-30FA-9D6F-A57C-659761C5FFD9}"/>
                  </a:ext>
                </a:extLst>
              </p:cNvPr>
              <p:cNvSpPr/>
              <p:nvPr/>
            </p:nvSpPr>
            <p:spPr bwMode="auto">
              <a:xfrm>
                <a:off x="377427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49" name="椭圆 148">
                <a:extLst>
                  <a:ext uri="{FF2B5EF4-FFF2-40B4-BE49-F238E27FC236}">
                    <a16:creationId xmlns:a16="http://schemas.microsoft.com/office/drawing/2014/main" id="{AD2EBD6F-CCB5-7DD6-B1D5-B88617942728}"/>
                  </a:ext>
                </a:extLst>
              </p:cNvPr>
              <p:cNvSpPr/>
              <p:nvPr/>
            </p:nvSpPr>
            <p:spPr bwMode="auto">
              <a:xfrm>
                <a:off x="402110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50" name="椭圆 149">
                <a:extLst>
                  <a:ext uri="{FF2B5EF4-FFF2-40B4-BE49-F238E27FC236}">
                    <a16:creationId xmlns:a16="http://schemas.microsoft.com/office/drawing/2014/main" id="{40578DE5-9907-BC59-5CB2-EB3BC45C1715}"/>
                  </a:ext>
                </a:extLst>
              </p:cNvPr>
              <p:cNvSpPr/>
              <p:nvPr/>
            </p:nvSpPr>
            <p:spPr bwMode="auto">
              <a:xfrm>
                <a:off x="426794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51" name="椭圆 150">
                <a:extLst>
                  <a:ext uri="{FF2B5EF4-FFF2-40B4-BE49-F238E27FC236}">
                    <a16:creationId xmlns:a16="http://schemas.microsoft.com/office/drawing/2014/main" id="{E3BFF39F-1DCE-71AA-C5D8-1CAA690AE0A9}"/>
                  </a:ext>
                </a:extLst>
              </p:cNvPr>
              <p:cNvSpPr/>
              <p:nvPr/>
            </p:nvSpPr>
            <p:spPr bwMode="auto">
              <a:xfrm>
                <a:off x="451478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52" name="椭圆 151">
                <a:extLst>
                  <a:ext uri="{FF2B5EF4-FFF2-40B4-BE49-F238E27FC236}">
                    <a16:creationId xmlns:a16="http://schemas.microsoft.com/office/drawing/2014/main" id="{68D62129-8367-53F1-8D55-D34D5D3D85DA}"/>
                  </a:ext>
                </a:extLst>
              </p:cNvPr>
              <p:cNvSpPr/>
              <p:nvPr/>
            </p:nvSpPr>
            <p:spPr bwMode="auto">
              <a:xfrm>
                <a:off x="476161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53" name="椭圆 152">
                <a:extLst>
                  <a:ext uri="{FF2B5EF4-FFF2-40B4-BE49-F238E27FC236}">
                    <a16:creationId xmlns:a16="http://schemas.microsoft.com/office/drawing/2014/main" id="{B27E49C6-0A14-7902-BED5-EC47C42BEC80}"/>
                  </a:ext>
                </a:extLst>
              </p:cNvPr>
              <p:cNvSpPr/>
              <p:nvPr/>
            </p:nvSpPr>
            <p:spPr bwMode="auto">
              <a:xfrm>
                <a:off x="5008458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</p:grpSp>
      <p:grpSp>
        <p:nvGrpSpPr>
          <p:cNvPr id="195" name="组合 194">
            <a:extLst>
              <a:ext uri="{FF2B5EF4-FFF2-40B4-BE49-F238E27FC236}">
                <a16:creationId xmlns:a16="http://schemas.microsoft.com/office/drawing/2014/main" id="{6929F93B-CD2B-5B65-E989-F3C3DB962CE3}"/>
              </a:ext>
            </a:extLst>
          </p:cNvPr>
          <p:cNvGrpSpPr/>
          <p:nvPr/>
        </p:nvGrpSpPr>
        <p:grpSpPr>
          <a:xfrm>
            <a:off x="921323" y="5425496"/>
            <a:ext cx="4305780" cy="781127"/>
            <a:chOff x="921323" y="5425496"/>
            <a:chExt cx="4305780" cy="781127"/>
          </a:xfrm>
        </p:grpSpPr>
        <p:grpSp>
          <p:nvGrpSpPr>
            <p:cNvPr id="154" name="组合 153">
              <a:extLst>
                <a:ext uri="{FF2B5EF4-FFF2-40B4-BE49-F238E27FC236}">
                  <a16:creationId xmlns:a16="http://schemas.microsoft.com/office/drawing/2014/main" id="{5E530232-2138-A57F-FB5C-AC6F9C729DFE}"/>
                </a:ext>
              </a:extLst>
            </p:cNvPr>
            <p:cNvGrpSpPr/>
            <p:nvPr/>
          </p:nvGrpSpPr>
          <p:grpSpPr>
            <a:xfrm>
              <a:off x="2367902" y="5446803"/>
              <a:ext cx="2859201" cy="144000"/>
              <a:chOff x="2293257" y="2607651"/>
              <a:chExt cx="2859201" cy="144000"/>
            </a:xfrm>
            <a:solidFill>
              <a:srgbClr val="00B050"/>
            </a:solidFill>
          </p:grpSpPr>
          <p:sp>
            <p:nvSpPr>
              <p:cNvPr id="155" name="椭圆 154">
                <a:extLst>
                  <a:ext uri="{FF2B5EF4-FFF2-40B4-BE49-F238E27FC236}">
                    <a16:creationId xmlns:a16="http://schemas.microsoft.com/office/drawing/2014/main" id="{A68353E7-C3E9-FF8E-C372-1B09F978691F}"/>
                  </a:ext>
                </a:extLst>
              </p:cNvPr>
              <p:cNvSpPr/>
              <p:nvPr/>
            </p:nvSpPr>
            <p:spPr bwMode="auto">
              <a:xfrm>
                <a:off x="229325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56" name="椭圆 155">
                <a:extLst>
                  <a:ext uri="{FF2B5EF4-FFF2-40B4-BE49-F238E27FC236}">
                    <a16:creationId xmlns:a16="http://schemas.microsoft.com/office/drawing/2014/main" id="{6C97D360-B19D-B7F1-260F-80B7EDEF3503}"/>
                  </a:ext>
                </a:extLst>
              </p:cNvPr>
              <p:cNvSpPr/>
              <p:nvPr/>
            </p:nvSpPr>
            <p:spPr bwMode="auto">
              <a:xfrm>
                <a:off x="254009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57" name="椭圆 156">
                <a:extLst>
                  <a:ext uri="{FF2B5EF4-FFF2-40B4-BE49-F238E27FC236}">
                    <a16:creationId xmlns:a16="http://schemas.microsoft.com/office/drawing/2014/main" id="{12B43849-4C6C-F404-3577-D34644CE3FB4}"/>
                  </a:ext>
                </a:extLst>
              </p:cNvPr>
              <p:cNvSpPr/>
              <p:nvPr/>
            </p:nvSpPr>
            <p:spPr bwMode="auto">
              <a:xfrm>
                <a:off x="278692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58" name="椭圆 157">
                <a:extLst>
                  <a:ext uri="{FF2B5EF4-FFF2-40B4-BE49-F238E27FC236}">
                    <a16:creationId xmlns:a16="http://schemas.microsoft.com/office/drawing/2014/main" id="{BF7F47ED-6868-492F-E64F-6714D6E6F9FB}"/>
                  </a:ext>
                </a:extLst>
              </p:cNvPr>
              <p:cNvSpPr/>
              <p:nvPr/>
            </p:nvSpPr>
            <p:spPr bwMode="auto">
              <a:xfrm>
                <a:off x="303376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59" name="椭圆 158">
                <a:extLst>
                  <a:ext uri="{FF2B5EF4-FFF2-40B4-BE49-F238E27FC236}">
                    <a16:creationId xmlns:a16="http://schemas.microsoft.com/office/drawing/2014/main" id="{DFBE2129-F1F4-617D-6EE8-4D87FEB35A59}"/>
                  </a:ext>
                </a:extLst>
              </p:cNvPr>
              <p:cNvSpPr/>
              <p:nvPr/>
            </p:nvSpPr>
            <p:spPr bwMode="auto">
              <a:xfrm>
                <a:off x="328060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60" name="椭圆 159">
                <a:extLst>
                  <a:ext uri="{FF2B5EF4-FFF2-40B4-BE49-F238E27FC236}">
                    <a16:creationId xmlns:a16="http://schemas.microsoft.com/office/drawing/2014/main" id="{30B8DA32-07D5-946B-0ED3-BA769E9934DE}"/>
                  </a:ext>
                </a:extLst>
              </p:cNvPr>
              <p:cNvSpPr/>
              <p:nvPr/>
            </p:nvSpPr>
            <p:spPr bwMode="auto">
              <a:xfrm>
                <a:off x="352743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61" name="椭圆 160">
                <a:extLst>
                  <a:ext uri="{FF2B5EF4-FFF2-40B4-BE49-F238E27FC236}">
                    <a16:creationId xmlns:a16="http://schemas.microsoft.com/office/drawing/2014/main" id="{A09816FA-FF09-0F17-55B6-C29C52BB36E9}"/>
                  </a:ext>
                </a:extLst>
              </p:cNvPr>
              <p:cNvSpPr/>
              <p:nvPr/>
            </p:nvSpPr>
            <p:spPr bwMode="auto">
              <a:xfrm>
                <a:off x="377427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62" name="椭圆 161">
                <a:extLst>
                  <a:ext uri="{FF2B5EF4-FFF2-40B4-BE49-F238E27FC236}">
                    <a16:creationId xmlns:a16="http://schemas.microsoft.com/office/drawing/2014/main" id="{327FFC8D-5FB7-E66C-A55B-F739B36248B8}"/>
                  </a:ext>
                </a:extLst>
              </p:cNvPr>
              <p:cNvSpPr/>
              <p:nvPr/>
            </p:nvSpPr>
            <p:spPr bwMode="auto">
              <a:xfrm>
                <a:off x="402110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63" name="椭圆 162">
                <a:extLst>
                  <a:ext uri="{FF2B5EF4-FFF2-40B4-BE49-F238E27FC236}">
                    <a16:creationId xmlns:a16="http://schemas.microsoft.com/office/drawing/2014/main" id="{8A7AF7DE-06AC-A3BD-E8AF-C5445ED57346}"/>
                  </a:ext>
                </a:extLst>
              </p:cNvPr>
              <p:cNvSpPr/>
              <p:nvPr/>
            </p:nvSpPr>
            <p:spPr bwMode="auto">
              <a:xfrm>
                <a:off x="426794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64" name="椭圆 163">
                <a:extLst>
                  <a:ext uri="{FF2B5EF4-FFF2-40B4-BE49-F238E27FC236}">
                    <a16:creationId xmlns:a16="http://schemas.microsoft.com/office/drawing/2014/main" id="{51015687-43F2-63E8-725F-671BA59B87DD}"/>
                  </a:ext>
                </a:extLst>
              </p:cNvPr>
              <p:cNvSpPr/>
              <p:nvPr/>
            </p:nvSpPr>
            <p:spPr bwMode="auto">
              <a:xfrm>
                <a:off x="451478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65" name="椭圆 164">
                <a:extLst>
                  <a:ext uri="{FF2B5EF4-FFF2-40B4-BE49-F238E27FC236}">
                    <a16:creationId xmlns:a16="http://schemas.microsoft.com/office/drawing/2014/main" id="{657EC53F-41BE-201D-DBDE-CFA5046CE19B}"/>
                  </a:ext>
                </a:extLst>
              </p:cNvPr>
              <p:cNvSpPr/>
              <p:nvPr/>
            </p:nvSpPr>
            <p:spPr bwMode="auto">
              <a:xfrm>
                <a:off x="476161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66" name="椭圆 165">
                <a:extLst>
                  <a:ext uri="{FF2B5EF4-FFF2-40B4-BE49-F238E27FC236}">
                    <a16:creationId xmlns:a16="http://schemas.microsoft.com/office/drawing/2014/main" id="{34D05F34-45D7-489F-F934-8B43A4C8AFD8}"/>
                  </a:ext>
                </a:extLst>
              </p:cNvPr>
              <p:cNvSpPr/>
              <p:nvPr/>
            </p:nvSpPr>
            <p:spPr bwMode="auto">
              <a:xfrm>
                <a:off x="5008458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  <p:grpSp>
          <p:nvGrpSpPr>
            <p:cNvPr id="167" name="组合 166">
              <a:extLst>
                <a:ext uri="{FF2B5EF4-FFF2-40B4-BE49-F238E27FC236}">
                  <a16:creationId xmlns:a16="http://schemas.microsoft.com/office/drawing/2014/main" id="{94BC9964-F766-6D67-E06F-87AB0B15498F}"/>
                </a:ext>
              </a:extLst>
            </p:cNvPr>
            <p:cNvGrpSpPr/>
            <p:nvPr/>
          </p:nvGrpSpPr>
          <p:grpSpPr>
            <a:xfrm>
              <a:off x="2367902" y="5754713"/>
              <a:ext cx="2859201" cy="144000"/>
              <a:chOff x="2293257" y="2607651"/>
              <a:chExt cx="2859201" cy="144000"/>
            </a:xfrm>
            <a:solidFill>
              <a:srgbClr val="00B050"/>
            </a:solidFill>
          </p:grpSpPr>
          <p:sp>
            <p:nvSpPr>
              <p:cNvPr id="168" name="椭圆 167">
                <a:extLst>
                  <a:ext uri="{FF2B5EF4-FFF2-40B4-BE49-F238E27FC236}">
                    <a16:creationId xmlns:a16="http://schemas.microsoft.com/office/drawing/2014/main" id="{4DF56E3C-8ADB-5066-3500-4DD87BE83C38}"/>
                  </a:ext>
                </a:extLst>
              </p:cNvPr>
              <p:cNvSpPr/>
              <p:nvPr/>
            </p:nvSpPr>
            <p:spPr bwMode="auto">
              <a:xfrm>
                <a:off x="229325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69" name="椭圆 168">
                <a:extLst>
                  <a:ext uri="{FF2B5EF4-FFF2-40B4-BE49-F238E27FC236}">
                    <a16:creationId xmlns:a16="http://schemas.microsoft.com/office/drawing/2014/main" id="{1F459022-4767-278A-DCAA-51FCCFC3D974}"/>
                  </a:ext>
                </a:extLst>
              </p:cNvPr>
              <p:cNvSpPr/>
              <p:nvPr/>
            </p:nvSpPr>
            <p:spPr bwMode="auto">
              <a:xfrm>
                <a:off x="254009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70" name="椭圆 169">
                <a:extLst>
                  <a:ext uri="{FF2B5EF4-FFF2-40B4-BE49-F238E27FC236}">
                    <a16:creationId xmlns:a16="http://schemas.microsoft.com/office/drawing/2014/main" id="{D05DEB4B-E29D-3CA5-B1C1-3DF2578BF7D4}"/>
                  </a:ext>
                </a:extLst>
              </p:cNvPr>
              <p:cNvSpPr/>
              <p:nvPr/>
            </p:nvSpPr>
            <p:spPr bwMode="auto">
              <a:xfrm>
                <a:off x="278692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71" name="椭圆 170">
                <a:extLst>
                  <a:ext uri="{FF2B5EF4-FFF2-40B4-BE49-F238E27FC236}">
                    <a16:creationId xmlns:a16="http://schemas.microsoft.com/office/drawing/2014/main" id="{C58777D5-745D-36C3-46B8-CB376855EAE0}"/>
                  </a:ext>
                </a:extLst>
              </p:cNvPr>
              <p:cNvSpPr/>
              <p:nvPr/>
            </p:nvSpPr>
            <p:spPr bwMode="auto">
              <a:xfrm>
                <a:off x="303376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72" name="椭圆 171">
                <a:extLst>
                  <a:ext uri="{FF2B5EF4-FFF2-40B4-BE49-F238E27FC236}">
                    <a16:creationId xmlns:a16="http://schemas.microsoft.com/office/drawing/2014/main" id="{A3DCCCF0-7255-C4DA-D044-E202BA88C929}"/>
                  </a:ext>
                </a:extLst>
              </p:cNvPr>
              <p:cNvSpPr/>
              <p:nvPr/>
            </p:nvSpPr>
            <p:spPr bwMode="auto">
              <a:xfrm>
                <a:off x="328060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73" name="椭圆 172">
                <a:extLst>
                  <a:ext uri="{FF2B5EF4-FFF2-40B4-BE49-F238E27FC236}">
                    <a16:creationId xmlns:a16="http://schemas.microsoft.com/office/drawing/2014/main" id="{554170E1-FB17-5223-D361-66B5E4DBDFD0}"/>
                  </a:ext>
                </a:extLst>
              </p:cNvPr>
              <p:cNvSpPr/>
              <p:nvPr/>
            </p:nvSpPr>
            <p:spPr bwMode="auto">
              <a:xfrm>
                <a:off x="352743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74" name="椭圆 173">
                <a:extLst>
                  <a:ext uri="{FF2B5EF4-FFF2-40B4-BE49-F238E27FC236}">
                    <a16:creationId xmlns:a16="http://schemas.microsoft.com/office/drawing/2014/main" id="{534DE999-E7AD-4718-5BC4-0425A6B9C214}"/>
                  </a:ext>
                </a:extLst>
              </p:cNvPr>
              <p:cNvSpPr/>
              <p:nvPr/>
            </p:nvSpPr>
            <p:spPr bwMode="auto">
              <a:xfrm>
                <a:off x="377427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75" name="椭圆 174">
                <a:extLst>
                  <a:ext uri="{FF2B5EF4-FFF2-40B4-BE49-F238E27FC236}">
                    <a16:creationId xmlns:a16="http://schemas.microsoft.com/office/drawing/2014/main" id="{C4EDCC4E-9B38-BDF8-863F-D9456AF09164}"/>
                  </a:ext>
                </a:extLst>
              </p:cNvPr>
              <p:cNvSpPr/>
              <p:nvPr/>
            </p:nvSpPr>
            <p:spPr bwMode="auto">
              <a:xfrm>
                <a:off x="402110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76" name="椭圆 175">
                <a:extLst>
                  <a:ext uri="{FF2B5EF4-FFF2-40B4-BE49-F238E27FC236}">
                    <a16:creationId xmlns:a16="http://schemas.microsoft.com/office/drawing/2014/main" id="{B8CA7926-356D-9D74-392D-D005197E3F97}"/>
                  </a:ext>
                </a:extLst>
              </p:cNvPr>
              <p:cNvSpPr/>
              <p:nvPr/>
            </p:nvSpPr>
            <p:spPr bwMode="auto">
              <a:xfrm>
                <a:off x="426794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77" name="椭圆 176">
                <a:extLst>
                  <a:ext uri="{FF2B5EF4-FFF2-40B4-BE49-F238E27FC236}">
                    <a16:creationId xmlns:a16="http://schemas.microsoft.com/office/drawing/2014/main" id="{CC0DD529-D162-D446-3F2D-E0CD6BC74256}"/>
                  </a:ext>
                </a:extLst>
              </p:cNvPr>
              <p:cNvSpPr/>
              <p:nvPr/>
            </p:nvSpPr>
            <p:spPr bwMode="auto">
              <a:xfrm>
                <a:off x="451478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78" name="椭圆 177">
                <a:extLst>
                  <a:ext uri="{FF2B5EF4-FFF2-40B4-BE49-F238E27FC236}">
                    <a16:creationId xmlns:a16="http://schemas.microsoft.com/office/drawing/2014/main" id="{BD0141AA-4BA3-1A95-5A96-5078CA98160E}"/>
                  </a:ext>
                </a:extLst>
              </p:cNvPr>
              <p:cNvSpPr/>
              <p:nvPr/>
            </p:nvSpPr>
            <p:spPr bwMode="auto">
              <a:xfrm>
                <a:off x="476161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79" name="椭圆 178">
                <a:extLst>
                  <a:ext uri="{FF2B5EF4-FFF2-40B4-BE49-F238E27FC236}">
                    <a16:creationId xmlns:a16="http://schemas.microsoft.com/office/drawing/2014/main" id="{A8E5BC84-1935-AA32-1886-E203D62C3485}"/>
                  </a:ext>
                </a:extLst>
              </p:cNvPr>
              <p:cNvSpPr/>
              <p:nvPr/>
            </p:nvSpPr>
            <p:spPr bwMode="auto">
              <a:xfrm>
                <a:off x="5008458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  <p:grpSp>
          <p:nvGrpSpPr>
            <p:cNvPr id="180" name="组合 179">
              <a:extLst>
                <a:ext uri="{FF2B5EF4-FFF2-40B4-BE49-F238E27FC236}">
                  <a16:creationId xmlns:a16="http://schemas.microsoft.com/office/drawing/2014/main" id="{09C7D6E9-3A3F-49E2-F593-574C2C157480}"/>
                </a:ext>
              </a:extLst>
            </p:cNvPr>
            <p:cNvGrpSpPr/>
            <p:nvPr/>
          </p:nvGrpSpPr>
          <p:grpSpPr>
            <a:xfrm>
              <a:off x="2367902" y="6062623"/>
              <a:ext cx="2859201" cy="144000"/>
              <a:chOff x="2293257" y="2607651"/>
              <a:chExt cx="2859201" cy="144000"/>
            </a:xfrm>
            <a:solidFill>
              <a:srgbClr val="00B050"/>
            </a:solidFill>
          </p:grpSpPr>
          <p:sp>
            <p:nvSpPr>
              <p:cNvPr id="181" name="椭圆 180">
                <a:extLst>
                  <a:ext uri="{FF2B5EF4-FFF2-40B4-BE49-F238E27FC236}">
                    <a16:creationId xmlns:a16="http://schemas.microsoft.com/office/drawing/2014/main" id="{EF46BF45-EA3F-C8EF-51D6-DAD9AE65BBD0}"/>
                  </a:ext>
                </a:extLst>
              </p:cNvPr>
              <p:cNvSpPr/>
              <p:nvPr/>
            </p:nvSpPr>
            <p:spPr bwMode="auto">
              <a:xfrm>
                <a:off x="229325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82" name="椭圆 181">
                <a:extLst>
                  <a:ext uri="{FF2B5EF4-FFF2-40B4-BE49-F238E27FC236}">
                    <a16:creationId xmlns:a16="http://schemas.microsoft.com/office/drawing/2014/main" id="{9F38AF14-EA8B-9669-1453-6E16AF90322D}"/>
                  </a:ext>
                </a:extLst>
              </p:cNvPr>
              <p:cNvSpPr/>
              <p:nvPr/>
            </p:nvSpPr>
            <p:spPr bwMode="auto">
              <a:xfrm>
                <a:off x="254009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83" name="椭圆 182">
                <a:extLst>
                  <a:ext uri="{FF2B5EF4-FFF2-40B4-BE49-F238E27FC236}">
                    <a16:creationId xmlns:a16="http://schemas.microsoft.com/office/drawing/2014/main" id="{23D72331-37C6-8490-0E47-1F54A4E82A4E}"/>
                  </a:ext>
                </a:extLst>
              </p:cNvPr>
              <p:cNvSpPr/>
              <p:nvPr/>
            </p:nvSpPr>
            <p:spPr bwMode="auto">
              <a:xfrm>
                <a:off x="278692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84" name="椭圆 183">
                <a:extLst>
                  <a:ext uri="{FF2B5EF4-FFF2-40B4-BE49-F238E27FC236}">
                    <a16:creationId xmlns:a16="http://schemas.microsoft.com/office/drawing/2014/main" id="{6D341B94-1D6C-BA75-3F27-647E208B1646}"/>
                  </a:ext>
                </a:extLst>
              </p:cNvPr>
              <p:cNvSpPr/>
              <p:nvPr/>
            </p:nvSpPr>
            <p:spPr bwMode="auto">
              <a:xfrm>
                <a:off x="303376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85" name="椭圆 184">
                <a:extLst>
                  <a:ext uri="{FF2B5EF4-FFF2-40B4-BE49-F238E27FC236}">
                    <a16:creationId xmlns:a16="http://schemas.microsoft.com/office/drawing/2014/main" id="{18E955A2-DAFA-D91C-4AAF-9C76622C5AA6}"/>
                  </a:ext>
                </a:extLst>
              </p:cNvPr>
              <p:cNvSpPr/>
              <p:nvPr/>
            </p:nvSpPr>
            <p:spPr bwMode="auto">
              <a:xfrm>
                <a:off x="328060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86" name="椭圆 185">
                <a:extLst>
                  <a:ext uri="{FF2B5EF4-FFF2-40B4-BE49-F238E27FC236}">
                    <a16:creationId xmlns:a16="http://schemas.microsoft.com/office/drawing/2014/main" id="{3A7B283E-6F84-198C-654B-23CA6DBEB6A0}"/>
                  </a:ext>
                </a:extLst>
              </p:cNvPr>
              <p:cNvSpPr/>
              <p:nvPr/>
            </p:nvSpPr>
            <p:spPr bwMode="auto">
              <a:xfrm>
                <a:off x="352743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87" name="椭圆 186">
                <a:extLst>
                  <a:ext uri="{FF2B5EF4-FFF2-40B4-BE49-F238E27FC236}">
                    <a16:creationId xmlns:a16="http://schemas.microsoft.com/office/drawing/2014/main" id="{403FC79B-3676-8D64-743E-AA12C0BCC59E}"/>
                  </a:ext>
                </a:extLst>
              </p:cNvPr>
              <p:cNvSpPr/>
              <p:nvPr/>
            </p:nvSpPr>
            <p:spPr bwMode="auto">
              <a:xfrm>
                <a:off x="3774273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88" name="椭圆 187">
                <a:extLst>
                  <a:ext uri="{FF2B5EF4-FFF2-40B4-BE49-F238E27FC236}">
                    <a16:creationId xmlns:a16="http://schemas.microsoft.com/office/drawing/2014/main" id="{6AABF019-195C-DBB7-3C8A-74BF30CF0B96}"/>
                  </a:ext>
                </a:extLst>
              </p:cNvPr>
              <p:cNvSpPr/>
              <p:nvPr/>
            </p:nvSpPr>
            <p:spPr bwMode="auto">
              <a:xfrm>
                <a:off x="4021109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89" name="椭圆 188">
                <a:extLst>
                  <a:ext uri="{FF2B5EF4-FFF2-40B4-BE49-F238E27FC236}">
                    <a16:creationId xmlns:a16="http://schemas.microsoft.com/office/drawing/2014/main" id="{BA4304FC-9F22-9B7B-DBC8-A2572EA99BA6}"/>
                  </a:ext>
                </a:extLst>
              </p:cNvPr>
              <p:cNvSpPr/>
              <p:nvPr/>
            </p:nvSpPr>
            <p:spPr bwMode="auto">
              <a:xfrm>
                <a:off x="4267945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90" name="椭圆 189">
                <a:extLst>
                  <a:ext uri="{FF2B5EF4-FFF2-40B4-BE49-F238E27FC236}">
                    <a16:creationId xmlns:a16="http://schemas.microsoft.com/office/drawing/2014/main" id="{466CD4E0-3A04-DE4B-0497-F529A49B50D4}"/>
                  </a:ext>
                </a:extLst>
              </p:cNvPr>
              <p:cNvSpPr/>
              <p:nvPr/>
            </p:nvSpPr>
            <p:spPr bwMode="auto">
              <a:xfrm>
                <a:off x="4514781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91" name="椭圆 190">
                <a:extLst>
                  <a:ext uri="{FF2B5EF4-FFF2-40B4-BE49-F238E27FC236}">
                    <a16:creationId xmlns:a16="http://schemas.microsoft.com/office/drawing/2014/main" id="{37315F54-6F0D-1524-9351-4E5E1F5576FC}"/>
                  </a:ext>
                </a:extLst>
              </p:cNvPr>
              <p:cNvSpPr/>
              <p:nvPr/>
            </p:nvSpPr>
            <p:spPr bwMode="auto">
              <a:xfrm>
                <a:off x="4761617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92" name="椭圆 191">
                <a:extLst>
                  <a:ext uri="{FF2B5EF4-FFF2-40B4-BE49-F238E27FC236}">
                    <a16:creationId xmlns:a16="http://schemas.microsoft.com/office/drawing/2014/main" id="{459BFEF2-1DE7-083D-4DA9-13B9EE4D2EEB}"/>
                  </a:ext>
                </a:extLst>
              </p:cNvPr>
              <p:cNvSpPr/>
              <p:nvPr/>
            </p:nvSpPr>
            <p:spPr bwMode="auto">
              <a:xfrm>
                <a:off x="5008458" y="2607651"/>
                <a:ext cx="144000" cy="144000"/>
              </a:xfrm>
              <a:prstGeom prst="ellipse">
                <a:avLst/>
              </a:prstGeom>
              <a:grp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</p:grpSp>
        <p:sp>
          <p:nvSpPr>
            <p:cNvPr id="193" name="文本框 192">
              <a:extLst>
                <a:ext uri="{FF2B5EF4-FFF2-40B4-BE49-F238E27FC236}">
                  <a16:creationId xmlns:a16="http://schemas.microsoft.com/office/drawing/2014/main" id="{B8962010-C214-5B58-9375-BE4C54ED4ED1}"/>
                </a:ext>
              </a:extLst>
            </p:cNvPr>
            <p:cNvSpPr txBox="1"/>
            <p:nvPr/>
          </p:nvSpPr>
          <p:spPr>
            <a:xfrm>
              <a:off x="921323" y="5425496"/>
              <a:ext cx="164459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ea typeface="+mj-ea"/>
                </a:rPr>
                <a:t>3 </a:t>
              </a:r>
              <a:r>
                <a:rPr lang="zh-CN" altLang="en-US" sz="3600" dirty="0">
                  <a:ea typeface="+mj-ea"/>
                </a:rPr>
                <a:t>套：</a:t>
              </a:r>
            </a:p>
          </p:txBody>
        </p:sp>
      </p:grpSp>
      <p:sp>
        <p:nvSpPr>
          <p:cNvPr id="196" name="矩形 195">
            <a:extLst>
              <a:ext uri="{FF2B5EF4-FFF2-40B4-BE49-F238E27FC236}">
                <a16:creationId xmlns:a16="http://schemas.microsoft.com/office/drawing/2014/main" id="{8103E9AB-8BBD-52A1-9506-246C0B3593E9}"/>
              </a:ext>
            </a:extLst>
          </p:cNvPr>
          <p:cNvSpPr/>
          <p:nvPr/>
        </p:nvSpPr>
        <p:spPr>
          <a:xfrm>
            <a:off x="2211355" y="2164702"/>
            <a:ext cx="3209731" cy="3107094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文本框 196">
            <a:extLst>
              <a:ext uri="{FF2B5EF4-FFF2-40B4-BE49-F238E27FC236}">
                <a16:creationId xmlns:a16="http://schemas.microsoft.com/office/drawing/2014/main" id="{AF914938-88C6-48C9-26A8-3C3199DE4E39}"/>
              </a:ext>
            </a:extLst>
          </p:cNvPr>
          <p:cNvSpPr txBox="1"/>
          <p:nvPr/>
        </p:nvSpPr>
        <p:spPr>
          <a:xfrm>
            <a:off x="5527369" y="3367092"/>
            <a:ext cx="32097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12×10 = 120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98" name="矩形 197">
            <a:extLst>
              <a:ext uri="{FF2B5EF4-FFF2-40B4-BE49-F238E27FC236}">
                <a16:creationId xmlns:a16="http://schemas.microsoft.com/office/drawing/2014/main" id="{BF01CBD4-93D4-CD80-2830-B4E391A91B23}"/>
              </a:ext>
            </a:extLst>
          </p:cNvPr>
          <p:cNvSpPr/>
          <p:nvPr/>
        </p:nvSpPr>
        <p:spPr>
          <a:xfrm>
            <a:off x="2211355" y="5341520"/>
            <a:ext cx="3209731" cy="984636"/>
          </a:xfrm>
          <a:prstGeom prst="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9" name="文本框 198">
            <a:extLst>
              <a:ext uri="{FF2B5EF4-FFF2-40B4-BE49-F238E27FC236}">
                <a16:creationId xmlns:a16="http://schemas.microsoft.com/office/drawing/2014/main" id="{9EB3D506-ADB1-961A-F763-9C8B740098D6}"/>
              </a:ext>
            </a:extLst>
          </p:cNvPr>
          <p:cNvSpPr txBox="1"/>
          <p:nvPr/>
        </p:nvSpPr>
        <p:spPr>
          <a:xfrm>
            <a:off x="5527369" y="5391834"/>
            <a:ext cx="32097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12×3 = 36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202" name="组合 201">
            <a:extLst>
              <a:ext uri="{FF2B5EF4-FFF2-40B4-BE49-F238E27FC236}">
                <a16:creationId xmlns:a16="http://schemas.microsoft.com/office/drawing/2014/main" id="{7984E80A-B336-DABA-A1F8-0E8FEAACC96C}"/>
              </a:ext>
            </a:extLst>
          </p:cNvPr>
          <p:cNvGrpSpPr/>
          <p:nvPr/>
        </p:nvGrpSpPr>
        <p:grpSpPr>
          <a:xfrm>
            <a:off x="8257596" y="3620279"/>
            <a:ext cx="3573622" cy="2174033"/>
            <a:chOff x="8248265" y="3620279"/>
            <a:chExt cx="3573622" cy="2174033"/>
          </a:xfrm>
        </p:grpSpPr>
        <p:sp>
          <p:nvSpPr>
            <p:cNvPr id="200" name="文本框 199">
              <a:extLst>
                <a:ext uri="{FF2B5EF4-FFF2-40B4-BE49-F238E27FC236}">
                  <a16:creationId xmlns:a16="http://schemas.microsoft.com/office/drawing/2014/main" id="{BC7BDC0D-7A4F-15F9-C2D9-F0EF7DDFFA2F}"/>
                </a:ext>
              </a:extLst>
            </p:cNvPr>
            <p:cNvSpPr txBox="1"/>
            <p:nvPr/>
          </p:nvSpPr>
          <p:spPr>
            <a:xfrm>
              <a:off x="8612156" y="4356136"/>
              <a:ext cx="320973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120 + 36 = 156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201" name="右大括号 200">
              <a:extLst>
                <a:ext uri="{FF2B5EF4-FFF2-40B4-BE49-F238E27FC236}">
                  <a16:creationId xmlns:a16="http://schemas.microsoft.com/office/drawing/2014/main" id="{38FC9748-5F7E-CBD8-FF14-869061242793}"/>
                </a:ext>
              </a:extLst>
            </p:cNvPr>
            <p:cNvSpPr/>
            <p:nvPr/>
          </p:nvSpPr>
          <p:spPr>
            <a:xfrm>
              <a:off x="8248265" y="3620279"/>
              <a:ext cx="335898" cy="2174033"/>
            </a:xfrm>
            <a:prstGeom prst="rightBrace">
              <a:avLst>
                <a:gd name="adj1" fmla="val 27777"/>
                <a:gd name="adj2" fmla="val 50000"/>
              </a:avLst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3" name="文本框 202">
            <a:extLst>
              <a:ext uri="{FF2B5EF4-FFF2-40B4-BE49-F238E27FC236}">
                <a16:creationId xmlns:a16="http://schemas.microsoft.com/office/drawing/2014/main" id="{D302AC73-4E2C-EE24-3138-1928EBD6A8F0}"/>
              </a:ext>
            </a:extLst>
          </p:cNvPr>
          <p:cNvSpPr txBox="1"/>
          <p:nvPr/>
        </p:nvSpPr>
        <p:spPr>
          <a:xfrm>
            <a:off x="5630008" y="396281"/>
            <a:ext cx="25902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156</a:t>
            </a:r>
            <a:r>
              <a:rPr lang="zh-CN" altLang="en-US" sz="3600" dirty="0">
                <a:solidFill>
                  <a:srgbClr val="FF0000"/>
                </a:solidFill>
                <a:ea typeface="+mj-ea"/>
              </a:rPr>
              <a:t>（册）</a:t>
            </a:r>
          </a:p>
        </p:txBody>
      </p:sp>
    </p:spTree>
    <p:extLst>
      <p:ext uri="{BB962C8B-B14F-4D97-AF65-F5344CB8AC3E}">
        <p14:creationId xmlns:p14="http://schemas.microsoft.com/office/powerpoint/2010/main" val="748719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6" grpId="0" animBg="1"/>
      <p:bldP spid="197" grpId="0"/>
      <p:bldP spid="198" grpId="0" animBg="1"/>
      <p:bldP spid="199" grpId="0"/>
      <p:bldP spid="20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99E4EFA-587F-32FB-70BC-4D2170D5CA25}"/>
              </a:ext>
            </a:extLst>
          </p:cNvPr>
          <p:cNvSpPr txBox="1"/>
          <p:nvPr/>
        </p:nvSpPr>
        <p:spPr>
          <a:xfrm>
            <a:off x="3914142" y="484042"/>
            <a:ext cx="43341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12×13 = ________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A1D71EA-4DDE-292A-46DB-216C688A4505}"/>
              </a:ext>
            </a:extLst>
          </p:cNvPr>
          <p:cNvSpPr txBox="1"/>
          <p:nvPr/>
        </p:nvSpPr>
        <p:spPr>
          <a:xfrm>
            <a:off x="548172" y="1294603"/>
            <a:ext cx="8381223" cy="62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/>
              <a:t>方法一：把 </a:t>
            </a:r>
            <a:r>
              <a:rPr lang="en-US" altLang="zh-CN" dirty="0"/>
              <a:t>13 </a:t>
            </a:r>
            <a:r>
              <a:rPr lang="zh-CN" altLang="en-US" dirty="0"/>
              <a:t>看作 </a:t>
            </a:r>
            <a:r>
              <a:rPr lang="en-US" altLang="zh-CN" dirty="0"/>
              <a:t>10 + 3</a:t>
            </a:r>
            <a:r>
              <a:rPr lang="zh-CN" altLang="en-US" dirty="0"/>
              <a:t>，利用数的组成计算。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31B52D9-2212-E799-1EEC-BCD617386D66}"/>
              </a:ext>
            </a:extLst>
          </p:cNvPr>
          <p:cNvSpPr txBox="1"/>
          <p:nvPr/>
        </p:nvSpPr>
        <p:spPr>
          <a:xfrm>
            <a:off x="5630008" y="396281"/>
            <a:ext cx="25902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156</a:t>
            </a:r>
            <a:r>
              <a:rPr lang="zh-CN" altLang="en-US" sz="3600" dirty="0">
                <a:solidFill>
                  <a:srgbClr val="FF0000"/>
                </a:solidFill>
                <a:ea typeface="+mj-ea"/>
              </a:rPr>
              <a:t>（册）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B8C02F6-3B84-B316-61E0-29BC1E183FB0}"/>
              </a:ext>
            </a:extLst>
          </p:cNvPr>
          <p:cNvGrpSpPr/>
          <p:nvPr/>
        </p:nvGrpSpPr>
        <p:grpSpPr>
          <a:xfrm>
            <a:off x="6213939" y="2077431"/>
            <a:ext cx="5269282" cy="1178809"/>
            <a:chOff x="5884429" y="2987577"/>
            <a:chExt cx="5269282" cy="1178809"/>
          </a:xfrm>
        </p:grpSpPr>
        <p:sp>
          <p:nvSpPr>
            <p:cNvPr id="11" name="Text Box 15">
              <a:extLst>
                <a:ext uri="{FF2B5EF4-FFF2-40B4-BE49-F238E27FC236}">
                  <a16:creationId xmlns:a16="http://schemas.microsoft.com/office/drawing/2014/main" id="{841A03AC-7A24-B4F5-0E3D-406F5D6605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4429" y="3230789"/>
              <a:ext cx="3648519" cy="714308"/>
            </a:xfrm>
            <a:prstGeom prst="wedgeRoundRectCallout">
              <a:avLst>
                <a:gd name="adj1" fmla="val 60343"/>
                <a:gd name="adj2" fmla="val -20009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3000" dirty="0"/>
                <a:t>我是这样想的。</a:t>
              </a:r>
            </a:p>
          </p:txBody>
        </p: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2E4FA540-A374-8145-D311-23D47ECEB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2247" y="2987577"/>
              <a:ext cx="1171464" cy="1178809"/>
            </a:xfrm>
            <a:prstGeom prst="rect">
              <a:avLst/>
            </a:prstGeom>
          </p:spPr>
        </p:pic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6EA8C5DA-BD9D-A74D-BBDA-AE92804D6071}"/>
              </a:ext>
            </a:extLst>
          </p:cNvPr>
          <p:cNvGrpSpPr/>
          <p:nvPr/>
        </p:nvGrpSpPr>
        <p:grpSpPr>
          <a:xfrm>
            <a:off x="613410" y="3503391"/>
            <a:ext cx="7673864" cy="1366845"/>
            <a:chOff x="613410" y="3503391"/>
            <a:chExt cx="7673864" cy="1366845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833D6E2-881B-8D53-88DF-21F8622D3189}"/>
                </a:ext>
              </a:extLst>
            </p:cNvPr>
            <p:cNvSpPr txBox="1"/>
            <p:nvPr/>
          </p:nvSpPr>
          <p:spPr>
            <a:xfrm>
              <a:off x="613410" y="3503391"/>
              <a:ext cx="19805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ea typeface="+mj-ea"/>
                </a:rPr>
                <a:t>10 </a:t>
              </a:r>
              <a:r>
                <a:rPr lang="zh-CN" altLang="en-US" sz="3600" dirty="0">
                  <a:ea typeface="+mj-ea"/>
                </a:rPr>
                <a:t>套：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C2547F0-BA42-E237-3B71-F4C5993EA27F}"/>
                </a:ext>
              </a:extLst>
            </p:cNvPr>
            <p:cNvSpPr/>
            <p:nvPr/>
          </p:nvSpPr>
          <p:spPr>
            <a:xfrm>
              <a:off x="2174034" y="3503391"/>
              <a:ext cx="1224000" cy="68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b="1" dirty="0">
                  <a:solidFill>
                    <a:schemeClr val="tx1"/>
                  </a:solidFill>
                  <a:ea typeface="+mj-ea"/>
                </a:rPr>
                <a:t>12 </a:t>
              </a:r>
              <a:r>
                <a:rPr lang="zh-CN" altLang="en-US" sz="3000" b="1" dirty="0">
                  <a:solidFill>
                    <a:schemeClr val="tx1"/>
                  </a:solidFill>
                  <a:ea typeface="+mj-ea"/>
                </a:rPr>
                <a:t>册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D9124B2-E888-CFDB-97CF-42A7CCDAB92D}"/>
                </a:ext>
              </a:extLst>
            </p:cNvPr>
            <p:cNvSpPr/>
            <p:nvPr/>
          </p:nvSpPr>
          <p:spPr>
            <a:xfrm>
              <a:off x="3396344" y="3503391"/>
              <a:ext cx="1224000" cy="68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b="1" dirty="0">
                  <a:solidFill>
                    <a:schemeClr val="tx1"/>
                  </a:solidFill>
                  <a:ea typeface="+mj-ea"/>
                </a:rPr>
                <a:t>12 </a:t>
              </a:r>
              <a:r>
                <a:rPr lang="zh-CN" altLang="en-US" sz="3000" b="1" dirty="0">
                  <a:solidFill>
                    <a:schemeClr val="tx1"/>
                  </a:solidFill>
                  <a:ea typeface="+mj-ea"/>
                </a:rPr>
                <a:t>册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C58520F-732B-E4DF-F163-9396BF01D377}"/>
                </a:ext>
              </a:extLst>
            </p:cNvPr>
            <p:cNvSpPr/>
            <p:nvPr/>
          </p:nvSpPr>
          <p:spPr>
            <a:xfrm>
              <a:off x="4618654" y="3503391"/>
              <a:ext cx="1224000" cy="68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b="1" dirty="0">
                  <a:solidFill>
                    <a:schemeClr val="tx1"/>
                  </a:solidFill>
                  <a:ea typeface="+mj-ea"/>
                </a:rPr>
                <a:t>12 </a:t>
              </a:r>
              <a:r>
                <a:rPr lang="zh-CN" altLang="en-US" sz="3000" b="1" dirty="0">
                  <a:solidFill>
                    <a:schemeClr val="tx1"/>
                  </a:solidFill>
                  <a:ea typeface="+mj-ea"/>
                </a:rPr>
                <a:t>册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FF08370-A797-21AA-80DD-6EFBE1825D38}"/>
                </a:ext>
              </a:extLst>
            </p:cNvPr>
            <p:cNvSpPr/>
            <p:nvPr/>
          </p:nvSpPr>
          <p:spPr>
            <a:xfrm>
              <a:off x="5840964" y="3503391"/>
              <a:ext cx="1224000" cy="68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b="1" dirty="0">
                  <a:solidFill>
                    <a:schemeClr val="tx1"/>
                  </a:solidFill>
                  <a:ea typeface="+mj-ea"/>
                </a:rPr>
                <a:t>12 </a:t>
              </a:r>
              <a:r>
                <a:rPr lang="zh-CN" altLang="en-US" sz="3000" b="1" dirty="0">
                  <a:solidFill>
                    <a:schemeClr val="tx1"/>
                  </a:solidFill>
                  <a:ea typeface="+mj-ea"/>
                </a:rPr>
                <a:t>册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0AB04A1-B15C-DCF6-13DA-79884E9CA028}"/>
                </a:ext>
              </a:extLst>
            </p:cNvPr>
            <p:cNvSpPr/>
            <p:nvPr/>
          </p:nvSpPr>
          <p:spPr>
            <a:xfrm>
              <a:off x="7063274" y="3503391"/>
              <a:ext cx="1224000" cy="68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b="1" dirty="0">
                  <a:solidFill>
                    <a:schemeClr val="tx1"/>
                  </a:solidFill>
                  <a:ea typeface="+mj-ea"/>
                </a:rPr>
                <a:t>12 </a:t>
              </a:r>
              <a:r>
                <a:rPr lang="zh-CN" altLang="en-US" sz="3000" b="1" dirty="0">
                  <a:solidFill>
                    <a:schemeClr val="tx1"/>
                  </a:solidFill>
                  <a:ea typeface="+mj-ea"/>
                </a:rPr>
                <a:t>册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50A5EEB-B2A2-4C57-1C81-2D85FF727258}"/>
                </a:ext>
              </a:extLst>
            </p:cNvPr>
            <p:cNvSpPr/>
            <p:nvPr/>
          </p:nvSpPr>
          <p:spPr>
            <a:xfrm>
              <a:off x="2174034" y="4186236"/>
              <a:ext cx="1224000" cy="68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b="1" dirty="0">
                  <a:solidFill>
                    <a:schemeClr val="tx1"/>
                  </a:solidFill>
                  <a:ea typeface="+mj-ea"/>
                </a:rPr>
                <a:t>12 </a:t>
              </a:r>
              <a:r>
                <a:rPr lang="zh-CN" altLang="en-US" sz="3000" b="1" dirty="0">
                  <a:solidFill>
                    <a:schemeClr val="tx1"/>
                  </a:solidFill>
                  <a:ea typeface="+mj-ea"/>
                </a:rPr>
                <a:t>册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52B568D-1E4F-0F59-721D-9C81D307D4BD}"/>
                </a:ext>
              </a:extLst>
            </p:cNvPr>
            <p:cNvSpPr/>
            <p:nvPr/>
          </p:nvSpPr>
          <p:spPr>
            <a:xfrm>
              <a:off x="3396344" y="4186236"/>
              <a:ext cx="1224000" cy="68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b="1" dirty="0">
                  <a:solidFill>
                    <a:schemeClr val="tx1"/>
                  </a:solidFill>
                  <a:ea typeface="+mj-ea"/>
                </a:rPr>
                <a:t>12 </a:t>
              </a:r>
              <a:r>
                <a:rPr lang="zh-CN" altLang="en-US" sz="3000" b="1" dirty="0">
                  <a:solidFill>
                    <a:schemeClr val="tx1"/>
                  </a:solidFill>
                  <a:ea typeface="+mj-ea"/>
                </a:rPr>
                <a:t>册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E9838FE-423C-C1B0-6459-31AF9ADF2C67}"/>
                </a:ext>
              </a:extLst>
            </p:cNvPr>
            <p:cNvSpPr/>
            <p:nvPr/>
          </p:nvSpPr>
          <p:spPr>
            <a:xfrm>
              <a:off x="4618654" y="4186236"/>
              <a:ext cx="1224000" cy="68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b="1" dirty="0">
                  <a:solidFill>
                    <a:schemeClr val="tx1"/>
                  </a:solidFill>
                  <a:ea typeface="+mj-ea"/>
                </a:rPr>
                <a:t>12 </a:t>
              </a:r>
              <a:r>
                <a:rPr lang="zh-CN" altLang="en-US" sz="3000" b="1" dirty="0">
                  <a:solidFill>
                    <a:schemeClr val="tx1"/>
                  </a:solidFill>
                  <a:ea typeface="+mj-ea"/>
                </a:rPr>
                <a:t>册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B46507C-F31F-FE20-FF05-C7D08CE07B0E}"/>
                </a:ext>
              </a:extLst>
            </p:cNvPr>
            <p:cNvSpPr/>
            <p:nvPr/>
          </p:nvSpPr>
          <p:spPr>
            <a:xfrm>
              <a:off x="5840964" y="4186236"/>
              <a:ext cx="1224000" cy="68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b="1" dirty="0">
                  <a:solidFill>
                    <a:schemeClr val="tx1"/>
                  </a:solidFill>
                  <a:ea typeface="+mj-ea"/>
                </a:rPr>
                <a:t>12 </a:t>
              </a:r>
              <a:r>
                <a:rPr lang="zh-CN" altLang="en-US" sz="3000" b="1" dirty="0">
                  <a:solidFill>
                    <a:schemeClr val="tx1"/>
                  </a:solidFill>
                  <a:ea typeface="+mj-ea"/>
                </a:rPr>
                <a:t>册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550AFAC-EEDB-C0DA-C700-A34904053E5A}"/>
                </a:ext>
              </a:extLst>
            </p:cNvPr>
            <p:cNvSpPr/>
            <p:nvPr/>
          </p:nvSpPr>
          <p:spPr>
            <a:xfrm>
              <a:off x="7063274" y="4186236"/>
              <a:ext cx="1224000" cy="68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b="1" dirty="0">
                  <a:solidFill>
                    <a:schemeClr val="tx1"/>
                  </a:solidFill>
                  <a:ea typeface="+mj-ea"/>
                </a:rPr>
                <a:t>12 </a:t>
              </a:r>
              <a:r>
                <a:rPr lang="zh-CN" altLang="en-US" sz="3000" b="1" dirty="0">
                  <a:solidFill>
                    <a:schemeClr val="tx1"/>
                  </a:solidFill>
                  <a:ea typeface="+mj-ea"/>
                </a:rPr>
                <a:t>册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FE69CB0-BD96-3041-F245-C0E3B9087180}"/>
              </a:ext>
            </a:extLst>
          </p:cNvPr>
          <p:cNvGrpSpPr/>
          <p:nvPr/>
        </p:nvGrpSpPr>
        <p:grpSpPr>
          <a:xfrm>
            <a:off x="800024" y="5192231"/>
            <a:ext cx="5042630" cy="684000"/>
            <a:chOff x="800024" y="5192231"/>
            <a:chExt cx="5042630" cy="68400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FD688E9-87BC-B425-5DC5-CE2EEFF71615}"/>
                </a:ext>
              </a:extLst>
            </p:cNvPr>
            <p:cNvSpPr txBox="1"/>
            <p:nvPr/>
          </p:nvSpPr>
          <p:spPr>
            <a:xfrm>
              <a:off x="800024" y="5192231"/>
              <a:ext cx="19805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ea typeface="+mj-ea"/>
                </a:rPr>
                <a:t>3 </a:t>
              </a:r>
              <a:r>
                <a:rPr lang="zh-CN" altLang="en-US" sz="3600" dirty="0">
                  <a:ea typeface="+mj-ea"/>
                </a:rPr>
                <a:t>套：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D1AC667-BB9A-5977-22CA-D1253E0A9720}"/>
                </a:ext>
              </a:extLst>
            </p:cNvPr>
            <p:cNvSpPr/>
            <p:nvPr/>
          </p:nvSpPr>
          <p:spPr>
            <a:xfrm>
              <a:off x="2174034" y="5192231"/>
              <a:ext cx="1224000" cy="68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b="1" dirty="0">
                  <a:solidFill>
                    <a:schemeClr val="tx1"/>
                  </a:solidFill>
                  <a:ea typeface="+mj-ea"/>
                </a:rPr>
                <a:t>12 </a:t>
              </a:r>
              <a:r>
                <a:rPr lang="zh-CN" altLang="en-US" sz="3000" b="1" dirty="0">
                  <a:solidFill>
                    <a:schemeClr val="tx1"/>
                  </a:solidFill>
                  <a:ea typeface="+mj-ea"/>
                </a:rPr>
                <a:t>册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76FC22C-BAB9-C9BC-A827-C43392B57B69}"/>
                </a:ext>
              </a:extLst>
            </p:cNvPr>
            <p:cNvSpPr/>
            <p:nvPr/>
          </p:nvSpPr>
          <p:spPr>
            <a:xfrm>
              <a:off x="3396344" y="5192231"/>
              <a:ext cx="1224000" cy="68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b="1" dirty="0">
                  <a:solidFill>
                    <a:schemeClr val="tx1"/>
                  </a:solidFill>
                  <a:ea typeface="+mj-ea"/>
                </a:rPr>
                <a:t>12 </a:t>
              </a:r>
              <a:r>
                <a:rPr lang="zh-CN" altLang="en-US" sz="3000" b="1" dirty="0">
                  <a:solidFill>
                    <a:schemeClr val="tx1"/>
                  </a:solidFill>
                  <a:ea typeface="+mj-ea"/>
                </a:rPr>
                <a:t>册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13426AC-F779-D750-4E24-3334B7F6B949}"/>
                </a:ext>
              </a:extLst>
            </p:cNvPr>
            <p:cNvSpPr/>
            <p:nvPr/>
          </p:nvSpPr>
          <p:spPr>
            <a:xfrm>
              <a:off x="4618654" y="5192231"/>
              <a:ext cx="1224000" cy="68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b="1" dirty="0">
                  <a:solidFill>
                    <a:schemeClr val="tx1"/>
                  </a:solidFill>
                  <a:ea typeface="+mj-ea"/>
                </a:rPr>
                <a:t>12 </a:t>
              </a:r>
              <a:r>
                <a:rPr lang="zh-CN" altLang="en-US" sz="3000" b="1" dirty="0">
                  <a:solidFill>
                    <a:schemeClr val="tx1"/>
                  </a:solidFill>
                  <a:ea typeface="+mj-ea"/>
                </a:rPr>
                <a:t>册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4CE7A170-1A5D-57CF-BD06-5168C2FD4CFE}"/>
              </a:ext>
            </a:extLst>
          </p:cNvPr>
          <p:cNvGrpSpPr/>
          <p:nvPr/>
        </p:nvGrpSpPr>
        <p:grpSpPr>
          <a:xfrm>
            <a:off x="8500189" y="3503391"/>
            <a:ext cx="3276475" cy="2906740"/>
            <a:chOff x="8481527" y="3503391"/>
            <a:chExt cx="3276475" cy="2906740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21E1131-648E-0760-B93B-8E35580A88A3}"/>
                </a:ext>
              </a:extLst>
            </p:cNvPr>
            <p:cNvSpPr txBox="1"/>
            <p:nvPr/>
          </p:nvSpPr>
          <p:spPr>
            <a:xfrm>
              <a:off x="8548271" y="3803641"/>
              <a:ext cx="320973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12×10 = 120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3859C41-4B4D-8A3D-929C-BED12B549426}"/>
                </a:ext>
              </a:extLst>
            </p:cNvPr>
            <p:cNvSpPr txBox="1"/>
            <p:nvPr/>
          </p:nvSpPr>
          <p:spPr>
            <a:xfrm>
              <a:off x="8548271" y="4664357"/>
              <a:ext cx="320973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12×3 = 36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19DA525-5A7F-BA21-8776-3CF0F7DDB081}"/>
                </a:ext>
              </a:extLst>
            </p:cNvPr>
            <p:cNvSpPr txBox="1"/>
            <p:nvPr/>
          </p:nvSpPr>
          <p:spPr>
            <a:xfrm>
              <a:off x="8548271" y="5525072"/>
              <a:ext cx="320973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120 + 36 = 156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93BBB619-BB4B-60E1-52E4-A503D198B7E2}"/>
                </a:ext>
              </a:extLst>
            </p:cNvPr>
            <p:cNvSpPr/>
            <p:nvPr/>
          </p:nvSpPr>
          <p:spPr>
            <a:xfrm>
              <a:off x="8481527" y="3503391"/>
              <a:ext cx="3209731" cy="2906740"/>
            </a:xfrm>
            <a:prstGeom prst="roundRect">
              <a:avLst>
                <a:gd name="adj" fmla="val 6074"/>
              </a:avLst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414728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BB2BB41-F3BE-EBEB-1586-DD023FA4D488}"/>
              </a:ext>
            </a:extLst>
          </p:cNvPr>
          <p:cNvSpPr txBox="1"/>
          <p:nvPr/>
        </p:nvSpPr>
        <p:spPr>
          <a:xfrm>
            <a:off x="3914142" y="484042"/>
            <a:ext cx="43341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12×13 = ________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E97C91E-3ACF-3CCF-FBFD-6C403C9755FC}"/>
              </a:ext>
            </a:extLst>
          </p:cNvPr>
          <p:cNvSpPr txBox="1"/>
          <p:nvPr/>
        </p:nvSpPr>
        <p:spPr>
          <a:xfrm>
            <a:off x="5630008" y="396281"/>
            <a:ext cx="25902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156</a:t>
            </a:r>
            <a:r>
              <a:rPr lang="zh-CN" altLang="en-US" sz="3600" dirty="0">
                <a:solidFill>
                  <a:srgbClr val="FF0000"/>
                </a:solidFill>
                <a:ea typeface="+mj-ea"/>
              </a:rPr>
              <a:t>（册）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F6C1CBB-2DEB-A97B-9B4C-9BB17D37E3CB}"/>
              </a:ext>
            </a:extLst>
          </p:cNvPr>
          <p:cNvGrpSpPr/>
          <p:nvPr/>
        </p:nvGrpSpPr>
        <p:grpSpPr>
          <a:xfrm>
            <a:off x="6025479" y="1162149"/>
            <a:ext cx="5652499" cy="1368592"/>
            <a:chOff x="1488867" y="2265684"/>
            <a:chExt cx="5652499" cy="136859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A024999-501A-B2E6-755F-9F1BC84E6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8330" y="2265684"/>
              <a:ext cx="1373036" cy="1368592"/>
            </a:xfrm>
            <a:prstGeom prst="rect">
              <a:avLst/>
            </a:prstGeom>
          </p:spPr>
        </p:pic>
        <p:sp>
          <p:nvSpPr>
            <p:cNvPr id="10" name="Text Box 15">
              <a:extLst>
                <a:ext uri="{FF2B5EF4-FFF2-40B4-BE49-F238E27FC236}">
                  <a16:creationId xmlns:a16="http://schemas.microsoft.com/office/drawing/2014/main" id="{4B4DFC20-2098-23F9-C833-B4AB17AE35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867" y="2595498"/>
              <a:ext cx="3846308" cy="796177"/>
            </a:xfrm>
            <a:prstGeom prst="wedgeRoundRectCallout">
              <a:avLst>
                <a:gd name="adj1" fmla="val 59591"/>
                <a:gd name="adj2" fmla="val -19875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你会列竖式计算吗？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674C453-BDDE-46D6-E7A5-76B8D653AB0E}"/>
              </a:ext>
            </a:extLst>
          </p:cNvPr>
          <p:cNvGrpSpPr/>
          <p:nvPr/>
        </p:nvGrpSpPr>
        <p:grpSpPr>
          <a:xfrm>
            <a:off x="1362271" y="1669246"/>
            <a:ext cx="2420806" cy="1483263"/>
            <a:chOff x="350389" y="3196861"/>
            <a:chExt cx="2420806" cy="1483263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A66DE4D1-DFBD-F327-50CA-96C37B5726D5}"/>
                </a:ext>
              </a:extLst>
            </p:cNvPr>
            <p:cNvSpPr txBox="1"/>
            <p:nvPr/>
          </p:nvSpPr>
          <p:spPr>
            <a:xfrm>
              <a:off x="462358" y="3196861"/>
              <a:ext cx="2308837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1    2</a:t>
              </a:r>
            </a:p>
            <a:p>
              <a:r>
                <a:rPr lang="en-US" altLang="zh-CN" sz="3600" dirty="0"/>
                <a:t>×     1    3      </a:t>
              </a:r>
              <a:endParaRPr lang="zh-CN" altLang="en-US" sz="3600" dirty="0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9516D6D0-546F-D3B6-D567-F4EC7B40545B}"/>
                </a:ext>
              </a:extLst>
            </p:cNvPr>
            <p:cNvCxnSpPr>
              <a:cxnSpLocks/>
            </p:cNvCxnSpPr>
            <p:nvPr/>
          </p:nvCxnSpPr>
          <p:spPr>
            <a:xfrm>
              <a:off x="350389" y="4680124"/>
              <a:ext cx="237334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DA98301D-2D1B-07C1-202C-F98ECB18600E}"/>
              </a:ext>
            </a:extLst>
          </p:cNvPr>
          <p:cNvSpPr txBox="1"/>
          <p:nvPr/>
        </p:nvSpPr>
        <p:spPr>
          <a:xfrm>
            <a:off x="2496146" y="3189833"/>
            <a:ext cx="1267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3    6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C0CB94E-398E-32EA-BECC-DA2EE4A76749}"/>
              </a:ext>
            </a:extLst>
          </p:cNvPr>
          <p:cNvSpPr txBox="1"/>
          <p:nvPr/>
        </p:nvSpPr>
        <p:spPr>
          <a:xfrm>
            <a:off x="1815012" y="3783546"/>
            <a:ext cx="1267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1    2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5E7A18B7-1567-B53C-017A-8F662CBCE029}"/>
              </a:ext>
            </a:extLst>
          </p:cNvPr>
          <p:cNvCxnSpPr>
            <a:cxnSpLocks/>
          </p:cNvCxnSpPr>
          <p:nvPr/>
        </p:nvCxnSpPr>
        <p:spPr>
          <a:xfrm>
            <a:off x="1371602" y="4489896"/>
            <a:ext cx="237334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A26BABD6-B504-7516-A5E5-077496DB7A89}"/>
              </a:ext>
            </a:extLst>
          </p:cNvPr>
          <p:cNvSpPr txBox="1"/>
          <p:nvPr/>
        </p:nvSpPr>
        <p:spPr>
          <a:xfrm>
            <a:off x="1815011" y="4548656"/>
            <a:ext cx="2127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1    5    6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AB22585-AF33-BD48-8B2C-47571E46284A}"/>
              </a:ext>
            </a:extLst>
          </p:cNvPr>
          <p:cNvSpPr txBox="1"/>
          <p:nvPr/>
        </p:nvSpPr>
        <p:spPr>
          <a:xfrm>
            <a:off x="3735613" y="3208433"/>
            <a:ext cx="44540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……</a:t>
            </a:r>
            <a:r>
              <a:rPr lang="en-US" altLang="zh-CN" dirty="0">
                <a:solidFill>
                  <a:srgbClr val="0070C0"/>
                </a:solidFill>
                <a:ea typeface="+mj-ea"/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12×3 </a:t>
            </a:r>
            <a:r>
              <a:rPr lang="zh-CN" altLang="en-US" dirty="0">
                <a:solidFill>
                  <a:srgbClr val="0070C0"/>
                </a:solidFill>
                <a:latin typeface="+mj-ea"/>
                <a:ea typeface="+mj-ea"/>
              </a:rPr>
              <a:t>的积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3F29EF7-E0FD-3A8B-11A7-947A0CE3C8F8}"/>
              </a:ext>
            </a:extLst>
          </p:cNvPr>
          <p:cNvSpPr txBox="1"/>
          <p:nvPr/>
        </p:nvSpPr>
        <p:spPr>
          <a:xfrm>
            <a:off x="3735613" y="3908228"/>
            <a:ext cx="79703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……</a:t>
            </a:r>
            <a:r>
              <a:rPr lang="en-US" altLang="zh-CN" dirty="0">
                <a:solidFill>
                  <a:srgbClr val="0070C0"/>
                </a:solidFill>
                <a:ea typeface="+mj-ea"/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12×10 </a:t>
            </a:r>
            <a:r>
              <a:rPr lang="zh-CN" altLang="en-US" dirty="0">
                <a:solidFill>
                  <a:srgbClr val="0070C0"/>
                </a:solidFill>
                <a:latin typeface="+mj-ea"/>
                <a:ea typeface="+mj-ea"/>
              </a:rPr>
              <a:t>的积</a:t>
            </a:r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(</a:t>
            </a:r>
            <a:r>
              <a:rPr lang="zh-CN" altLang="en-US" dirty="0">
                <a:solidFill>
                  <a:srgbClr val="0070C0"/>
                </a:solidFill>
                <a:latin typeface="+mj-ea"/>
                <a:ea typeface="+mj-ea"/>
              </a:rPr>
              <a:t>个位的</a:t>
            </a:r>
            <a:r>
              <a:rPr lang="zh-CN" altLang="en-US" dirty="0">
                <a:solidFill>
                  <a:srgbClr val="0070C0"/>
                </a:solidFill>
                <a:ea typeface="+mj-ea"/>
              </a:rPr>
              <a:t> </a:t>
            </a:r>
            <a:r>
              <a:rPr lang="en-US" altLang="zh-CN" dirty="0">
                <a:solidFill>
                  <a:srgbClr val="0070C0"/>
                </a:solidFill>
                <a:ea typeface="+mj-ea"/>
              </a:rPr>
              <a:t>0 </a:t>
            </a:r>
            <a:r>
              <a:rPr lang="zh-CN" altLang="en-US" dirty="0">
                <a:solidFill>
                  <a:srgbClr val="0070C0"/>
                </a:solidFill>
                <a:latin typeface="+mj-ea"/>
                <a:ea typeface="+mj-ea"/>
              </a:rPr>
              <a:t>可以省略不写</a:t>
            </a:r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)</a:t>
            </a:r>
            <a:endParaRPr lang="zh-CN" altLang="en-US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6E911CD-B967-9748-5CA9-8F93F3852403}"/>
              </a:ext>
            </a:extLst>
          </p:cNvPr>
          <p:cNvSpPr txBox="1"/>
          <p:nvPr/>
        </p:nvSpPr>
        <p:spPr>
          <a:xfrm>
            <a:off x="3735613" y="4561372"/>
            <a:ext cx="44540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……</a:t>
            </a:r>
            <a:r>
              <a:rPr lang="en-US" altLang="zh-CN" dirty="0">
                <a:solidFill>
                  <a:srgbClr val="0070C0"/>
                </a:solidFill>
                <a:ea typeface="+mj-ea"/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36 + 120 </a:t>
            </a:r>
            <a:r>
              <a:rPr lang="zh-CN" altLang="en-US" dirty="0">
                <a:solidFill>
                  <a:srgbClr val="0070C0"/>
                </a:solidFill>
                <a:latin typeface="+mj-ea"/>
                <a:ea typeface="+mj-ea"/>
              </a:rPr>
              <a:t>的和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03CD09E-CC91-ADF8-9C25-355F62D3AA22}"/>
              </a:ext>
            </a:extLst>
          </p:cNvPr>
          <p:cNvSpPr txBox="1"/>
          <p:nvPr/>
        </p:nvSpPr>
        <p:spPr>
          <a:xfrm>
            <a:off x="3190836" y="2475928"/>
            <a:ext cx="489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FF"/>
                </a:solidFill>
              </a:rPr>
              <a:t>3</a:t>
            </a:r>
            <a:endParaRPr lang="zh-CN" altLang="en-US" sz="3600" dirty="0">
              <a:solidFill>
                <a:srgbClr val="FF00FF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61BD89C-BE53-CBEF-8670-D40F0350A4E1}"/>
              </a:ext>
            </a:extLst>
          </p:cNvPr>
          <p:cNvSpPr txBox="1"/>
          <p:nvPr/>
        </p:nvSpPr>
        <p:spPr>
          <a:xfrm>
            <a:off x="2503766" y="1760348"/>
            <a:ext cx="1209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FF"/>
                </a:solidFill>
              </a:rPr>
              <a:t>1    2</a:t>
            </a:r>
            <a:endParaRPr lang="zh-CN" altLang="en-US" sz="3600" dirty="0">
              <a:solidFill>
                <a:srgbClr val="FF00FF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8AE04B9-FCC7-C1C4-BEE5-1BEBFF3705B5}"/>
              </a:ext>
            </a:extLst>
          </p:cNvPr>
          <p:cNvSpPr txBox="1"/>
          <p:nvPr/>
        </p:nvSpPr>
        <p:spPr>
          <a:xfrm>
            <a:off x="2503766" y="1760348"/>
            <a:ext cx="12097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0000FF"/>
                </a:solidFill>
              </a:rPr>
              <a:t>1    2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85AB50E-CA2D-6E44-EEB6-351406F3BB56}"/>
              </a:ext>
            </a:extLst>
          </p:cNvPr>
          <p:cNvSpPr txBox="1"/>
          <p:nvPr/>
        </p:nvSpPr>
        <p:spPr>
          <a:xfrm>
            <a:off x="2505036" y="2475928"/>
            <a:ext cx="489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0000FF"/>
                </a:solidFill>
              </a:rPr>
              <a:t>1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270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7" grpId="0"/>
      <p:bldP spid="29" grpId="0"/>
      <p:bldP spid="32" grpId="0"/>
      <p:bldP spid="33" grpId="0"/>
      <p:bldP spid="34" grpId="0"/>
      <p:bldP spid="35" grpId="0"/>
      <p:bldP spid="40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0A6337F-D92F-1BA8-0B9C-6AD05A1F3E7E}"/>
              </a:ext>
            </a:extLst>
          </p:cNvPr>
          <p:cNvSpPr txBox="1"/>
          <p:nvPr/>
        </p:nvSpPr>
        <p:spPr>
          <a:xfrm>
            <a:off x="1415833" y="1163771"/>
            <a:ext cx="618862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列竖式计算。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C6848AC-16A1-5464-F523-ED57E8F49C28}"/>
              </a:ext>
            </a:extLst>
          </p:cNvPr>
          <p:cNvSpPr txBox="1"/>
          <p:nvPr/>
        </p:nvSpPr>
        <p:spPr>
          <a:xfrm>
            <a:off x="1425164" y="1984859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15×11</a:t>
            </a:r>
            <a:endParaRPr lang="zh-CN" altLang="en-US" sz="36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3B8993E-FA24-3D6A-3282-03F6311AEB7F}"/>
              </a:ext>
            </a:extLst>
          </p:cNvPr>
          <p:cNvSpPr txBox="1"/>
          <p:nvPr/>
        </p:nvSpPr>
        <p:spPr>
          <a:xfrm>
            <a:off x="6752948" y="1984859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13×13</a:t>
            </a:r>
            <a:endParaRPr lang="zh-CN" altLang="en-US" sz="3600" dirty="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70599CB-708C-C401-DFA3-1096DA0C58F3}"/>
              </a:ext>
            </a:extLst>
          </p:cNvPr>
          <p:cNvGrpSpPr/>
          <p:nvPr/>
        </p:nvGrpSpPr>
        <p:grpSpPr>
          <a:xfrm>
            <a:off x="1539554" y="2836665"/>
            <a:ext cx="2579863" cy="3525741"/>
            <a:chOff x="1278296" y="2836665"/>
            <a:chExt cx="2579863" cy="3525741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CE6F91E3-70CC-4CBE-2C3F-41EF4C169113}"/>
                </a:ext>
              </a:extLst>
            </p:cNvPr>
            <p:cNvGrpSpPr/>
            <p:nvPr/>
          </p:nvGrpSpPr>
          <p:grpSpPr>
            <a:xfrm>
              <a:off x="1278296" y="2836665"/>
              <a:ext cx="2420806" cy="1483263"/>
              <a:chOff x="350389" y="3196861"/>
              <a:chExt cx="2420806" cy="1483263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B25A2F7-3A8F-164D-BFE3-6A72190422EE}"/>
                  </a:ext>
                </a:extLst>
              </p:cNvPr>
              <p:cNvSpPr txBox="1"/>
              <p:nvPr/>
            </p:nvSpPr>
            <p:spPr>
              <a:xfrm>
                <a:off x="462358" y="3196861"/>
                <a:ext cx="2308837" cy="1455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en-US" altLang="zh-CN" sz="3600" dirty="0"/>
                  <a:t>         1    5</a:t>
                </a:r>
              </a:p>
              <a:p>
                <a:r>
                  <a:rPr lang="en-US" altLang="zh-CN" sz="3600" dirty="0"/>
                  <a:t>×     1    1      </a:t>
                </a:r>
                <a:endParaRPr lang="zh-CN" altLang="en-US" sz="3600" dirty="0"/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674F274A-3195-E32B-65D2-4313AF1D91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389" y="4680124"/>
                <a:ext cx="23733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438087E-F9C9-F059-97BA-09C64C7923AD}"/>
                </a:ext>
              </a:extLst>
            </p:cNvPr>
            <p:cNvSpPr txBox="1"/>
            <p:nvPr/>
          </p:nvSpPr>
          <p:spPr>
            <a:xfrm>
              <a:off x="2412171" y="4357252"/>
              <a:ext cx="126746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1    5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DC2D0FA-E8C3-08DD-EE46-A6A78E1BF3CE}"/>
                </a:ext>
              </a:extLst>
            </p:cNvPr>
            <p:cNvSpPr txBox="1"/>
            <p:nvPr/>
          </p:nvSpPr>
          <p:spPr>
            <a:xfrm>
              <a:off x="1731037" y="4950965"/>
              <a:ext cx="126746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1    5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6E4A2D30-91C7-4077-176C-559ED8D078F2}"/>
                </a:ext>
              </a:extLst>
            </p:cNvPr>
            <p:cNvCxnSpPr>
              <a:cxnSpLocks/>
            </p:cNvCxnSpPr>
            <p:nvPr/>
          </p:nvCxnSpPr>
          <p:spPr>
            <a:xfrm>
              <a:off x="1287627" y="5657315"/>
              <a:ext cx="237334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084ACF9-FEAF-8E54-697C-B0ECA22F5981}"/>
                </a:ext>
              </a:extLst>
            </p:cNvPr>
            <p:cNvSpPr txBox="1"/>
            <p:nvPr/>
          </p:nvSpPr>
          <p:spPr>
            <a:xfrm>
              <a:off x="1731036" y="5716075"/>
              <a:ext cx="212712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1    6    5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573209E8-DED3-D138-F75C-A2250CD8A0C9}"/>
              </a:ext>
            </a:extLst>
          </p:cNvPr>
          <p:cNvSpPr txBox="1"/>
          <p:nvPr/>
        </p:nvSpPr>
        <p:spPr>
          <a:xfrm>
            <a:off x="2955810" y="2073601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= 165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B41780F-9695-A984-F458-3A1D09540B8B}"/>
              </a:ext>
            </a:extLst>
          </p:cNvPr>
          <p:cNvGrpSpPr/>
          <p:nvPr/>
        </p:nvGrpSpPr>
        <p:grpSpPr>
          <a:xfrm>
            <a:off x="6960639" y="2836665"/>
            <a:ext cx="2579863" cy="3525741"/>
            <a:chOff x="1278296" y="2836665"/>
            <a:chExt cx="2579863" cy="3525741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202C8937-27BC-9CAB-DD12-2A7B0A07A9CE}"/>
                </a:ext>
              </a:extLst>
            </p:cNvPr>
            <p:cNvGrpSpPr/>
            <p:nvPr/>
          </p:nvGrpSpPr>
          <p:grpSpPr>
            <a:xfrm>
              <a:off x="1278296" y="2836665"/>
              <a:ext cx="2420806" cy="1483263"/>
              <a:chOff x="350389" y="3196861"/>
              <a:chExt cx="2420806" cy="1483263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E87D579E-FD51-564C-DB7B-F0820AFBCEAB}"/>
                  </a:ext>
                </a:extLst>
              </p:cNvPr>
              <p:cNvSpPr txBox="1"/>
              <p:nvPr/>
            </p:nvSpPr>
            <p:spPr>
              <a:xfrm>
                <a:off x="462358" y="3196861"/>
                <a:ext cx="2308837" cy="1455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en-US" altLang="zh-CN" sz="3600" dirty="0"/>
                  <a:t>         1    3</a:t>
                </a:r>
              </a:p>
              <a:p>
                <a:r>
                  <a:rPr lang="en-US" altLang="zh-CN" sz="3600" dirty="0"/>
                  <a:t>×     1    3      </a:t>
                </a:r>
                <a:endParaRPr lang="zh-CN" altLang="en-US" sz="3600" dirty="0"/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C1B37875-97A5-C5DD-8CA7-8C4DFDF185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389" y="4680124"/>
                <a:ext cx="23733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18704E1-9AA7-2E97-9A1D-E7777E225391}"/>
                </a:ext>
              </a:extLst>
            </p:cNvPr>
            <p:cNvSpPr txBox="1"/>
            <p:nvPr/>
          </p:nvSpPr>
          <p:spPr>
            <a:xfrm>
              <a:off x="2412171" y="4357252"/>
              <a:ext cx="126746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3    9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94939D5-8AC8-A2DE-C7D9-C8ECF30C68D6}"/>
                </a:ext>
              </a:extLst>
            </p:cNvPr>
            <p:cNvSpPr txBox="1"/>
            <p:nvPr/>
          </p:nvSpPr>
          <p:spPr>
            <a:xfrm>
              <a:off x="1731037" y="4950965"/>
              <a:ext cx="126746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1    3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9E3523D7-49A5-FD7B-D576-69BB3AF10125}"/>
                </a:ext>
              </a:extLst>
            </p:cNvPr>
            <p:cNvCxnSpPr>
              <a:cxnSpLocks/>
            </p:cNvCxnSpPr>
            <p:nvPr/>
          </p:nvCxnSpPr>
          <p:spPr>
            <a:xfrm>
              <a:off x="1287627" y="5657315"/>
              <a:ext cx="237334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86AEA43-4984-97CD-F8E0-2BA82EFE02B9}"/>
                </a:ext>
              </a:extLst>
            </p:cNvPr>
            <p:cNvSpPr txBox="1"/>
            <p:nvPr/>
          </p:nvSpPr>
          <p:spPr>
            <a:xfrm>
              <a:off x="1731036" y="5716075"/>
              <a:ext cx="212712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1    6    9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840F0AF4-A59B-1BB1-59B0-6FECBA54A8E1}"/>
              </a:ext>
            </a:extLst>
          </p:cNvPr>
          <p:cNvSpPr txBox="1"/>
          <p:nvPr/>
        </p:nvSpPr>
        <p:spPr>
          <a:xfrm>
            <a:off x="8208947" y="2073601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= 169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70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箭头: 五边形 13">
            <a:extLst>
              <a:ext uri="{FF2B5EF4-FFF2-40B4-BE49-F238E27FC236}">
                <a16:creationId xmlns:a16="http://schemas.microsoft.com/office/drawing/2014/main" id="{8E5E6ADC-BB0E-737F-8484-937873D65D8B}"/>
              </a:ext>
            </a:extLst>
          </p:cNvPr>
          <p:cNvSpPr/>
          <p:nvPr/>
        </p:nvSpPr>
        <p:spPr>
          <a:xfrm>
            <a:off x="635870" y="539123"/>
            <a:ext cx="2341983" cy="735073"/>
          </a:xfrm>
          <a:prstGeom prst="homePlat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5A5F91A-6ADD-688B-95EF-0DB7C9564903}"/>
              </a:ext>
            </a:extLst>
          </p:cNvPr>
          <p:cNvSpPr txBox="1"/>
          <p:nvPr/>
        </p:nvSpPr>
        <p:spPr>
          <a:xfrm>
            <a:off x="1163902" y="1313057"/>
            <a:ext cx="905311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多位数乘两位数（不进位）的笔算方法：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9E12A68-64E7-FF9E-9540-87A7BE91FC07}"/>
              </a:ext>
            </a:extLst>
          </p:cNvPr>
          <p:cNvSpPr txBox="1"/>
          <p:nvPr/>
        </p:nvSpPr>
        <p:spPr>
          <a:xfrm>
            <a:off x="1257299" y="2217625"/>
            <a:ext cx="9622195" cy="369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50000"/>
              </a:lnSpc>
              <a:defRPr sz="3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pPr algn="l"/>
            <a:r>
              <a:rPr lang="zh-CN" altLang="en-US" sz="3200" dirty="0"/>
              <a:t>① 相同数位对齐，先用第二个乘数个位上的数去乘</a:t>
            </a:r>
            <a:endParaRPr lang="en-US" altLang="zh-CN" sz="3200" dirty="0"/>
          </a:p>
          <a:p>
            <a:pPr algn="l"/>
            <a:r>
              <a:rPr lang="en-US" altLang="zh-CN" sz="3200" dirty="0"/>
              <a:t>     </a:t>
            </a:r>
            <a:r>
              <a:rPr lang="zh-CN" altLang="en-US" sz="3200" dirty="0"/>
              <a:t>第一个乘数，得数的末位和乘数的个位对齐；</a:t>
            </a:r>
            <a:endParaRPr lang="en-US" altLang="zh-CN" sz="3200" dirty="0"/>
          </a:p>
          <a:p>
            <a:pPr algn="l"/>
            <a:r>
              <a:rPr lang="zh-CN" altLang="en-US" sz="3200" dirty="0"/>
              <a:t>② 再用第二个乘数十位上的数去乘第一个乘数，</a:t>
            </a:r>
            <a:endParaRPr lang="en-US" altLang="zh-CN" sz="3200" dirty="0"/>
          </a:p>
          <a:p>
            <a:pPr algn="l"/>
            <a:r>
              <a:rPr lang="en-US" altLang="zh-CN" sz="3200" dirty="0"/>
              <a:t>     </a:t>
            </a:r>
            <a:r>
              <a:rPr lang="zh-CN" altLang="en-US" sz="3200" dirty="0"/>
              <a:t>得数的末位和乘数的十位对齐；</a:t>
            </a:r>
            <a:endParaRPr lang="en-US" altLang="zh-CN" sz="3200" dirty="0"/>
          </a:p>
          <a:p>
            <a:pPr algn="l"/>
            <a:r>
              <a:rPr lang="zh-CN" altLang="en-US" sz="3200" dirty="0"/>
              <a:t>③ 最后把两次乘得的积相加。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41881CB-BD29-2A70-F17A-38E0017CE0B2}"/>
              </a:ext>
            </a:extLst>
          </p:cNvPr>
          <p:cNvCxnSpPr/>
          <p:nvPr/>
        </p:nvCxnSpPr>
        <p:spPr>
          <a:xfrm>
            <a:off x="1054359" y="2180301"/>
            <a:ext cx="961053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4164847-91EF-0B35-5FE3-D59E6B7B1E86}"/>
              </a:ext>
            </a:extLst>
          </p:cNvPr>
          <p:cNvCxnSpPr/>
          <p:nvPr/>
        </p:nvCxnSpPr>
        <p:spPr>
          <a:xfrm>
            <a:off x="1054359" y="5987191"/>
            <a:ext cx="961053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2416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F0E47C12-0A5D-43F1-1C0F-1EC1C741A68A}"/>
              </a:ext>
            </a:extLst>
          </p:cNvPr>
          <p:cNvSpPr/>
          <p:nvPr/>
        </p:nvSpPr>
        <p:spPr>
          <a:xfrm>
            <a:off x="533233" y="417828"/>
            <a:ext cx="2405910" cy="735073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试一试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3469E9A-85F4-80D6-FFF1-4BA919664E27}"/>
              </a:ext>
            </a:extLst>
          </p:cNvPr>
          <p:cNvSpPr txBox="1"/>
          <p:nvPr/>
        </p:nvSpPr>
        <p:spPr>
          <a:xfrm>
            <a:off x="2495645" y="1284905"/>
            <a:ext cx="4567630" cy="7350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en-US" altLang="zh-CN" dirty="0"/>
              <a:t>312×13 = _______</a:t>
            </a:r>
            <a:endParaRPr lang="zh-CN" altLang="en-US" dirty="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9E0572B-E648-A62B-2C3A-AB1BC5FB7C8F}"/>
              </a:ext>
            </a:extLst>
          </p:cNvPr>
          <p:cNvGrpSpPr/>
          <p:nvPr/>
        </p:nvGrpSpPr>
        <p:grpSpPr>
          <a:xfrm>
            <a:off x="2715210" y="2508995"/>
            <a:ext cx="3060441" cy="1483263"/>
            <a:chOff x="350389" y="3196861"/>
            <a:chExt cx="3060441" cy="148326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44F68E9-0B0B-E22D-F6FA-C989D59BB26D}"/>
                </a:ext>
              </a:extLst>
            </p:cNvPr>
            <p:cNvSpPr txBox="1"/>
            <p:nvPr/>
          </p:nvSpPr>
          <p:spPr>
            <a:xfrm>
              <a:off x="462358" y="3196861"/>
              <a:ext cx="2948472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3    1    2</a:t>
              </a:r>
            </a:p>
            <a:p>
              <a:r>
                <a:rPr lang="en-US" altLang="zh-CN" sz="3600" dirty="0"/>
                <a:t>×           1    3      </a:t>
              </a:r>
              <a:endParaRPr lang="zh-CN" altLang="en-US" sz="3600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45BD3B52-F79B-24F2-3AF6-52370DB7DC75}"/>
                </a:ext>
              </a:extLst>
            </p:cNvPr>
            <p:cNvCxnSpPr>
              <a:cxnSpLocks/>
            </p:cNvCxnSpPr>
            <p:nvPr/>
          </p:nvCxnSpPr>
          <p:spPr>
            <a:xfrm>
              <a:off x="350389" y="4680124"/>
              <a:ext cx="301378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780C231F-ED16-A52D-68F3-6E38C67E1884}"/>
              </a:ext>
            </a:extLst>
          </p:cNvPr>
          <p:cNvSpPr txBox="1"/>
          <p:nvPr/>
        </p:nvSpPr>
        <p:spPr>
          <a:xfrm>
            <a:off x="3839754" y="4029582"/>
            <a:ext cx="2290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9    3    6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E251DDD-3EE8-8FCC-61BD-7A2982B45743}"/>
              </a:ext>
            </a:extLst>
          </p:cNvPr>
          <p:cNvSpPr txBox="1"/>
          <p:nvPr/>
        </p:nvSpPr>
        <p:spPr>
          <a:xfrm>
            <a:off x="3130629" y="4715510"/>
            <a:ext cx="19299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3    1    2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0120C596-CB26-5188-BF3F-CC14324CC277}"/>
              </a:ext>
            </a:extLst>
          </p:cNvPr>
          <p:cNvCxnSpPr>
            <a:cxnSpLocks/>
          </p:cNvCxnSpPr>
          <p:nvPr/>
        </p:nvCxnSpPr>
        <p:spPr>
          <a:xfrm>
            <a:off x="2724541" y="5376300"/>
            <a:ext cx="29578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D3C10014-A972-4A28-E7E0-657E119FE15A}"/>
              </a:ext>
            </a:extLst>
          </p:cNvPr>
          <p:cNvSpPr txBox="1"/>
          <p:nvPr/>
        </p:nvSpPr>
        <p:spPr>
          <a:xfrm>
            <a:off x="3139957" y="5444391"/>
            <a:ext cx="2710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4    0    5    6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712BA0C-4F72-A66F-907B-9CF16B58861A}"/>
              </a:ext>
            </a:extLst>
          </p:cNvPr>
          <p:cNvSpPr txBox="1"/>
          <p:nvPr/>
        </p:nvSpPr>
        <p:spPr>
          <a:xfrm>
            <a:off x="5573744" y="4060360"/>
            <a:ext cx="44540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……</a:t>
            </a:r>
            <a:r>
              <a:rPr lang="en-US" altLang="zh-CN" dirty="0">
                <a:solidFill>
                  <a:srgbClr val="0070C0"/>
                </a:solidFill>
                <a:ea typeface="+mj-ea"/>
              </a:rPr>
              <a:t> 3</a:t>
            </a:r>
            <a:r>
              <a:rPr lang="en-US" altLang="zh-CN" dirty="0">
                <a:solidFill>
                  <a:srgbClr val="0070C0"/>
                </a:solidFill>
              </a:rPr>
              <a:t>12×3 </a:t>
            </a:r>
            <a:r>
              <a:rPr lang="zh-CN" altLang="en-US" dirty="0">
                <a:solidFill>
                  <a:srgbClr val="0070C0"/>
                </a:solidFill>
                <a:latin typeface="+mj-ea"/>
                <a:ea typeface="+mj-ea"/>
              </a:rPr>
              <a:t>的积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BC8F7C2-B154-38E5-4995-5A40599B1BDA}"/>
              </a:ext>
            </a:extLst>
          </p:cNvPr>
          <p:cNvSpPr txBox="1"/>
          <p:nvPr/>
        </p:nvSpPr>
        <p:spPr>
          <a:xfrm>
            <a:off x="5573744" y="4746288"/>
            <a:ext cx="39154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……</a:t>
            </a:r>
            <a:r>
              <a:rPr lang="en-US" altLang="zh-CN" dirty="0">
                <a:solidFill>
                  <a:srgbClr val="0070C0"/>
                </a:solidFill>
                <a:ea typeface="+mj-ea"/>
              </a:rPr>
              <a:t> 3</a:t>
            </a:r>
            <a:r>
              <a:rPr lang="en-US" altLang="zh-CN" dirty="0">
                <a:solidFill>
                  <a:srgbClr val="0070C0"/>
                </a:solidFill>
              </a:rPr>
              <a:t>12×10 </a:t>
            </a:r>
            <a:r>
              <a:rPr lang="zh-CN" altLang="en-US" dirty="0">
                <a:solidFill>
                  <a:srgbClr val="0070C0"/>
                </a:solidFill>
                <a:latin typeface="+mj-ea"/>
                <a:ea typeface="+mj-ea"/>
              </a:rPr>
              <a:t>的积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A1F5F04-C6E1-C3D1-07B9-E1C233860301}"/>
              </a:ext>
            </a:extLst>
          </p:cNvPr>
          <p:cNvSpPr txBox="1"/>
          <p:nvPr/>
        </p:nvSpPr>
        <p:spPr>
          <a:xfrm>
            <a:off x="5573744" y="5475169"/>
            <a:ext cx="44540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……</a:t>
            </a:r>
            <a:r>
              <a:rPr lang="en-US" altLang="zh-CN" dirty="0">
                <a:solidFill>
                  <a:srgbClr val="0070C0"/>
                </a:solidFill>
                <a:ea typeface="+mj-ea"/>
              </a:rPr>
              <a:t> 9</a:t>
            </a:r>
            <a:r>
              <a:rPr lang="en-US" altLang="zh-CN" dirty="0">
                <a:solidFill>
                  <a:srgbClr val="0070C0"/>
                </a:solidFill>
              </a:rPr>
              <a:t>36 + 3120 </a:t>
            </a:r>
            <a:r>
              <a:rPr lang="zh-CN" altLang="en-US" dirty="0">
                <a:solidFill>
                  <a:srgbClr val="0070C0"/>
                </a:solidFill>
                <a:latin typeface="+mj-ea"/>
                <a:ea typeface="+mj-ea"/>
              </a:rPr>
              <a:t>的和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FD789658-682B-923D-B727-A7F49F10714A}"/>
              </a:ext>
            </a:extLst>
          </p:cNvPr>
          <p:cNvSpPr txBox="1"/>
          <p:nvPr/>
        </p:nvSpPr>
        <p:spPr>
          <a:xfrm>
            <a:off x="4646647" y="1301282"/>
            <a:ext cx="16421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4056</a:t>
            </a:r>
            <a:endParaRPr lang="zh-CN" altLang="en-US" sz="3600" dirty="0">
              <a:solidFill>
                <a:srgbClr val="FF0000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119589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0" grpId="0"/>
      <p:bldP spid="32" grpId="0"/>
      <p:bldP spid="38" grpId="0"/>
      <p:bldP spid="40" grpId="0"/>
      <p:bldP spid="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54C80EE1-F1A9-C0FE-F074-DC0BC49EC2BE}"/>
              </a:ext>
            </a:extLst>
          </p:cNvPr>
          <p:cNvSpPr txBox="1"/>
          <p:nvPr/>
        </p:nvSpPr>
        <p:spPr>
          <a:xfrm>
            <a:off x="3887394" y="874131"/>
            <a:ext cx="42488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BFDF8EE-1A0B-B499-DBEA-E8282877ECC0}"/>
              </a:ext>
            </a:extLst>
          </p:cNvPr>
          <p:cNvGrpSpPr/>
          <p:nvPr/>
        </p:nvGrpSpPr>
        <p:grpSpPr>
          <a:xfrm>
            <a:off x="1539557" y="1558372"/>
            <a:ext cx="2420806" cy="1483263"/>
            <a:chOff x="350389" y="3196861"/>
            <a:chExt cx="2420806" cy="1483263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E2C4A54-2EAB-F0E8-46D0-88C828FC596A}"/>
                </a:ext>
              </a:extLst>
            </p:cNvPr>
            <p:cNvSpPr txBox="1"/>
            <p:nvPr/>
          </p:nvSpPr>
          <p:spPr>
            <a:xfrm>
              <a:off x="462358" y="3196861"/>
              <a:ext cx="2308837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2    3</a:t>
              </a:r>
            </a:p>
            <a:p>
              <a:r>
                <a:rPr lang="en-US" altLang="zh-CN" sz="3600" dirty="0"/>
                <a:t>×     1    3      </a:t>
              </a:r>
              <a:endParaRPr lang="zh-CN" altLang="en-US" sz="3600" dirty="0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7F37CD8-0B59-3911-A137-99C69374E2BC}"/>
                </a:ext>
              </a:extLst>
            </p:cNvPr>
            <p:cNvCxnSpPr>
              <a:cxnSpLocks/>
            </p:cNvCxnSpPr>
            <p:nvPr/>
          </p:nvCxnSpPr>
          <p:spPr>
            <a:xfrm>
              <a:off x="350389" y="4680124"/>
              <a:ext cx="237334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149CBBCF-15F2-219E-F28F-5531419430C5}"/>
              </a:ext>
            </a:extLst>
          </p:cNvPr>
          <p:cNvSpPr txBox="1"/>
          <p:nvPr/>
        </p:nvSpPr>
        <p:spPr>
          <a:xfrm>
            <a:off x="2673432" y="3078959"/>
            <a:ext cx="1267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6    9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CE29972-72DA-EAB1-291B-14FAC3A1180C}"/>
              </a:ext>
            </a:extLst>
          </p:cNvPr>
          <p:cNvSpPr txBox="1"/>
          <p:nvPr/>
        </p:nvSpPr>
        <p:spPr>
          <a:xfrm>
            <a:off x="1992298" y="3672672"/>
            <a:ext cx="1267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2    3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789593F7-2F7F-9709-ED77-82B7B8D6E376}"/>
              </a:ext>
            </a:extLst>
          </p:cNvPr>
          <p:cNvCxnSpPr>
            <a:cxnSpLocks/>
          </p:cNvCxnSpPr>
          <p:nvPr/>
        </p:nvCxnSpPr>
        <p:spPr>
          <a:xfrm>
            <a:off x="1548888" y="4379022"/>
            <a:ext cx="237334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2F143A9E-6A9B-4BA9-7C55-CB9B84F45DF0}"/>
              </a:ext>
            </a:extLst>
          </p:cNvPr>
          <p:cNvSpPr txBox="1"/>
          <p:nvPr/>
        </p:nvSpPr>
        <p:spPr>
          <a:xfrm>
            <a:off x="1992297" y="4437782"/>
            <a:ext cx="2127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2    9    9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838B9E8-FA05-2ED6-6D44-E0C2DA50682C}"/>
              </a:ext>
            </a:extLst>
          </p:cNvPr>
          <p:cNvGrpSpPr/>
          <p:nvPr/>
        </p:nvGrpSpPr>
        <p:grpSpPr>
          <a:xfrm>
            <a:off x="6391471" y="1558372"/>
            <a:ext cx="2784705" cy="1483263"/>
            <a:chOff x="-13510" y="3196861"/>
            <a:chExt cx="2784705" cy="1483263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4EC8F82-D1E4-4F42-A202-B4FE080C6B81}"/>
                </a:ext>
              </a:extLst>
            </p:cNvPr>
            <p:cNvSpPr txBox="1"/>
            <p:nvPr/>
          </p:nvSpPr>
          <p:spPr>
            <a:xfrm>
              <a:off x="462358" y="3196861"/>
              <a:ext cx="2308837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3    3</a:t>
              </a:r>
            </a:p>
            <a:p>
              <a:r>
                <a:rPr lang="en-US" altLang="zh-CN" sz="3600" dirty="0"/>
                <a:t>×     3    1      </a:t>
              </a:r>
              <a:endParaRPr lang="zh-CN" altLang="en-US" sz="3600" dirty="0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215B6FA1-7A54-006A-94EE-DAB3097AB333}"/>
                </a:ext>
              </a:extLst>
            </p:cNvPr>
            <p:cNvCxnSpPr>
              <a:cxnSpLocks/>
            </p:cNvCxnSpPr>
            <p:nvPr/>
          </p:nvCxnSpPr>
          <p:spPr>
            <a:xfrm>
              <a:off x="-13510" y="4680124"/>
              <a:ext cx="273724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D8057FEF-9687-396A-D5F9-8CCBA7B5FDAD}"/>
              </a:ext>
            </a:extLst>
          </p:cNvPr>
          <p:cNvSpPr txBox="1"/>
          <p:nvPr/>
        </p:nvSpPr>
        <p:spPr>
          <a:xfrm>
            <a:off x="7889245" y="3078959"/>
            <a:ext cx="1267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3    3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45CCD17-FDFE-F78F-43F4-BBF4C16AC86E}"/>
              </a:ext>
            </a:extLst>
          </p:cNvPr>
          <p:cNvSpPr txBox="1"/>
          <p:nvPr/>
        </p:nvSpPr>
        <p:spPr>
          <a:xfrm>
            <a:off x="7208111" y="3672672"/>
            <a:ext cx="1267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9    9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AB685BCB-B174-26A7-D39C-A555E48CF5E3}"/>
              </a:ext>
            </a:extLst>
          </p:cNvPr>
          <p:cNvCxnSpPr>
            <a:cxnSpLocks/>
          </p:cNvCxnSpPr>
          <p:nvPr/>
        </p:nvCxnSpPr>
        <p:spPr>
          <a:xfrm>
            <a:off x="6400802" y="4379022"/>
            <a:ext cx="273724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1E4863EC-875B-B066-8249-E5C55F1EED75}"/>
              </a:ext>
            </a:extLst>
          </p:cNvPr>
          <p:cNvSpPr txBox="1"/>
          <p:nvPr/>
        </p:nvSpPr>
        <p:spPr>
          <a:xfrm>
            <a:off x="6540762" y="4437782"/>
            <a:ext cx="28131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1    0    2    3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4" grpId="0"/>
      <p:bldP spid="25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>
            <a:extLst>
              <a:ext uri="{FF2B5EF4-FFF2-40B4-BE49-F238E27FC236}">
                <a16:creationId xmlns:a16="http://schemas.microsoft.com/office/drawing/2014/main" id="{12552058-54B9-AE4C-DA32-99E8207008FB}"/>
              </a:ext>
            </a:extLst>
          </p:cNvPr>
          <p:cNvGrpSpPr/>
          <p:nvPr/>
        </p:nvGrpSpPr>
        <p:grpSpPr>
          <a:xfrm>
            <a:off x="1458425" y="1530380"/>
            <a:ext cx="3060441" cy="1483263"/>
            <a:chOff x="350389" y="3196861"/>
            <a:chExt cx="3060441" cy="1483263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A0DDA37D-A770-4E97-1231-428C9263036D}"/>
                </a:ext>
              </a:extLst>
            </p:cNvPr>
            <p:cNvSpPr txBox="1"/>
            <p:nvPr/>
          </p:nvSpPr>
          <p:spPr>
            <a:xfrm>
              <a:off x="462358" y="3196861"/>
              <a:ext cx="2948472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3    4    3</a:t>
              </a:r>
            </a:p>
            <a:p>
              <a:r>
                <a:rPr lang="en-US" altLang="zh-CN" sz="3600" dirty="0"/>
                <a:t>×           1    2      </a:t>
              </a:r>
              <a:endParaRPr lang="zh-CN" altLang="en-US" sz="3600" dirty="0"/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7B3868D1-49CC-B304-CB2A-A45B1FFBF6A8}"/>
                </a:ext>
              </a:extLst>
            </p:cNvPr>
            <p:cNvCxnSpPr>
              <a:cxnSpLocks/>
            </p:cNvCxnSpPr>
            <p:nvPr/>
          </p:nvCxnSpPr>
          <p:spPr>
            <a:xfrm>
              <a:off x="350389" y="4680124"/>
              <a:ext cx="301378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F2072517-E673-633A-C1CF-EA0EA7B80334}"/>
              </a:ext>
            </a:extLst>
          </p:cNvPr>
          <p:cNvSpPr txBox="1"/>
          <p:nvPr/>
        </p:nvSpPr>
        <p:spPr>
          <a:xfrm>
            <a:off x="2582969" y="3050967"/>
            <a:ext cx="2290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6    8    6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5450EF8-D5BB-DEB6-9A1E-8B64D1BE3231}"/>
              </a:ext>
            </a:extLst>
          </p:cNvPr>
          <p:cNvSpPr txBox="1"/>
          <p:nvPr/>
        </p:nvSpPr>
        <p:spPr>
          <a:xfrm>
            <a:off x="1873844" y="3736895"/>
            <a:ext cx="19299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3    4    3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AA44E096-7055-4B3D-2B59-715903C7A017}"/>
              </a:ext>
            </a:extLst>
          </p:cNvPr>
          <p:cNvCxnSpPr>
            <a:cxnSpLocks/>
          </p:cNvCxnSpPr>
          <p:nvPr/>
        </p:nvCxnSpPr>
        <p:spPr>
          <a:xfrm>
            <a:off x="1467756" y="4397685"/>
            <a:ext cx="29578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6A94AF3D-5163-79FB-3171-7D55F050D424}"/>
              </a:ext>
            </a:extLst>
          </p:cNvPr>
          <p:cNvSpPr txBox="1"/>
          <p:nvPr/>
        </p:nvSpPr>
        <p:spPr>
          <a:xfrm>
            <a:off x="1883172" y="4465776"/>
            <a:ext cx="2710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4    1    1    6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EECABE2-B906-1299-70E2-E58FFE1C2BCF}"/>
              </a:ext>
            </a:extLst>
          </p:cNvPr>
          <p:cNvGrpSpPr/>
          <p:nvPr/>
        </p:nvGrpSpPr>
        <p:grpSpPr>
          <a:xfrm>
            <a:off x="6674238" y="1530380"/>
            <a:ext cx="3060441" cy="1483263"/>
            <a:chOff x="350389" y="3196861"/>
            <a:chExt cx="3060441" cy="1483263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242C7618-16FF-1930-EF3B-8CFF5AC2ECEE}"/>
                </a:ext>
              </a:extLst>
            </p:cNvPr>
            <p:cNvSpPr txBox="1"/>
            <p:nvPr/>
          </p:nvSpPr>
          <p:spPr>
            <a:xfrm>
              <a:off x="462358" y="3196861"/>
              <a:ext cx="2948472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4    1    1</a:t>
              </a:r>
            </a:p>
            <a:p>
              <a:r>
                <a:rPr lang="en-US" altLang="zh-CN" sz="3600" dirty="0"/>
                <a:t>×           2    2      </a:t>
              </a:r>
              <a:endParaRPr lang="zh-CN" altLang="en-US" sz="3600" dirty="0"/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A1E1C7FD-2B0B-969A-861A-672CD58DDED6}"/>
                </a:ext>
              </a:extLst>
            </p:cNvPr>
            <p:cNvCxnSpPr>
              <a:cxnSpLocks/>
            </p:cNvCxnSpPr>
            <p:nvPr/>
          </p:nvCxnSpPr>
          <p:spPr>
            <a:xfrm>
              <a:off x="350389" y="4680124"/>
              <a:ext cx="301378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46524E46-DAA3-EC8E-3253-18FD3F4EF9B8}"/>
              </a:ext>
            </a:extLst>
          </p:cNvPr>
          <p:cNvSpPr txBox="1"/>
          <p:nvPr/>
        </p:nvSpPr>
        <p:spPr>
          <a:xfrm>
            <a:off x="7798782" y="3050967"/>
            <a:ext cx="2290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8    2    2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B808BCE-C056-6943-280C-01EAE035EE12}"/>
              </a:ext>
            </a:extLst>
          </p:cNvPr>
          <p:cNvSpPr txBox="1"/>
          <p:nvPr/>
        </p:nvSpPr>
        <p:spPr>
          <a:xfrm>
            <a:off x="7089657" y="3736895"/>
            <a:ext cx="19299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8    2    2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6EDD4527-78FD-EFD8-BC8E-C25659A97D83}"/>
              </a:ext>
            </a:extLst>
          </p:cNvPr>
          <p:cNvCxnSpPr>
            <a:cxnSpLocks/>
          </p:cNvCxnSpPr>
          <p:nvPr/>
        </p:nvCxnSpPr>
        <p:spPr>
          <a:xfrm>
            <a:off x="6683569" y="4397685"/>
            <a:ext cx="29578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79824737-1A54-5A8E-FE28-E508A447E00B}"/>
              </a:ext>
            </a:extLst>
          </p:cNvPr>
          <p:cNvSpPr txBox="1"/>
          <p:nvPr/>
        </p:nvSpPr>
        <p:spPr>
          <a:xfrm>
            <a:off x="7098985" y="4465776"/>
            <a:ext cx="2710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9    0    4    2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1C75BFF-4DAD-3459-9993-CCC5C21054EF}"/>
              </a:ext>
            </a:extLst>
          </p:cNvPr>
          <p:cNvSpPr txBox="1"/>
          <p:nvPr/>
        </p:nvSpPr>
        <p:spPr>
          <a:xfrm>
            <a:off x="3887394" y="874131"/>
            <a:ext cx="42488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2550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40" grpId="0"/>
      <p:bldP spid="7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845114" y="2866872"/>
            <a:ext cx="8362574" cy="7603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000" dirty="0"/>
              <a:t>学习这节课后，你们有什么收获？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23544</TotalTime>
  <Words>686</Words>
  <Application>Microsoft Office PowerPoint</Application>
  <PresentationFormat>宽屏</PresentationFormat>
  <Paragraphs>156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1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4664</cp:revision>
  <dcterms:created xsi:type="dcterms:W3CDTF">2016-01-14T07:05:00Z</dcterms:created>
  <dcterms:modified xsi:type="dcterms:W3CDTF">2026-07-02T05:20:38Z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