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2"/>
  </p:notesMasterIdLst>
  <p:sldIdLst>
    <p:sldId id="272" r:id="rId2"/>
    <p:sldId id="362" r:id="rId3"/>
    <p:sldId id="363" r:id="rId4"/>
    <p:sldId id="364" r:id="rId5"/>
    <p:sldId id="371" r:id="rId6"/>
    <p:sldId id="374" r:id="rId7"/>
    <p:sldId id="372" r:id="rId8"/>
    <p:sldId id="373" r:id="rId9"/>
    <p:sldId id="370" r:id="rId10"/>
    <p:sldId id="375" r:id="rId11"/>
    <p:sldId id="376" r:id="rId12"/>
    <p:sldId id="377" r:id="rId13"/>
    <p:sldId id="378" r:id="rId14"/>
    <p:sldId id="380" r:id="rId15"/>
    <p:sldId id="379" r:id="rId16"/>
    <p:sldId id="381" r:id="rId17"/>
    <p:sldId id="382" r:id="rId18"/>
    <p:sldId id="287" r:id="rId19"/>
  </p:sldIdLst>
  <p:sldSz cx="9144000" cy="5143500" type="screen16x9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531">
          <p15:clr>
            <a:srgbClr val="A4A3A4"/>
          </p15:clr>
        </p15:guide>
        <p15:guide id="4" orient="horz" pos="2981">
          <p15:clr>
            <a:srgbClr val="A4A3A4"/>
          </p15:clr>
        </p15:guide>
        <p15:guide id="5" pos="385">
          <p15:clr>
            <a:srgbClr val="A4A3A4"/>
          </p15:clr>
        </p15:guide>
        <p15:guide id="6" pos="5375">
          <p15:clr>
            <a:srgbClr val="A4A3A4"/>
          </p15:clr>
        </p15:guide>
        <p15:guide id="7" orient="horz" pos="1302">
          <p15:clr>
            <a:srgbClr val="A4A3A4"/>
          </p15:clr>
        </p15:guide>
        <p15:guide id="8" orient="horz" pos="1212">
          <p15:clr>
            <a:srgbClr val="A4A3A4"/>
          </p15:clr>
        </p15:guide>
        <p15:guide id="9" orient="horz" pos="230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66FF"/>
    <a:srgbClr val="00FFFF"/>
    <a:srgbClr val="FFFFFF"/>
    <a:srgbClr val="F4FDE3"/>
    <a:srgbClr val="FFFDE4"/>
    <a:srgbClr val="99FFCC"/>
    <a:srgbClr val="CCFFFF"/>
    <a:srgbClr val="B7F7F7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890" autoAdjust="0"/>
    <p:restoredTop sz="96209" autoAdjust="0"/>
  </p:normalViewPr>
  <p:slideViewPr>
    <p:cSldViewPr snapToGrid="0">
      <p:cViewPr varScale="1">
        <p:scale>
          <a:sx n="80" d="100"/>
          <a:sy n="80" d="100"/>
        </p:scale>
        <p:origin x="78" y="1182"/>
      </p:cViewPr>
      <p:guideLst>
        <p:guide orient="horz" pos="1620"/>
        <p:guide pos="2880"/>
        <p:guide orient="horz" pos="531"/>
        <p:guide orient="horz" pos="2981"/>
        <p:guide pos="385"/>
        <p:guide pos="5375"/>
        <p:guide orient="horz" pos="1302"/>
        <p:guide orient="horz" pos="1212"/>
        <p:guide orient="horz" pos="230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8583DAF5-A6E2-4C91-ADB6-C9B76680FD1C}" type="datetimeFigureOut">
              <a:rPr lang="zh-CN" altLang="en-US"/>
              <a:t>2026/6/8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>
                <a:latin typeface="等线" panose="02010600030101010101" pitchFamily="2" charset="-122"/>
                <a:ea typeface="等线" panose="02010600030101010101" pitchFamily="2" charset="-122"/>
              </a:defRPr>
            </a:lvl1pPr>
          </a:lstStyle>
          <a:p>
            <a:fld id="{7A87FD7E-6EAD-45AF-AF8C-C043F72E66D5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2563" y="0"/>
            <a:ext cx="1354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833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4" name="矩形 3"/>
          <p:cNvSpPr/>
          <p:nvPr userDrawn="1"/>
        </p:nvSpPr>
        <p:spPr>
          <a:xfrm>
            <a:off x="136525" y="160338"/>
            <a:ext cx="8870950" cy="4824412"/>
          </a:xfrm>
          <a:prstGeom prst="rect">
            <a:avLst/>
          </a:prstGeom>
          <a:solidFill>
            <a:srgbClr val="FEF6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5" name="矩形 4"/>
          <p:cNvSpPr/>
          <p:nvPr userDrawn="1"/>
        </p:nvSpPr>
        <p:spPr>
          <a:xfrm>
            <a:off x="214313" y="206375"/>
            <a:ext cx="8715375" cy="4730750"/>
          </a:xfrm>
          <a:prstGeom prst="rect">
            <a:avLst/>
          </a:prstGeom>
          <a:noFill/>
          <a:ln w="12700">
            <a:solidFill>
              <a:srgbClr val="E8333C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pic>
        <p:nvPicPr>
          <p:cNvPr id="6" name="图片 5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1013" y="-250825"/>
            <a:ext cx="5643562" cy="564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4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1319" y="217488"/>
            <a:ext cx="736887" cy="72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833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pic>
        <p:nvPicPr>
          <p:cNvPr id="3" name="图片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232" b="38054"/>
          <a:stretch>
            <a:fillRect/>
          </a:stretch>
        </p:blipFill>
        <p:spPr bwMode="auto">
          <a:xfrm>
            <a:off x="-36513" y="4373563"/>
            <a:ext cx="3486151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矩形 3"/>
          <p:cNvSpPr/>
          <p:nvPr userDrawn="1"/>
        </p:nvSpPr>
        <p:spPr>
          <a:xfrm>
            <a:off x="136525" y="160338"/>
            <a:ext cx="8870950" cy="4824412"/>
          </a:xfrm>
          <a:prstGeom prst="rect">
            <a:avLst/>
          </a:prstGeom>
          <a:solidFill>
            <a:srgbClr val="FEF6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5" name="矩形 4"/>
          <p:cNvSpPr/>
          <p:nvPr userDrawn="1"/>
        </p:nvSpPr>
        <p:spPr>
          <a:xfrm>
            <a:off x="214313" y="206375"/>
            <a:ext cx="8715375" cy="4730750"/>
          </a:xfrm>
          <a:prstGeom prst="rect">
            <a:avLst/>
          </a:prstGeom>
          <a:noFill/>
          <a:ln w="12700">
            <a:solidFill>
              <a:srgbClr val="E8333C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pic>
        <p:nvPicPr>
          <p:cNvPr id="6" name="图片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175" y="209550"/>
            <a:ext cx="736888" cy="722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6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3675" y="3940175"/>
            <a:ext cx="1593850" cy="1595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7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3" y="-11113"/>
            <a:ext cx="941387" cy="942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833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pic>
        <p:nvPicPr>
          <p:cNvPr id="3" name="图片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232" b="38054"/>
          <a:stretch>
            <a:fillRect/>
          </a:stretch>
        </p:blipFill>
        <p:spPr bwMode="auto">
          <a:xfrm>
            <a:off x="-36513" y="4373563"/>
            <a:ext cx="3486151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矩形 3"/>
          <p:cNvSpPr/>
          <p:nvPr userDrawn="1"/>
        </p:nvSpPr>
        <p:spPr>
          <a:xfrm>
            <a:off x="136525" y="160338"/>
            <a:ext cx="8870950" cy="4824412"/>
          </a:xfrm>
          <a:prstGeom prst="rect">
            <a:avLst/>
          </a:prstGeom>
          <a:solidFill>
            <a:srgbClr val="FEF6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5" name="矩形 4"/>
          <p:cNvSpPr/>
          <p:nvPr userDrawn="1"/>
        </p:nvSpPr>
        <p:spPr>
          <a:xfrm>
            <a:off x="214313" y="206375"/>
            <a:ext cx="8715375" cy="4730750"/>
          </a:xfrm>
          <a:prstGeom prst="rect">
            <a:avLst/>
          </a:prstGeom>
          <a:noFill/>
          <a:ln w="12700">
            <a:solidFill>
              <a:srgbClr val="E8333C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pic>
        <p:nvPicPr>
          <p:cNvPr id="6" name="图片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175" y="209550"/>
            <a:ext cx="736888" cy="722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6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3675" y="3940175"/>
            <a:ext cx="1593850" cy="1595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-26988" y="-38100"/>
            <a:ext cx="9197976" cy="519747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135" rIns="1080135" anchor="ctr"/>
          <a:lstStyle/>
          <a:p>
            <a:pPr indent="457200" algn="ctr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3500" noProof="1">
                <a:solidFill>
                  <a:srgbClr val="FF0000"/>
                </a:solidFill>
                <a:latin typeface="黑体" panose="02010609060101010101" pitchFamily="49" charset="-122"/>
                <a:sym typeface="+mn-ea"/>
              </a:rPr>
              <a:t>声  明</a:t>
            </a:r>
          </a:p>
          <a:p>
            <a:pPr indent="457200" algn="ctr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zh-CN" altLang="en-US" sz="3500" noProof="1">
              <a:solidFill>
                <a:srgbClr val="FF0000"/>
              </a:solidFill>
              <a:latin typeface="黑体" panose="02010609060101010101" pitchFamily="49" charset="-122"/>
            </a:endParaRPr>
          </a:p>
          <a:p>
            <a:pPr indent="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2200" noProof="1">
                <a:solidFill>
                  <a:srgbClr val="FF0000"/>
                </a:solidFill>
                <a:latin typeface="黑体" panose="02010609060101010101" pitchFamily="49" charset="-122"/>
                <a:sym typeface="+mn-ea"/>
              </a:rPr>
              <a:t> 本文件仅用于个人学习、研究或欣赏，以及其他非商业性或非盈利性用途，但同时应遵守著作权法及其他相关法律的规定，不得侵犯本司及相关权利人的合法权利。</a:t>
            </a:r>
          </a:p>
          <a:p>
            <a:pPr indent="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2200" noProof="1">
                <a:solidFill>
                  <a:srgbClr val="FF0000"/>
                </a:solidFill>
                <a:latin typeface="黑体" panose="02010609060101010101" pitchFamily="49" charset="-122"/>
                <a:sym typeface="+mn-ea"/>
              </a:rPr>
              <a:t> 除此以外，将本文件任何内容用于其他用途时，应获得授权，如发现未经授权用于商业或盈利用途将追究侵权者的法律责任。</a:t>
            </a:r>
          </a:p>
          <a:p>
            <a:pPr indent="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zh-CN" altLang="en-US" sz="2200" noProof="1">
              <a:solidFill>
                <a:srgbClr val="FF0000"/>
              </a:solidFill>
              <a:latin typeface="黑体" panose="02010609060101010101" pitchFamily="49" charset="-122"/>
            </a:endParaRPr>
          </a:p>
          <a:p>
            <a:pPr indent="457200" algn="r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2200" noProof="1">
                <a:solidFill>
                  <a:srgbClr val="FF0000"/>
                </a:solidFill>
                <a:latin typeface="黑体" panose="02010609060101010101" pitchFamily="49" charset="-122"/>
                <a:sym typeface="+mn-ea"/>
              </a:rPr>
              <a:t>武汉天成贵龙文化传播有限公司</a:t>
            </a:r>
          </a:p>
          <a:p>
            <a:pPr indent="457200" algn="r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2200" noProof="1">
                <a:solidFill>
                  <a:srgbClr val="FF0000"/>
                </a:solidFill>
                <a:latin typeface="黑体" panose="02010609060101010101" pitchFamily="49" charset="-122"/>
                <a:sym typeface="+mn-ea"/>
              </a:rPr>
              <a:t>湖北山河律师事务所</a:t>
            </a:r>
            <a:endParaRPr lang="zh-CN" altLang="en-US" sz="2200" noProof="1">
              <a:solidFill>
                <a:srgbClr val="FF0000"/>
              </a:solidFill>
              <a:latin typeface="黑体" panose="02010609060101010101" pitchFamily="49" charset="-122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l" defTabSz="91313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91313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3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2pPr>
      <a:lvl3pPr algn="l" defTabSz="91313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3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3pPr>
      <a:lvl4pPr algn="l" defTabSz="91313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3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4pPr>
      <a:lvl5pPr algn="l" defTabSz="91313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3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5pPr>
      <a:lvl6pPr marL="342900" algn="l" defTabSz="913130" rtl="0" fontAlgn="base">
        <a:lnSpc>
          <a:spcPct val="90000"/>
        </a:lnSpc>
        <a:spcBef>
          <a:spcPct val="0"/>
        </a:spcBef>
        <a:spcAft>
          <a:spcPct val="0"/>
        </a:spcAft>
        <a:defRPr sz="435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6pPr>
      <a:lvl7pPr marL="685800" algn="l" defTabSz="913130" rtl="0" fontAlgn="base">
        <a:lnSpc>
          <a:spcPct val="90000"/>
        </a:lnSpc>
        <a:spcBef>
          <a:spcPct val="0"/>
        </a:spcBef>
        <a:spcAft>
          <a:spcPct val="0"/>
        </a:spcAft>
        <a:defRPr sz="435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7pPr>
      <a:lvl8pPr marL="1028700" algn="l" defTabSz="913130" rtl="0" fontAlgn="base">
        <a:lnSpc>
          <a:spcPct val="90000"/>
        </a:lnSpc>
        <a:spcBef>
          <a:spcPct val="0"/>
        </a:spcBef>
        <a:spcAft>
          <a:spcPct val="0"/>
        </a:spcAft>
        <a:defRPr sz="435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8pPr>
      <a:lvl9pPr marL="1371600" algn="l" defTabSz="913130" rtl="0" fontAlgn="base">
        <a:lnSpc>
          <a:spcPct val="90000"/>
        </a:lnSpc>
        <a:spcBef>
          <a:spcPct val="0"/>
        </a:spcBef>
        <a:spcAft>
          <a:spcPct val="0"/>
        </a:spcAft>
        <a:defRPr sz="435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9pPr>
    </p:titleStyle>
    <p:bodyStyle>
      <a:lvl1pPr marL="227330" indent="-227330" algn="l" defTabSz="913130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4530" indent="-227330" algn="l" defTabSz="913130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730" indent="-227330" algn="l" defTabSz="913130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930" indent="-227330" algn="l" defTabSz="913130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6130" indent="-227330" algn="l" defTabSz="913130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矩形 2"/>
          <p:cNvSpPr>
            <a:spLocks noChangeArrowheads="1"/>
          </p:cNvSpPr>
          <p:nvPr/>
        </p:nvSpPr>
        <p:spPr bwMode="auto">
          <a:xfrm>
            <a:off x="2537637" y="1864909"/>
            <a:ext cx="4068726" cy="1638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4000" b="1" dirty="0">
                <a:solidFill>
                  <a:srgbClr val="000000"/>
                </a:solidFill>
                <a:latin typeface="黑体" panose="02010609060101010101" pitchFamily="49" charset="-122"/>
              </a:rPr>
              <a:t>整理和复习</a:t>
            </a:r>
            <a:endParaRPr lang="en-US" altLang="zh-CN" sz="4000" b="1" dirty="0">
              <a:solidFill>
                <a:srgbClr val="000000"/>
              </a:solidFill>
              <a:latin typeface="黑体" panose="02010609060101010101" pitchFamily="49" charset="-122"/>
            </a:endParaRPr>
          </a:p>
          <a:p>
            <a:pPr algn="ctr"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3200" b="1" dirty="0">
                <a:solidFill>
                  <a:srgbClr val="000000"/>
                </a:solidFill>
                <a:latin typeface="黑体" panose="02010609060101010101" pitchFamily="49" charset="-122"/>
              </a:rPr>
              <a:t>（练习六）</a:t>
            </a:r>
          </a:p>
        </p:txBody>
      </p:sp>
      <p:sp>
        <p:nvSpPr>
          <p:cNvPr id="12291" name="副标题 6"/>
          <p:cNvSpPr txBox="1">
            <a:spLocks noChangeArrowheads="1"/>
          </p:cNvSpPr>
          <p:nvPr/>
        </p:nvSpPr>
        <p:spPr bwMode="auto">
          <a:xfrm>
            <a:off x="-180975" y="123825"/>
            <a:ext cx="2422525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b="1">
                <a:solidFill>
                  <a:srgbClr val="000000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R·</a:t>
            </a:r>
            <a:r>
              <a:rPr lang="zh-CN" altLang="en-US" b="1">
                <a:solidFill>
                  <a:srgbClr val="000000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四年级上册</a:t>
            </a:r>
          </a:p>
        </p:txBody>
      </p:sp>
      <p:sp>
        <p:nvSpPr>
          <p:cNvPr id="2" name="椭圆 1">
            <a:extLst>
              <a:ext uri="{FF2B5EF4-FFF2-40B4-BE49-F238E27FC236}">
                <a16:creationId xmlns:a16="http://schemas.microsoft.com/office/drawing/2014/main" id="{60361879-6389-EA72-1A32-CB8957470548}"/>
              </a:ext>
            </a:extLst>
          </p:cNvPr>
          <p:cNvSpPr/>
          <p:nvPr/>
        </p:nvSpPr>
        <p:spPr>
          <a:xfrm>
            <a:off x="4147226" y="888459"/>
            <a:ext cx="849549" cy="849549"/>
          </a:xfrm>
          <a:prstGeom prst="ellipse">
            <a:avLst/>
          </a:prstGeom>
          <a:solidFill>
            <a:srgbClr val="2FBBD4"/>
          </a:solidFill>
          <a:ln w="28575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dirty="0"/>
              <a:t>二</a:t>
            </a: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880924" y="270922"/>
            <a:ext cx="3752036" cy="59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just">
              <a:lnSpc>
                <a:spcPct val="130000"/>
              </a:lnSpc>
            </a:pPr>
            <a:r>
              <a:rPr lang="zh-CN" altLang="en-US" sz="2800" b="1" dirty="0"/>
              <a:t>一、复习导入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84406E3C-AF6F-E91D-F5B5-17E947887A9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252404" y="1220366"/>
            <a:ext cx="1786850" cy="351307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D6B7EE5-822C-E830-DCB7-D4D2358035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39520" y="1350670"/>
            <a:ext cx="4095720" cy="1420602"/>
          </a:xfrm>
          <a:prstGeom prst="wedgeRoundRectCallout">
            <a:avLst>
              <a:gd name="adj1" fmla="val -60187"/>
              <a:gd name="adj2" fmla="val -14982"/>
              <a:gd name="adj3" fmla="val 16667"/>
            </a:avLst>
          </a:prstGeom>
          <a:solidFill>
            <a:schemeClr val="bg1"/>
          </a:solidFill>
          <a:ln w="19050">
            <a:solidFill>
              <a:srgbClr val="FF5114"/>
            </a:solidFill>
            <a:miter lim="800000"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buFont typeface="Arial" panose="020B0604020202020204" pitchFamily="34" charset="0"/>
              <a:buNone/>
              <a:defRPr sz="2400" b="1"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2800" dirty="0"/>
              <a:t>角的度量单元我们学了哪些内容？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4339CFEE-35F2-88A3-D2FB-48EFC1F63F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0924" y="270922"/>
            <a:ext cx="3752036" cy="59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just">
              <a:lnSpc>
                <a:spcPct val="130000"/>
              </a:lnSpc>
            </a:pPr>
            <a:r>
              <a:rPr lang="zh-CN" altLang="en-US" sz="2800" b="1" dirty="0"/>
              <a:t>二、自主梳理</a:t>
            </a:r>
          </a:p>
        </p:txBody>
      </p:sp>
      <p:sp>
        <p:nvSpPr>
          <p:cNvPr id="5" name="圆角矩形 16">
            <a:extLst>
              <a:ext uri="{FF2B5EF4-FFF2-40B4-BE49-F238E27FC236}">
                <a16:creationId xmlns:a16="http://schemas.microsoft.com/office/drawing/2014/main" id="{BCA8FC09-12E4-1349-374D-A0B501487B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42549" y="2443445"/>
            <a:ext cx="547439" cy="573820"/>
          </a:xfrm>
          <a:prstGeom prst="roundRect">
            <a:avLst>
              <a:gd name="adj" fmla="val 16667"/>
            </a:avLst>
          </a:prstGeom>
          <a:solidFill>
            <a:srgbClr val="F4FDE3"/>
          </a:solidFill>
          <a:ln w="12700">
            <a:solidFill>
              <a:srgbClr val="92D050"/>
            </a:solidFill>
            <a:round/>
          </a:ln>
        </p:spPr>
        <p:txBody>
          <a:bodyPr wrap="square" lIns="91438" tIns="45719" rIns="91438" bIns="45719">
            <a:spAutoFit/>
          </a:bodyPr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kern="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角</a:t>
            </a:r>
          </a:p>
        </p:txBody>
      </p:sp>
      <p:sp>
        <p:nvSpPr>
          <p:cNvPr id="6" name="左大括号 5">
            <a:extLst>
              <a:ext uri="{FF2B5EF4-FFF2-40B4-BE49-F238E27FC236}">
                <a16:creationId xmlns:a16="http://schemas.microsoft.com/office/drawing/2014/main" id="{3A834C27-9573-69A0-F338-92606EC76804}"/>
              </a:ext>
            </a:extLst>
          </p:cNvPr>
          <p:cNvSpPr/>
          <p:nvPr/>
        </p:nvSpPr>
        <p:spPr>
          <a:xfrm>
            <a:off x="2190621" y="1726911"/>
            <a:ext cx="287338" cy="2006889"/>
          </a:xfrm>
          <a:prstGeom prst="leftBrace">
            <a:avLst>
              <a:gd name="adj1" fmla="val 41393"/>
              <a:gd name="adj2" fmla="val 49683"/>
            </a:avLst>
          </a:prstGeom>
          <a:noFill/>
          <a:ln w="28575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lIns="91438" tIns="45719" rIns="91438" bIns="45719" anchor="ctr"/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775" b="1" kern="0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圆角矩形 18">
            <a:extLst>
              <a:ext uri="{FF2B5EF4-FFF2-40B4-BE49-F238E27FC236}">
                <a16:creationId xmlns:a16="http://schemas.microsoft.com/office/drawing/2014/main" id="{13888C92-A78A-B538-933B-9D57F8750A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0951" y="1501506"/>
            <a:ext cx="1816100" cy="510776"/>
          </a:xfrm>
          <a:prstGeom prst="roundRect">
            <a:avLst>
              <a:gd name="adj" fmla="val 16667"/>
            </a:avLst>
          </a:prstGeom>
          <a:solidFill>
            <a:srgbClr val="F4FDE3"/>
          </a:solidFill>
          <a:ln w="12700">
            <a:solidFill>
              <a:srgbClr val="92D050"/>
            </a:solidFill>
            <a:round/>
          </a:ln>
        </p:spPr>
        <p:txBody>
          <a:bodyPr lIns="91438" tIns="45719" rIns="91438" bIns="45719">
            <a:spAutoFit/>
          </a:bodyPr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kern="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角的度量</a:t>
            </a:r>
          </a:p>
        </p:txBody>
      </p:sp>
      <p:sp>
        <p:nvSpPr>
          <p:cNvPr id="8" name="左大括号 7">
            <a:extLst>
              <a:ext uri="{FF2B5EF4-FFF2-40B4-BE49-F238E27FC236}">
                <a16:creationId xmlns:a16="http://schemas.microsoft.com/office/drawing/2014/main" id="{983B858E-B38A-679B-03CA-8AF8476F93D1}"/>
              </a:ext>
            </a:extLst>
          </p:cNvPr>
          <p:cNvSpPr/>
          <p:nvPr/>
        </p:nvSpPr>
        <p:spPr>
          <a:xfrm>
            <a:off x="4350861" y="1113560"/>
            <a:ext cx="216024" cy="1267242"/>
          </a:xfrm>
          <a:prstGeom prst="leftBrace">
            <a:avLst>
              <a:gd name="adj1" fmla="val 41393"/>
              <a:gd name="adj2" fmla="val 49683"/>
            </a:avLst>
          </a:prstGeom>
          <a:noFill/>
          <a:ln w="1905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lIns="91438" tIns="45719" rIns="91438" bIns="45719" anchor="ctr"/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775" b="1" kern="0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圆角矩形 18">
            <a:extLst>
              <a:ext uri="{FF2B5EF4-FFF2-40B4-BE49-F238E27FC236}">
                <a16:creationId xmlns:a16="http://schemas.microsoft.com/office/drawing/2014/main" id="{D86F18A6-735C-95AF-14F6-4313D72FE1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66884" y="901624"/>
            <a:ext cx="2014023" cy="442672"/>
          </a:xfrm>
          <a:prstGeom prst="roundRect">
            <a:avLst>
              <a:gd name="adj" fmla="val 16667"/>
            </a:avLst>
          </a:prstGeom>
          <a:noFill/>
          <a:ln w="12700">
            <a:noFill/>
            <a:round/>
          </a:ln>
        </p:spPr>
        <p:txBody>
          <a:bodyPr wrap="square" lIns="91438" tIns="45719" rIns="91438" bIns="45719">
            <a:spAutoFit/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b="1" kern="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度量单位：</a:t>
            </a:r>
            <a:r>
              <a:rPr lang="en-US" altLang="zh-CN" sz="2000" b="1" kern="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°</a:t>
            </a:r>
            <a:endParaRPr lang="zh-CN" altLang="en-US" sz="2000" b="1" kern="0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圆角矩形 18">
            <a:extLst>
              <a:ext uri="{FF2B5EF4-FFF2-40B4-BE49-F238E27FC236}">
                <a16:creationId xmlns:a16="http://schemas.microsoft.com/office/drawing/2014/main" id="{C0EF3170-D001-01FF-3ACA-1A8EE46290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66885" y="1731770"/>
            <a:ext cx="1368152" cy="442672"/>
          </a:xfrm>
          <a:prstGeom prst="roundRect">
            <a:avLst>
              <a:gd name="adj" fmla="val 16667"/>
            </a:avLst>
          </a:prstGeom>
          <a:noFill/>
          <a:ln w="12700">
            <a:noFill/>
            <a:round/>
          </a:ln>
        </p:spPr>
        <p:txBody>
          <a:bodyPr wrap="square" lIns="91438" tIns="45719" rIns="91438" bIns="45719">
            <a:spAutoFit/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b="1" kern="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量角</a:t>
            </a:r>
          </a:p>
        </p:txBody>
      </p:sp>
      <p:sp>
        <p:nvSpPr>
          <p:cNvPr id="14" name="圆角矩形 18">
            <a:extLst>
              <a:ext uri="{FF2B5EF4-FFF2-40B4-BE49-F238E27FC236}">
                <a16:creationId xmlns:a16="http://schemas.microsoft.com/office/drawing/2014/main" id="{DCD73480-CB24-6540-2226-72AF742F10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66885" y="2146844"/>
            <a:ext cx="1368152" cy="442672"/>
          </a:xfrm>
          <a:prstGeom prst="roundRect">
            <a:avLst>
              <a:gd name="adj" fmla="val 16667"/>
            </a:avLst>
          </a:prstGeom>
          <a:noFill/>
          <a:ln w="12700">
            <a:noFill/>
            <a:round/>
          </a:ln>
        </p:spPr>
        <p:txBody>
          <a:bodyPr wrap="square" lIns="91438" tIns="45719" rIns="91438" bIns="45719">
            <a:spAutoFit/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b="1" kern="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画角</a:t>
            </a:r>
          </a:p>
        </p:txBody>
      </p:sp>
      <p:sp>
        <p:nvSpPr>
          <p:cNvPr id="25" name="圆角矩形 18">
            <a:extLst>
              <a:ext uri="{FF2B5EF4-FFF2-40B4-BE49-F238E27FC236}">
                <a16:creationId xmlns:a16="http://schemas.microsoft.com/office/drawing/2014/main" id="{A8B94A2D-ACBB-DE69-8C00-9CDA33FB06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0951" y="3458213"/>
            <a:ext cx="2199950" cy="510776"/>
          </a:xfrm>
          <a:prstGeom prst="roundRect">
            <a:avLst>
              <a:gd name="adj" fmla="val 16667"/>
            </a:avLst>
          </a:prstGeom>
          <a:solidFill>
            <a:srgbClr val="F4FDE3"/>
          </a:solidFill>
          <a:ln w="12700">
            <a:solidFill>
              <a:srgbClr val="92D050"/>
            </a:solidFill>
            <a:round/>
          </a:ln>
        </p:spPr>
        <p:txBody>
          <a:bodyPr wrap="square" lIns="91438" tIns="45719" rIns="91438" bIns="45719">
            <a:spAutoFit/>
          </a:bodyPr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kern="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角的再认识</a:t>
            </a:r>
          </a:p>
        </p:txBody>
      </p:sp>
      <p:sp>
        <p:nvSpPr>
          <p:cNvPr id="26" name="左大括号 25">
            <a:extLst>
              <a:ext uri="{FF2B5EF4-FFF2-40B4-BE49-F238E27FC236}">
                <a16:creationId xmlns:a16="http://schemas.microsoft.com/office/drawing/2014/main" id="{25D0528C-FB0B-7348-3412-5AA3590D3262}"/>
              </a:ext>
            </a:extLst>
          </p:cNvPr>
          <p:cNvSpPr/>
          <p:nvPr/>
        </p:nvSpPr>
        <p:spPr>
          <a:xfrm>
            <a:off x="4710901" y="3031843"/>
            <a:ext cx="216024" cy="1415466"/>
          </a:xfrm>
          <a:prstGeom prst="leftBrace">
            <a:avLst>
              <a:gd name="adj1" fmla="val 22654"/>
              <a:gd name="adj2" fmla="val 49683"/>
            </a:avLst>
          </a:prstGeom>
          <a:noFill/>
          <a:ln w="1905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lIns="91438" tIns="45719" rIns="91438" bIns="45719" anchor="ctr"/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775" b="1" kern="0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7" name="圆角矩形 18">
            <a:extLst>
              <a:ext uri="{FF2B5EF4-FFF2-40B4-BE49-F238E27FC236}">
                <a16:creationId xmlns:a16="http://schemas.microsoft.com/office/drawing/2014/main" id="{97E4132E-6120-60AA-31A6-3F97B71F1B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26924" y="2834522"/>
            <a:ext cx="2346711" cy="442672"/>
          </a:xfrm>
          <a:prstGeom prst="roundRect">
            <a:avLst>
              <a:gd name="adj" fmla="val 16667"/>
            </a:avLst>
          </a:prstGeom>
          <a:noFill/>
          <a:ln w="12700">
            <a:noFill/>
            <a:round/>
          </a:ln>
        </p:spPr>
        <p:txBody>
          <a:bodyPr wrap="square" lIns="91438" tIns="45719" rIns="91438" bIns="45719">
            <a:spAutoFit/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00" b="1" kern="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0°</a:t>
            </a:r>
            <a:r>
              <a:rPr lang="zh-CN" altLang="en-US" sz="2000" b="1" kern="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＜锐角＜</a:t>
            </a:r>
            <a:r>
              <a:rPr lang="en-US" altLang="zh-CN" sz="2000" b="1" kern="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90°</a:t>
            </a:r>
            <a:endParaRPr lang="zh-CN" altLang="en-US" sz="2000" b="1" kern="0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8" name="圆角矩形 18">
            <a:extLst>
              <a:ext uri="{FF2B5EF4-FFF2-40B4-BE49-F238E27FC236}">
                <a16:creationId xmlns:a16="http://schemas.microsoft.com/office/drawing/2014/main" id="{3526F0A3-EE03-F21E-C6BE-42EB72A29F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26924" y="4163241"/>
            <a:ext cx="2346711" cy="442672"/>
          </a:xfrm>
          <a:prstGeom prst="roundRect">
            <a:avLst>
              <a:gd name="adj" fmla="val 16667"/>
            </a:avLst>
          </a:prstGeom>
          <a:noFill/>
          <a:ln w="12700">
            <a:noFill/>
            <a:round/>
          </a:ln>
        </p:spPr>
        <p:txBody>
          <a:bodyPr wrap="square" lIns="91438" tIns="45719" rIns="91438" bIns="45719">
            <a:spAutoFit/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b="1" kern="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周角 ＝ </a:t>
            </a:r>
            <a:r>
              <a:rPr lang="en-US" altLang="zh-CN" sz="2000" b="1" kern="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360°</a:t>
            </a:r>
            <a:endParaRPr lang="zh-CN" altLang="en-US" sz="2000" b="1" kern="0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5" name="圆角矩形 18">
            <a:extLst>
              <a:ext uri="{FF2B5EF4-FFF2-40B4-BE49-F238E27FC236}">
                <a16:creationId xmlns:a16="http://schemas.microsoft.com/office/drawing/2014/main" id="{3B67F069-6CB6-33CF-4331-89D6E645ED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66885" y="1316697"/>
            <a:ext cx="2561278" cy="442672"/>
          </a:xfrm>
          <a:prstGeom prst="roundRect">
            <a:avLst>
              <a:gd name="adj" fmla="val 16667"/>
            </a:avLst>
          </a:prstGeom>
          <a:noFill/>
          <a:ln w="12700">
            <a:noFill/>
            <a:round/>
          </a:ln>
        </p:spPr>
        <p:txBody>
          <a:bodyPr wrap="square" lIns="91438" tIns="45719" rIns="91438" bIns="45719">
            <a:spAutoFit/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b="1" kern="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度量工具：量角器</a:t>
            </a:r>
          </a:p>
        </p:txBody>
      </p:sp>
      <p:sp>
        <p:nvSpPr>
          <p:cNvPr id="36" name="圆角矩形 18">
            <a:extLst>
              <a:ext uri="{FF2B5EF4-FFF2-40B4-BE49-F238E27FC236}">
                <a16:creationId xmlns:a16="http://schemas.microsoft.com/office/drawing/2014/main" id="{6A012A7F-88C0-0DBB-FC53-6EACC74C1B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26924" y="3166702"/>
            <a:ext cx="2346711" cy="442672"/>
          </a:xfrm>
          <a:prstGeom prst="roundRect">
            <a:avLst>
              <a:gd name="adj" fmla="val 16667"/>
            </a:avLst>
          </a:prstGeom>
          <a:noFill/>
          <a:ln w="12700">
            <a:noFill/>
            <a:round/>
          </a:ln>
        </p:spPr>
        <p:txBody>
          <a:bodyPr wrap="square" lIns="91438" tIns="45719" rIns="91438" bIns="45719">
            <a:spAutoFit/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b="1" kern="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直角 ＝ </a:t>
            </a:r>
            <a:r>
              <a:rPr lang="en-US" altLang="zh-CN" sz="2000" b="1" kern="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90°</a:t>
            </a:r>
            <a:endParaRPr lang="zh-CN" altLang="en-US" sz="2000" b="1" kern="0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7" name="圆角矩形 18">
            <a:extLst>
              <a:ext uri="{FF2B5EF4-FFF2-40B4-BE49-F238E27FC236}">
                <a16:creationId xmlns:a16="http://schemas.microsoft.com/office/drawing/2014/main" id="{6754C8A3-57A1-D0BF-5AC4-54486AB032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26924" y="3498882"/>
            <a:ext cx="2686148" cy="442672"/>
          </a:xfrm>
          <a:prstGeom prst="roundRect">
            <a:avLst>
              <a:gd name="adj" fmla="val 16667"/>
            </a:avLst>
          </a:prstGeom>
          <a:noFill/>
          <a:ln w="12700">
            <a:noFill/>
            <a:round/>
          </a:ln>
        </p:spPr>
        <p:txBody>
          <a:bodyPr wrap="square" lIns="91438" tIns="45719" rIns="91438" bIns="45719">
            <a:spAutoFit/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00" b="1" kern="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90°</a:t>
            </a:r>
            <a:r>
              <a:rPr lang="zh-CN" altLang="en-US" sz="2000" b="1" kern="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＜钝角＜</a:t>
            </a:r>
            <a:r>
              <a:rPr lang="en-US" altLang="zh-CN" sz="2000" b="1" kern="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180°</a:t>
            </a:r>
            <a:endParaRPr lang="zh-CN" altLang="en-US" sz="2000" b="1" kern="0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8" name="圆角矩形 18">
            <a:extLst>
              <a:ext uri="{FF2B5EF4-FFF2-40B4-BE49-F238E27FC236}">
                <a16:creationId xmlns:a16="http://schemas.microsoft.com/office/drawing/2014/main" id="{25009FD4-0B7A-0891-4473-4355D6F5EF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26924" y="3831062"/>
            <a:ext cx="2346711" cy="442672"/>
          </a:xfrm>
          <a:prstGeom prst="roundRect">
            <a:avLst>
              <a:gd name="adj" fmla="val 16667"/>
            </a:avLst>
          </a:prstGeom>
          <a:noFill/>
          <a:ln w="12700">
            <a:noFill/>
            <a:round/>
          </a:ln>
        </p:spPr>
        <p:txBody>
          <a:bodyPr wrap="square" lIns="91438" tIns="45719" rIns="91438" bIns="45719">
            <a:spAutoFit/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b="1" kern="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平角 ＝ </a:t>
            </a:r>
            <a:r>
              <a:rPr lang="en-US" altLang="zh-CN" sz="2000" b="1" kern="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180°</a:t>
            </a:r>
            <a:endParaRPr lang="zh-CN" altLang="en-US" sz="2000" b="1" kern="0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5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0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5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1" grpId="0" animBg="1"/>
      <p:bldP spid="14" grpId="0" animBg="1"/>
      <p:bldP spid="25" grpId="0" animBg="1"/>
      <p:bldP spid="26" grpId="0" animBg="1"/>
      <p:bldP spid="27" grpId="0" animBg="1"/>
      <p:bldP spid="28" grpId="0" animBg="1"/>
      <p:bldP spid="35" grpId="0" animBg="1"/>
      <p:bldP spid="36" grpId="0" animBg="1"/>
      <p:bldP spid="37" grpId="0" animBg="1"/>
      <p:bldP spid="3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CFD3E2D7-C186-B3B8-A12D-6D06026E10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0924" y="270922"/>
            <a:ext cx="3752036" cy="59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just">
              <a:lnSpc>
                <a:spcPct val="130000"/>
              </a:lnSpc>
            </a:pPr>
            <a:r>
              <a:rPr lang="zh-CN" altLang="en-US" sz="2800" b="1" dirty="0"/>
              <a:t>三、巩固提升</a:t>
            </a:r>
          </a:p>
        </p:txBody>
      </p:sp>
      <p:sp>
        <p:nvSpPr>
          <p:cNvPr id="4" name="文本框 24">
            <a:extLst>
              <a:ext uri="{FF2B5EF4-FFF2-40B4-BE49-F238E27FC236}">
                <a16:creationId xmlns:a16="http://schemas.microsoft.com/office/drawing/2014/main" id="{8E773336-748A-36D4-0DEB-519B955135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2537" y="1135063"/>
            <a:ext cx="331152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dirty="0">
                <a:solidFill>
                  <a:srgbClr val="FF6600"/>
                </a:solidFill>
              </a:rPr>
              <a:t>[</a:t>
            </a:r>
            <a:r>
              <a:rPr lang="zh-CN" altLang="en-US" dirty="0">
                <a:solidFill>
                  <a:srgbClr val="FF6600"/>
                </a:solidFill>
              </a:rPr>
              <a:t>选自教材</a:t>
            </a:r>
            <a:r>
              <a:rPr lang="en-US" altLang="zh-CN" dirty="0">
                <a:solidFill>
                  <a:srgbClr val="FF6600"/>
                </a:solidFill>
              </a:rPr>
              <a:t>P37 </a:t>
            </a:r>
            <a:r>
              <a:rPr lang="zh-CN" altLang="en-US" dirty="0">
                <a:solidFill>
                  <a:srgbClr val="FF6600"/>
                </a:solidFill>
              </a:rPr>
              <a:t>练习六 第</a:t>
            </a:r>
            <a:r>
              <a:rPr lang="en-US" altLang="zh-CN" dirty="0">
                <a:solidFill>
                  <a:srgbClr val="FF6600"/>
                </a:solidFill>
              </a:rPr>
              <a:t>1</a:t>
            </a:r>
            <a:r>
              <a:rPr lang="zh-CN" altLang="en-US" dirty="0">
                <a:solidFill>
                  <a:srgbClr val="FF6600"/>
                </a:solidFill>
              </a:rPr>
              <a:t>题</a:t>
            </a:r>
            <a:r>
              <a:rPr lang="en-US" altLang="zh-CN" dirty="0">
                <a:solidFill>
                  <a:srgbClr val="FF6600"/>
                </a:solidFill>
              </a:rPr>
              <a:t>]</a:t>
            </a:r>
            <a:endParaRPr lang="zh-CN" altLang="en-US" dirty="0">
              <a:solidFill>
                <a:srgbClr val="FF6600"/>
              </a:solidFill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5D69E75C-6FC2-6423-7F2A-5E02547ED2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2013" y="1076325"/>
            <a:ext cx="490061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400" b="1" dirty="0">
                <a:latin typeface="黑体" panose="02010609060101010101" pitchFamily="49" charset="-122"/>
              </a:rPr>
              <a:t>1. </a:t>
            </a:r>
            <a:r>
              <a:rPr lang="zh-CN" altLang="en-US" sz="2400" b="1" dirty="0">
                <a:latin typeface="黑体" panose="02010609060101010101" pitchFamily="49" charset="-122"/>
              </a:rPr>
              <a:t>量出下面各个角的度数。</a:t>
            </a:r>
          </a:p>
        </p:txBody>
      </p:sp>
      <p:pic>
        <p:nvPicPr>
          <p:cNvPr id="30" name="图片 29">
            <a:extLst>
              <a:ext uri="{FF2B5EF4-FFF2-40B4-BE49-F238E27FC236}">
                <a16:creationId xmlns:a16="http://schemas.microsoft.com/office/drawing/2014/main" id="{2F287B41-24BE-B796-2115-038635F7EC89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15637" y="2043018"/>
            <a:ext cx="8312727" cy="1476565"/>
          </a:xfrm>
          <a:prstGeom prst="rect">
            <a:avLst/>
          </a:prstGeom>
        </p:spPr>
      </p:pic>
      <p:pic>
        <p:nvPicPr>
          <p:cNvPr id="36" name="图片 35">
            <a:extLst>
              <a:ext uri="{FF2B5EF4-FFF2-40B4-BE49-F238E27FC236}">
                <a16:creationId xmlns:a16="http://schemas.microsoft.com/office/drawing/2014/main" id="{BC8CD23F-1292-2911-11BE-EAC41C0032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09713" y="1278732"/>
            <a:ext cx="4162425" cy="416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文本框 30">
            <a:extLst>
              <a:ext uri="{FF2B5EF4-FFF2-40B4-BE49-F238E27FC236}">
                <a16:creationId xmlns:a16="http://schemas.microsoft.com/office/drawing/2014/main" id="{0391CC09-B609-0316-8C2D-429BBF2261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8963" y="3717925"/>
            <a:ext cx="118268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/>
            <a:r>
              <a:rPr lang="en-US" altLang="zh-CN" sz="2400" b="1" dirty="0">
                <a:solidFill>
                  <a:srgbClr val="0000FF"/>
                </a:solidFill>
                <a:latin typeface="黑体" panose="02010609060101010101" pitchFamily="49" charset="-122"/>
              </a:rPr>
              <a:t>60°</a:t>
            </a:r>
            <a:endParaRPr lang="zh-CN" altLang="en-US" sz="2400" b="1" dirty="0">
              <a:solidFill>
                <a:srgbClr val="0000FF"/>
              </a:solidFill>
              <a:latin typeface="黑体" panose="02010609060101010101" pitchFamily="49" charset="-122"/>
            </a:endParaRPr>
          </a:p>
        </p:txBody>
      </p:sp>
      <p:pic>
        <p:nvPicPr>
          <p:cNvPr id="32" name="图片 31">
            <a:extLst>
              <a:ext uri="{FF2B5EF4-FFF2-40B4-BE49-F238E27FC236}">
                <a16:creationId xmlns:a16="http://schemas.microsoft.com/office/drawing/2014/main" id="{19D00250-4F70-EF13-BD24-FE01791C83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7787" y="1278732"/>
            <a:ext cx="4162425" cy="416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" name="文本框 32">
            <a:extLst>
              <a:ext uri="{FF2B5EF4-FFF2-40B4-BE49-F238E27FC236}">
                <a16:creationId xmlns:a16="http://schemas.microsoft.com/office/drawing/2014/main" id="{45817A3E-5010-460C-D895-B1C2F66012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08313" y="3717925"/>
            <a:ext cx="118268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/>
            <a:r>
              <a:rPr lang="en-US" altLang="zh-CN" sz="2400" b="1" dirty="0">
                <a:solidFill>
                  <a:srgbClr val="0000FF"/>
                </a:solidFill>
                <a:latin typeface="黑体" panose="02010609060101010101" pitchFamily="49" charset="-122"/>
              </a:rPr>
              <a:t>135°</a:t>
            </a:r>
            <a:endParaRPr lang="zh-CN" altLang="en-US" sz="2400" b="1" dirty="0">
              <a:solidFill>
                <a:srgbClr val="0000FF"/>
              </a:solidFill>
              <a:latin typeface="黑体" panose="02010609060101010101" pitchFamily="49" charset="-122"/>
            </a:endParaRPr>
          </a:p>
        </p:txBody>
      </p:sp>
      <p:pic>
        <p:nvPicPr>
          <p:cNvPr id="34" name="图片 33">
            <a:extLst>
              <a:ext uri="{FF2B5EF4-FFF2-40B4-BE49-F238E27FC236}">
                <a16:creationId xmlns:a16="http://schemas.microsoft.com/office/drawing/2014/main" id="{6D27CF89-A8C3-AA04-AA4D-0DF10BA204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3709987" y="493872"/>
            <a:ext cx="4162425" cy="416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" name="文本框 34">
            <a:extLst>
              <a:ext uri="{FF2B5EF4-FFF2-40B4-BE49-F238E27FC236}">
                <a16:creationId xmlns:a16="http://schemas.microsoft.com/office/drawing/2014/main" id="{17945215-239F-9944-47FD-0A1299B3C2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13363" y="3717925"/>
            <a:ext cx="118268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/>
            <a:r>
              <a:rPr lang="en-US" altLang="zh-CN" sz="2400" b="1" dirty="0">
                <a:solidFill>
                  <a:srgbClr val="0000FF"/>
                </a:solidFill>
                <a:latin typeface="黑体" panose="02010609060101010101" pitchFamily="49" charset="-122"/>
              </a:rPr>
              <a:t>135°</a:t>
            </a:r>
            <a:endParaRPr lang="zh-CN" altLang="en-US" sz="2400" b="1" dirty="0">
              <a:solidFill>
                <a:srgbClr val="0000FF"/>
              </a:solidFill>
              <a:latin typeface="黑体" panose="02010609060101010101" pitchFamily="49" charset="-122"/>
            </a:endParaRPr>
          </a:p>
        </p:txBody>
      </p:sp>
      <p:pic>
        <p:nvPicPr>
          <p:cNvPr id="37" name="图片 36">
            <a:extLst>
              <a:ext uri="{FF2B5EF4-FFF2-40B4-BE49-F238E27FC236}">
                <a16:creationId xmlns:a16="http://schemas.microsoft.com/office/drawing/2014/main" id="{E59760E0-69F5-1E2C-D90A-DFCE0A820A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683790">
            <a:off x="5573425" y="1257951"/>
            <a:ext cx="4162425" cy="416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" name="文本框 37">
            <a:extLst>
              <a:ext uri="{FF2B5EF4-FFF2-40B4-BE49-F238E27FC236}">
                <a16:creationId xmlns:a16="http://schemas.microsoft.com/office/drawing/2014/main" id="{316301CE-8DC2-AEFC-43E6-792B318FCA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82441" y="3717925"/>
            <a:ext cx="118268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/>
            <a:r>
              <a:rPr lang="en-US" altLang="zh-CN" sz="2400" b="1" dirty="0">
                <a:solidFill>
                  <a:srgbClr val="0000FF"/>
                </a:solidFill>
                <a:latin typeface="黑体" panose="02010609060101010101" pitchFamily="49" charset="-122"/>
              </a:rPr>
              <a:t>90°</a:t>
            </a:r>
            <a:endParaRPr lang="zh-CN" altLang="en-US" sz="2400" b="1" dirty="0">
              <a:solidFill>
                <a:srgbClr val="0000FF"/>
              </a:solidFill>
              <a:latin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900" decel="10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900" decel="10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6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900" decel="100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"/>
                            </p:stCondLst>
                            <p:childTnLst>
                              <p:par>
                                <p:cTn id="74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5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3" grpId="0"/>
      <p:bldP spid="35" grpId="0"/>
      <p:bldP spid="3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7">
            <a:extLst>
              <a:ext uri="{FF2B5EF4-FFF2-40B4-BE49-F238E27FC236}">
                <a16:creationId xmlns:a16="http://schemas.microsoft.com/office/drawing/2014/main" id="{BC5017BC-E0C7-B0C6-C042-82D5CADAA5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877392"/>
            <a:ext cx="7551737" cy="98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 b="1">
                <a:latin typeface="黑体" panose="02010609060101010101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pPr>
              <a:lnSpc>
                <a:spcPct val="130000"/>
              </a:lnSpc>
            </a:pPr>
            <a:r>
              <a:rPr lang="en-US" altLang="zh-CN" dirty="0"/>
              <a:t>2. </a:t>
            </a:r>
            <a:r>
              <a:rPr lang="zh-CN" altLang="en-US" dirty="0"/>
              <a:t>选择合适的方法画出下面的角，并说说它们分别是哪一种角。</a:t>
            </a:r>
          </a:p>
        </p:txBody>
      </p:sp>
      <p:sp>
        <p:nvSpPr>
          <p:cNvPr id="4" name="文本框 7">
            <a:extLst>
              <a:ext uri="{FF2B5EF4-FFF2-40B4-BE49-F238E27FC236}">
                <a16:creationId xmlns:a16="http://schemas.microsoft.com/office/drawing/2014/main" id="{13D866D2-6DA4-2C4B-CFF9-88B50577F5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2163" y="2066925"/>
            <a:ext cx="865187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>
              <a:defRPr/>
            </a:pPr>
            <a:r>
              <a:rPr lang="en-US" altLang="zh-CN" sz="2400" b="1" dirty="0">
                <a:latin typeface="+mn-lt"/>
              </a:rPr>
              <a:t>70°</a:t>
            </a:r>
            <a:endParaRPr lang="zh-CN" altLang="en-US" sz="2400" b="1" dirty="0">
              <a:latin typeface="+mn-lt"/>
            </a:endParaRPr>
          </a:p>
        </p:txBody>
      </p:sp>
      <p:sp>
        <p:nvSpPr>
          <p:cNvPr id="5" name="文本框 7">
            <a:extLst>
              <a:ext uri="{FF2B5EF4-FFF2-40B4-BE49-F238E27FC236}">
                <a16:creationId xmlns:a16="http://schemas.microsoft.com/office/drawing/2014/main" id="{CB21D45A-D84D-D546-2B96-4E8C9E8003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90103" y="2066925"/>
            <a:ext cx="865187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>
              <a:defRPr/>
            </a:pPr>
            <a:r>
              <a:rPr lang="en-US" altLang="zh-CN" sz="2400" b="1" dirty="0">
                <a:latin typeface="+mn-lt"/>
              </a:rPr>
              <a:t>45°</a:t>
            </a:r>
            <a:endParaRPr lang="zh-CN" altLang="en-US" sz="2400" b="1" dirty="0">
              <a:latin typeface="+mn-lt"/>
            </a:endParaRPr>
          </a:p>
        </p:txBody>
      </p:sp>
      <p:sp>
        <p:nvSpPr>
          <p:cNvPr id="6" name="文本框 7">
            <a:extLst>
              <a:ext uri="{FF2B5EF4-FFF2-40B4-BE49-F238E27FC236}">
                <a16:creationId xmlns:a16="http://schemas.microsoft.com/office/drawing/2014/main" id="{9659F94E-65DB-4598-D3B4-253EFEF37F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11843" y="2066925"/>
            <a:ext cx="865187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>
              <a:defRPr/>
            </a:pPr>
            <a:r>
              <a:rPr lang="en-US" altLang="zh-CN" sz="2400" b="1" dirty="0">
                <a:latin typeface="+mn-lt"/>
              </a:rPr>
              <a:t>60°</a:t>
            </a:r>
            <a:endParaRPr lang="zh-CN" altLang="en-US" sz="2400" b="1" dirty="0">
              <a:latin typeface="+mn-lt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2F9976FA-A74C-8234-E22B-03F6CCD50C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33583" y="2066925"/>
            <a:ext cx="1081087" cy="46166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>
              <a:defRPr/>
            </a:pPr>
            <a:r>
              <a:rPr lang="en-US" altLang="zh-CN" sz="2400" b="1" dirty="0">
                <a:latin typeface="+mn-lt"/>
              </a:rPr>
              <a:t>115°</a:t>
            </a:r>
            <a:endParaRPr lang="zh-CN" altLang="en-US" sz="2400" b="1" dirty="0">
              <a:latin typeface="+mn-lt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7C8DA35D-6370-6711-5AD8-C0C53E2212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71223" y="2066925"/>
            <a:ext cx="113347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>
              <a:defRPr/>
            </a:pPr>
            <a:r>
              <a:rPr lang="en-US" altLang="zh-CN" sz="2400" b="1" dirty="0">
                <a:latin typeface="+mn-lt"/>
              </a:rPr>
              <a:t>150°</a:t>
            </a:r>
            <a:endParaRPr lang="zh-CN" altLang="en-US" sz="2400" b="1" dirty="0">
              <a:latin typeface="+mn-lt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56EE14C4-8506-2DFD-2975-5C851CC3AC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08850" y="2066925"/>
            <a:ext cx="1042988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>
              <a:defRPr/>
            </a:pPr>
            <a:r>
              <a:rPr lang="en-US" altLang="zh-CN" sz="2400" b="1" dirty="0">
                <a:latin typeface="+mn-lt"/>
              </a:rPr>
              <a:t>180°</a:t>
            </a:r>
            <a:endParaRPr lang="zh-CN" altLang="en-US" sz="2400" b="1" dirty="0">
              <a:latin typeface="+mn-lt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A8C070EB-8E56-509B-86CD-1B2D432AD9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263" y="2643188"/>
            <a:ext cx="10080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/>
            <a:r>
              <a:rPr lang="zh-CN" altLang="en-US" sz="2400" b="1">
                <a:solidFill>
                  <a:srgbClr val="FF0000"/>
                </a:solidFill>
                <a:latin typeface="+mj-ea"/>
                <a:ea typeface="+mj-ea"/>
              </a:rPr>
              <a:t>锐角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0AD33DB5-AA6C-DBD8-9760-0CFC166C46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800" y="3189288"/>
            <a:ext cx="1225550" cy="46196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j-ea"/>
                <a:ea typeface="+mj-ea"/>
              </a:rPr>
              <a:t>量角器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E70B120A-3429-F3D4-7B42-B33F7F34DC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66265" y="2643188"/>
            <a:ext cx="10080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/>
            <a:r>
              <a:rPr lang="zh-CN" altLang="en-US" sz="2400" b="1">
                <a:solidFill>
                  <a:srgbClr val="FF0000"/>
                </a:solidFill>
                <a:latin typeface="+mj-ea"/>
                <a:ea typeface="+mj-ea"/>
              </a:rPr>
              <a:t>锐角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DB62698F-33E4-8135-378E-AEEE56C5C1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23073" y="3189288"/>
            <a:ext cx="1225550" cy="46196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j-ea"/>
                <a:ea typeface="+mj-ea"/>
              </a:rPr>
              <a:t>三角尺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1300B1F6-5348-A12E-9A28-52A3CF6CB6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84843" y="2643188"/>
            <a:ext cx="10080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/>
            <a:r>
              <a:rPr lang="zh-CN" altLang="en-US" sz="2400" b="1">
                <a:solidFill>
                  <a:srgbClr val="FF0000"/>
                </a:solidFill>
                <a:latin typeface="+mj-ea"/>
                <a:ea typeface="+mj-ea"/>
              </a:rPr>
              <a:t>锐角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68ADB821-1223-E895-600C-95228A0D6C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2921" y="3189288"/>
            <a:ext cx="1223962" cy="46196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j-ea"/>
                <a:ea typeface="+mj-ea"/>
              </a:rPr>
              <a:t>三角尺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47D6412D-F59D-FFAE-CFB0-A53A9C4E35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31995" y="2643188"/>
            <a:ext cx="10080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/>
            <a:r>
              <a:rPr lang="zh-CN" altLang="en-US" sz="2400" b="1">
                <a:solidFill>
                  <a:srgbClr val="FF0000"/>
                </a:solidFill>
                <a:latin typeface="+mj-ea"/>
                <a:ea typeface="+mj-ea"/>
              </a:rPr>
              <a:t>钝角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7768C039-4048-F85D-3C00-AEB51473CF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89756" y="3189288"/>
            <a:ext cx="1223962" cy="46196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j-ea"/>
                <a:ea typeface="+mj-ea"/>
              </a:rPr>
              <a:t>三角尺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CF281F68-1DA0-222C-A557-65154C2405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79148" y="2643188"/>
            <a:ext cx="10080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/>
            <a:r>
              <a:rPr lang="zh-CN" altLang="en-US" sz="2400" b="1">
                <a:solidFill>
                  <a:srgbClr val="FF0000"/>
                </a:solidFill>
                <a:latin typeface="+mj-ea"/>
                <a:ea typeface="+mj-ea"/>
              </a:rPr>
              <a:t>钝角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2BCB3449-23A7-7A47-3050-1DC705C75D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36591" y="3189288"/>
            <a:ext cx="1223962" cy="46196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j-ea"/>
                <a:ea typeface="+mj-ea"/>
              </a:rPr>
              <a:t>三角尺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9E06A82B-D722-C970-65F8-1B95EF6B88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5825" y="2643188"/>
            <a:ext cx="10080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/>
            <a:r>
              <a:rPr lang="zh-CN" altLang="en-US" sz="2400" b="1">
                <a:solidFill>
                  <a:srgbClr val="FF0000"/>
                </a:solidFill>
                <a:latin typeface="+mj-ea"/>
                <a:ea typeface="+mj-ea"/>
              </a:rPr>
              <a:t>平角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8380A6B3-CA46-7650-E227-65DAA24C11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92950" y="3189288"/>
            <a:ext cx="1223963" cy="46196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j-ea"/>
                <a:ea typeface="+mj-ea"/>
              </a:rPr>
              <a:t>三角尺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D1F25CDE-289F-A6F6-542D-26993EC7A9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92950" y="3636963"/>
            <a:ext cx="1223963" cy="46196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j-ea"/>
                <a:ea typeface="+mj-ea"/>
              </a:rPr>
              <a:t>直尺</a:t>
            </a:r>
          </a:p>
        </p:txBody>
      </p:sp>
      <p:sp>
        <p:nvSpPr>
          <p:cNvPr id="28" name="文本框 24">
            <a:extLst>
              <a:ext uri="{FF2B5EF4-FFF2-40B4-BE49-F238E27FC236}">
                <a16:creationId xmlns:a16="http://schemas.microsoft.com/office/drawing/2014/main" id="{A9633D7A-AE5E-26F2-72EC-EEEB913BFC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05362" y="411163"/>
            <a:ext cx="331152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dirty="0">
                <a:solidFill>
                  <a:srgbClr val="FF6600"/>
                </a:solidFill>
              </a:rPr>
              <a:t>[</a:t>
            </a:r>
            <a:r>
              <a:rPr lang="zh-CN" altLang="en-US" dirty="0">
                <a:solidFill>
                  <a:srgbClr val="FF6600"/>
                </a:solidFill>
              </a:rPr>
              <a:t>选自教材</a:t>
            </a:r>
            <a:r>
              <a:rPr lang="en-US" altLang="zh-CN" dirty="0">
                <a:solidFill>
                  <a:srgbClr val="FF6600"/>
                </a:solidFill>
              </a:rPr>
              <a:t>P37 </a:t>
            </a:r>
            <a:r>
              <a:rPr lang="zh-CN" altLang="en-US" dirty="0">
                <a:solidFill>
                  <a:srgbClr val="FF6600"/>
                </a:solidFill>
              </a:rPr>
              <a:t>练习六 第</a:t>
            </a:r>
            <a:r>
              <a:rPr lang="en-US" altLang="zh-CN" dirty="0">
                <a:solidFill>
                  <a:srgbClr val="FF6600"/>
                </a:solidFill>
              </a:rPr>
              <a:t>2</a:t>
            </a:r>
            <a:r>
              <a:rPr lang="zh-CN" altLang="en-US" dirty="0">
                <a:solidFill>
                  <a:srgbClr val="FF6600"/>
                </a:solidFill>
              </a:rPr>
              <a:t>题</a:t>
            </a:r>
            <a:r>
              <a:rPr lang="en-US" altLang="zh-CN" dirty="0">
                <a:solidFill>
                  <a:srgbClr val="FF6600"/>
                </a:solidFill>
              </a:rPr>
              <a:t>]</a:t>
            </a:r>
            <a:endParaRPr lang="zh-CN" altLang="en-US" dirty="0">
              <a:solidFill>
                <a:srgbClr val="FF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4668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/>
      <p:bldP spid="16" grpId="0"/>
      <p:bldP spid="19" grpId="0"/>
      <p:bldP spid="20" grpId="0"/>
      <p:bldP spid="21" grpId="0"/>
      <p:bldP spid="22" grpId="0"/>
      <p:bldP spid="23" grpId="0"/>
      <p:bldP spid="24" grpId="0"/>
      <p:bldP spid="2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F38DCD4-66CB-ECA0-2CDA-1979AD685307}"/>
              </a:ext>
            </a:extLst>
          </p:cNvPr>
          <p:cNvSpPr txBox="1"/>
          <p:nvPr/>
        </p:nvSpPr>
        <p:spPr>
          <a:xfrm>
            <a:off x="642938" y="743903"/>
            <a:ext cx="7777162" cy="334995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lnSpc>
                <a:spcPct val="150000"/>
              </a:lnSpc>
              <a:defRPr/>
            </a:pPr>
            <a:r>
              <a:rPr lang="en-US" altLang="zh-CN" sz="2400" b="1" dirty="0">
                <a:latin typeface="+mn-lt"/>
                <a:ea typeface="+mn-ea"/>
              </a:rPr>
              <a:t>3. </a:t>
            </a:r>
            <a:r>
              <a:rPr lang="zh-CN" altLang="en-US" sz="2400" b="1" dirty="0">
                <a:latin typeface="+mn-lt"/>
                <a:ea typeface="+mn-ea"/>
              </a:rPr>
              <a:t>判断下面的说法是否正确，并说明理由。</a:t>
            </a:r>
            <a:endParaRPr lang="en-US" altLang="zh-CN" sz="2400" b="1" dirty="0">
              <a:latin typeface="+mn-lt"/>
              <a:ea typeface="+mn-ea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zh-CN" altLang="en-US" sz="2400" b="1" dirty="0">
                <a:latin typeface="+mn-lt"/>
                <a:ea typeface="+mn-ea"/>
              </a:rPr>
              <a:t>（</a:t>
            </a:r>
            <a:r>
              <a:rPr lang="en-US" altLang="zh-CN" sz="2400" b="1" dirty="0">
                <a:latin typeface="+mn-lt"/>
                <a:ea typeface="+mn-ea"/>
              </a:rPr>
              <a:t>1</a:t>
            </a:r>
            <a:r>
              <a:rPr lang="zh-CN" altLang="en-US" sz="2400" b="1" dirty="0">
                <a:latin typeface="+mn-lt"/>
                <a:ea typeface="+mn-ea"/>
              </a:rPr>
              <a:t>）把一个平角分成两个角，如果其中一个角是锐角，那么另一个角一定是钝角。</a:t>
            </a:r>
            <a:endParaRPr lang="en-US" altLang="zh-CN" sz="2400" b="1" dirty="0">
              <a:latin typeface="+mn-lt"/>
              <a:ea typeface="+mn-ea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zh-CN" altLang="en-US" sz="2400" b="1" dirty="0">
                <a:latin typeface="+mn-lt"/>
                <a:ea typeface="+mn-ea"/>
              </a:rPr>
              <a:t>（</a:t>
            </a:r>
            <a:r>
              <a:rPr lang="en-US" altLang="zh-CN" sz="2400" b="1" dirty="0">
                <a:latin typeface="+mn-lt"/>
                <a:ea typeface="+mn-ea"/>
              </a:rPr>
              <a:t>2</a:t>
            </a:r>
            <a:r>
              <a:rPr lang="zh-CN" altLang="en-US" sz="2400" b="1" dirty="0">
                <a:latin typeface="+mn-lt"/>
                <a:ea typeface="+mn-ea"/>
              </a:rPr>
              <a:t>）</a:t>
            </a:r>
            <a:r>
              <a:rPr lang="en-US" altLang="zh-CN" sz="2400" b="1" dirty="0">
                <a:latin typeface="+mn-lt"/>
                <a:ea typeface="+mn-ea"/>
              </a:rPr>
              <a:t>1</a:t>
            </a:r>
            <a:r>
              <a:rPr lang="zh-CN" altLang="en-US" sz="2400" b="1" dirty="0">
                <a:latin typeface="+mn-lt"/>
                <a:ea typeface="+mn-ea"/>
              </a:rPr>
              <a:t>周角 </a:t>
            </a:r>
            <a:r>
              <a:rPr lang="en-US" altLang="zh-CN" sz="2400" b="1" dirty="0">
                <a:latin typeface="+mn-lt"/>
                <a:ea typeface="+mn-ea"/>
              </a:rPr>
              <a:t>= 2</a:t>
            </a:r>
            <a:r>
              <a:rPr lang="zh-CN" altLang="en-US" sz="2400" b="1" dirty="0">
                <a:latin typeface="+mn-lt"/>
                <a:ea typeface="+mn-ea"/>
              </a:rPr>
              <a:t>直角。</a:t>
            </a:r>
            <a:endParaRPr lang="en-US" altLang="zh-CN" sz="2400" b="1" dirty="0">
              <a:latin typeface="+mn-lt"/>
              <a:ea typeface="+mn-ea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zh-CN" altLang="en-US" sz="2400" b="1" dirty="0">
                <a:latin typeface="+mn-lt"/>
                <a:ea typeface="+mn-ea"/>
              </a:rPr>
              <a:t>（</a:t>
            </a:r>
            <a:r>
              <a:rPr lang="en-US" altLang="zh-CN" sz="2400" b="1" dirty="0">
                <a:latin typeface="+mn-lt"/>
                <a:ea typeface="+mn-ea"/>
              </a:rPr>
              <a:t>3</a:t>
            </a:r>
            <a:r>
              <a:rPr lang="zh-CN" altLang="en-US" sz="2400" b="1" dirty="0">
                <a:latin typeface="+mn-lt"/>
                <a:ea typeface="+mn-ea"/>
              </a:rPr>
              <a:t>）两个锐角合起来的角一定大于直角。</a:t>
            </a:r>
            <a:endParaRPr lang="en-US" altLang="zh-CN" sz="2400" b="1" dirty="0">
              <a:latin typeface="+mn-lt"/>
              <a:ea typeface="+mn-ea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zh-CN" altLang="en-US" sz="2400" b="1" dirty="0">
                <a:latin typeface="+mn-lt"/>
                <a:ea typeface="+mn-ea"/>
              </a:rPr>
              <a:t>（</a:t>
            </a:r>
            <a:r>
              <a:rPr lang="en-US" altLang="zh-CN" sz="2400" b="1" dirty="0">
                <a:latin typeface="+mn-lt"/>
                <a:ea typeface="+mn-ea"/>
              </a:rPr>
              <a:t>4</a:t>
            </a:r>
            <a:r>
              <a:rPr lang="zh-CN" altLang="en-US" sz="2400" b="1" dirty="0">
                <a:latin typeface="+mn-lt"/>
                <a:ea typeface="+mn-ea"/>
              </a:rPr>
              <a:t>）一个锐角和一个直角合起来的角一定是一个钝角。</a:t>
            </a:r>
          </a:p>
        </p:txBody>
      </p:sp>
      <p:sp>
        <p:nvSpPr>
          <p:cNvPr id="9" name="文本框 24">
            <a:extLst>
              <a:ext uri="{FF2B5EF4-FFF2-40B4-BE49-F238E27FC236}">
                <a16:creationId xmlns:a16="http://schemas.microsoft.com/office/drawing/2014/main" id="{D4F92B17-A9B5-AFF2-F3B0-6698A6540B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05362" y="395923"/>
            <a:ext cx="331152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dirty="0">
                <a:solidFill>
                  <a:srgbClr val="FF6600"/>
                </a:solidFill>
              </a:rPr>
              <a:t>[</a:t>
            </a:r>
            <a:r>
              <a:rPr lang="zh-CN" altLang="en-US" dirty="0">
                <a:solidFill>
                  <a:srgbClr val="FF6600"/>
                </a:solidFill>
              </a:rPr>
              <a:t>选自教材</a:t>
            </a:r>
            <a:r>
              <a:rPr lang="en-US" altLang="zh-CN" dirty="0">
                <a:solidFill>
                  <a:srgbClr val="FF6600"/>
                </a:solidFill>
              </a:rPr>
              <a:t>P37 </a:t>
            </a:r>
            <a:r>
              <a:rPr lang="zh-CN" altLang="en-US" dirty="0">
                <a:solidFill>
                  <a:srgbClr val="FF6600"/>
                </a:solidFill>
              </a:rPr>
              <a:t>练习六 第</a:t>
            </a:r>
            <a:r>
              <a:rPr lang="en-US" altLang="zh-CN" dirty="0">
                <a:solidFill>
                  <a:srgbClr val="FF6600"/>
                </a:solidFill>
              </a:rPr>
              <a:t>3</a:t>
            </a:r>
            <a:r>
              <a:rPr lang="zh-CN" altLang="en-US" dirty="0">
                <a:solidFill>
                  <a:srgbClr val="FF6600"/>
                </a:solidFill>
              </a:rPr>
              <a:t>题</a:t>
            </a:r>
            <a:r>
              <a:rPr lang="en-US" altLang="zh-CN" dirty="0">
                <a:solidFill>
                  <a:srgbClr val="FF6600"/>
                </a:solidFill>
              </a:rPr>
              <a:t>]</a:t>
            </a:r>
            <a:endParaRPr lang="zh-CN" altLang="en-US" dirty="0">
              <a:solidFill>
                <a:srgbClr val="FF6600"/>
              </a:solidFill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C567789D-AA63-B42C-31AF-68D8C88FAB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83488" y="1824618"/>
            <a:ext cx="527050" cy="66833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n-ea"/>
              </a:rPr>
              <a:t>√</a:t>
            </a:r>
            <a:endParaRPr lang="zh-CN" altLang="en-US" sz="3200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889C779C-5E28-9E5A-D31D-AE9B1AD773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62902" y="3841536"/>
            <a:ext cx="527050" cy="66833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n-ea"/>
              </a:rPr>
              <a:t>√</a:t>
            </a:r>
            <a:endParaRPr lang="zh-CN" altLang="en-US" sz="3200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AEF8EFA6-D686-1A9E-EB35-73238C70FF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40702" y="2953514"/>
            <a:ext cx="527050" cy="66833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n-ea"/>
              </a:rPr>
              <a:t>×</a:t>
            </a:r>
            <a:endParaRPr lang="zh-CN" altLang="en-US" sz="3200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3D5432EE-1DF8-E43F-1DD9-66EECD4BFE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52508" y="2441838"/>
            <a:ext cx="527050" cy="66833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n-ea"/>
              </a:rPr>
              <a:t>√</a:t>
            </a:r>
            <a:endParaRPr lang="zh-CN" altLang="en-US" sz="3200" dirty="0">
              <a:solidFill>
                <a:srgbClr val="FF0000"/>
              </a:solidFill>
              <a:latin typeface="+mn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380555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3258DE63-19EA-B3F4-3593-F9BD5E74C0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0209" y="353378"/>
            <a:ext cx="859472" cy="46196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defRPr/>
            </a:pPr>
            <a:r>
              <a:rPr lang="en-US" altLang="zh-CN" sz="2400" b="1" dirty="0">
                <a:latin typeface="+mn-lt"/>
              </a:rPr>
              <a:t>4.</a:t>
            </a:r>
            <a:endParaRPr lang="zh-CN" altLang="en-US" sz="2400" b="1" dirty="0">
              <a:latin typeface="+mn-lt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AF268154-7001-905A-D7F0-E89C078838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0208" y="888365"/>
            <a:ext cx="79216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defRPr/>
            </a:pPr>
            <a:r>
              <a:rPr lang="zh-CN" altLang="en-US" sz="2400" b="1" dirty="0">
                <a:latin typeface="+mn-lt"/>
              </a:rPr>
              <a:t>（</a:t>
            </a:r>
            <a:r>
              <a:rPr lang="en-US" altLang="zh-CN" sz="2400" b="1" dirty="0">
                <a:latin typeface="+mn-lt"/>
              </a:rPr>
              <a:t>1</a:t>
            </a:r>
            <a:r>
              <a:rPr lang="zh-CN" altLang="en-US" sz="2400" b="1" dirty="0">
                <a:latin typeface="+mn-lt"/>
              </a:rPr>
              <a:t>）你能用一张长方形纸折出下面度数的角吗？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C2E0399A-3B4E-06C6-D81A-4138229CA8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5395" y="1549083"/>
            <a:ext cx="863600" cy="4603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defRPr/>
            </a:pPr>
            <a:r>
              <a:rPr lang="en-US" altLang="zh-CN" sz="2400" b="1" dirty="0">
                <a:latin typeface="+mn-lt"/>
              </a:rPr>
              <a:t>90°</a:t>
            </a:r>
            <a:endParaRPr lang="zh-CN" altLang="en-US" sz="2400" b="1" dirty="0">
              <a:latin typeface="+mn-lt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C6E622EF-A905-84AC-3F03-F8C7CB4809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59676" y="1549083"/>
            <a:ext cx="865187" cy="4603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defRPr/>
            </a:pPr>
            <a:r>
              <a:rPr lang="en-US" altLang="zh-CN" sz="2400" b="1" dirty="0">
                <a:latin typeface="+mn-lt"/>
              </a:rPr>
              <a:t>45°</a:t>
            </a:r>
            <a:endParaRPr lang="zh-CN" altLang="en-US" sz="2400" b="1" dirty="0">
              <a:latin typeface="+mn-lt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CD94D2AC-80D6-18BC-D6B4-D0D5310DEC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65545" y="1549083"/>
            <a:ext cx="1368425" cy="4603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defRPr/>
            </a:pPr>
            <a:r>
              <a:rPr lang="en-US" altLang="zh-CN" sz="2400" b="1" dirty="0">
                <a:latin typeface="+mn-lt"/>
              </a:rPr>
              <a:t>135°</a:t>
            </a:r>
            <a:endParaRPr lang="zh-CN" altLang="en-US" sz="2400" b="1" dirty="0">
              <a:latin typeface="+mn-lt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75B7F56A-242D-48EB-4F3A-3861195092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5133" y="3189605"/>
            <a:ext cx="8337867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defRPr/>
            </a:pPr>
            <a:r>
              <a:rPr lang="zh-CN" altLang="en-US" sz="2400" b="1" dirty="0">
                <a:latin typeface="+mn-lt"/>
              </a:rPr>
              <a:t>（</a:t>
            </a:r>
            <a:r>
              <a:rPr lang="en-US" altLang="zh-CN" sz="2400" b="1" dirty="0">
                <a:latin typeface="+mn-lt"/>
              </a:rPr>
              <a:t>2</a:t>
            </a:r>
            <a:r>
              <a:rPr lang="zh-CN" altLang="en-US" sz="2400" b="1" dirty="0">
                <a:latin typeface="+mn-lt"/>
              </a:rPr>
              <a:t>）将一张圆形纸对折三次后展开，可以得到哪些度数的角？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2737B3C2-2C62-D8C3-F279-97D266E834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79245" y="3741103"/>
            <a:ext cx="554355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2400" b="1" dirty="0">
                <a:solidFill>
                  <a:srgbClr val="FF0000"/>
                </a:solidFill>
              </a:rPr>
              <a:t>可以得到</a:t>
            </a:r>
            <a:r>
              <a:rPr lang="en-US" altLang="zh-CN" sz="2400" b="1" dirty="0">
                <a:solidFill>
                  <a:srgbClr val="FF0000"/>
                </a:solidFill>
              </a:rPr>
              <a:t>45°</a:t>
            </a:r>
            <a:r>
              <a:rPr lang="zh-CN" altLang="en-US" sz="2400" b="1" dirty="0">
                <a:solidFill>
                  <a:srgbClr val="FF0000"/>
                </a:solidFill>
              </a:rPr>
              <a:t>，</a:t>
            </a:r>
            <a:r>
              <a:rPr lang="en-US" altLang="zh-CN" sz="2400" b="1" dirty="0">
                <a:solidFill>
                  <a:srgbClr val="FF0000"/>
                </a:solidFill>
              </a:rPr>
              <a:t>90°</a:t>
            </a:r>
            <a:r>
              <a:rPr lang="zh-CN" altLang="en-US" sz="2400" b="1" dirty="0">
                <a:solidFill>
                  <a:srgbClr val="FF0000"/>
                </a:solidFill>
              </a:rPr>
              <a:t>，</a:t>
            </a:r>
            <a:r>
              <a:rPr lang="en-US" altLang="zh-CN" sz="2400" b="1" dirty="0">
                <a:solidFill>
                  <a:srgbClr val="FF0000"/>
                </a:solidFill>
              </a:rPr>
              <a:t>135°</a:t>
            </a:r>
            <a:r>
              <a:rPr lang="zh-CN" altLang="en-US" sz="2400" b="1" dirty="0">
                <a:solidFill>
                  <a:srgbClr val="FF0000"/>
                </a:solidFill>
              </a:rPr>
              <a:t>，</a:t>
            </a:r>
            <a:r>
              <a:rPr lang="en-US" altLang="zh-CN" sz="2400" b="1" dirty="0">
                <a:solidFill>
                  <a:srgbClr val="FF0000"/>
                </a:solidFill>
              </a:rPr>
              <a:t>180°</a:t>
            </a:r>
            <a:r>
              <a:rPr lang="zh-CN" altLang="en-US" sz="2400" b="1" dirty="0">
                <a:solidFill>
                  <a:srgbClr val="FF0000"/>
                </a:solidFill>
              </a:rPr>
              <a:t>，</a:t>
            </a:r>
            <a:r>
              <a:rPr lang="en-US" altLang="zh-CN" sz="2400" b="1" dirty="0">
                <a:solidFill>
                  <a:srgbClr val="FF0000"/>
                </a:solidFill>
              </a:rPr>
              <a:t>225°</a:t>
            </a:r>
            <a:r>
              <a:rPr lang="zh-CN" altLang="en-US" sz="2400" b="1" dirty="0">
                <a:solidFill>
                  <a:srgbClr val="FF0000"/>
                </a:solidFill>
              </a:rPr>
              <a:t>，</a:t>
            </a:r>
            <a:r>
              <a:rPr lang="en-US" altLang="zh-CN" sz="2400" b="1" dirty="0">
                <a:solidFill>
                  <a:srgbClr val="FF0000"/>
                </a:solidFill>
              </a:rPr>
              <a:t>270°</a:t>
            </a:r>
            <a:r>
              <a:rPr lang="zh-CN" altLang="en-US" sz="2400" b="1" dirty="0">
                <a:solidFill>
                  <a:srgbClr val="FF0000"/>
                </a:solidFill>
              </a:rPr>
              <a:t>，</a:t>
            </a:r>
            <a:r>
              <a:rPr lang="en-US" altLang="zh-CN" sz="2400" b="1" dirty="0">
                <a:solidFill>
                  <a:srgbClr val="FF0000"/>
                </a:solidFill>
              </a:rPr>
              <a:t>315°</a:t>
            </a:r>
            <a:r>
              <a:rPr lang="zh-CN" altLang="en-US" sz="2400" b="1" dirty="0">
                <a:solidFill>
                  <a:srgbClr val="FF0000"/>
                </a:solidFill>
              </a:rPr>
              <a:t>，</a:t>
            </a:r>
            <a:r>
              <a:rPr lang="en-US" altLang="zh-CN" sz="2400" b="1" dirty="0">
                <a:solidFill>
                  <a:srgbClr val="FF0000"/>
                </a:solidFill>
              </a:rPr>
              <a:t>360°</a:t>
            </a:r>
            <a:r>
              <a:rPr lang="zh-CN" altLang="en-US" sz="2400" b="1" dirty="0">
                <a:solidFill>
                  <a:srgbClr val="FF0000"/>
                </a:solidFill>
              </a:rPr>
              <a:t>的角。</a:t>
            </a: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FFB9AB16-C2BE-4999-1ED7-99987E5913E0}"/>
              </a:ext>
            </a:extLst>
          </p:cNvPr>
          <p:cNvGrpSpPr/>
          <p:nvPr/>
        </p:nvGrpSpPr>
        <p:grpSpPr>
          <a:xfrm>
            <a:off x="1354773" y="2179328"/>
            <a:ext cx="6106457" cy="864971"/>
            <a:chOff x="1157213" y="2240288"/>
            <a:chExt cx="6106457" cy="864971"/>
          </a:xfrm>
        </p:grpSpPr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E9338A61-9DEC-4F44-A6E7-35DC972271C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57213" y="2240288"/>
              <a:ext cx="1501923" cy="864971"/>
            </a:xfrm>
            <a:prstGeom prst="rect">
              <a:avLst/>
            </a:prstGeom>
          </p:spPr>
        </p:pic>
        <p:sp>
          <p:nvSpPr>
            <p:cNvPr id="12" name="箭头: 右 11">
              <a:extLst>
                <a:ext uri="{FF2B5EF4-FFF2-40B4-BE49-F238E27FC236}">
                  <a16:creationId xmlns:a16="http://schemas.microsoft.com/office/drawing/2014/main" id="{569D42ED-4937-4D2E-AB4A-9AEFB19CA8E5}"/>
                </a:ext>
              </a:extLst>
            </p:cNvPr>
            <p:cNvSpPr/>
            <p:nvPr/>
          </p:nvSpPr>
          <p:spPr>
            <a:xfrm>
              <a:off x="2808288" y="2528265"/>
              <a:ext cx="503146" cy="289016"/>
            </a:xfrm>
            <a:prstGeom prst="rightArrow">
              <a:avLst/>
            </a:prstGeom>
            <a:solidFill>
              <a:schemeClr val="bg1"/>
            </a:solidFill>
            <a:ln>
              <a:solidFill>
                <a:srgbClr val="00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id="{B0737E07-C41E-DC2D-3D5C-CA6B6B0C6A1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59882" y="2240288"/>
              <a:ext cx="1503511" cy="864000"/>
            </a:xfrm>
            <a:prstGeom prst="rect">
              <a:avLst/>
            </a:prstGeom>
          </p:spPr>
        </p:pic>
        <p:sp>
          <p:nvSpPr>
            <p:cNvPr id="14" name="箭头: 右 13">
              <a:extLst>
                <a:ext uri="{FF2B5EF4-FFF2-40B4-BE49-F238E27FC236}">
                  <a16:creationId xmlns:a16="http://schemas.microsoft.com/office/drawing/2014/main" id="{21C0E8CF-7E4A-996F-F53E-9C0316621C83}"/>
                </a:ext>
              </a:extLst>
            </p:cNvPr>
            <p:cNvSpPr/>
            <p:nvPr/>
          </p:nvSpPr>
          <p:spPr>
            <a:xfrm>
              <a:off x="5111841" y="2528265"/>
              <a:ext cx="503146" cy="289016"/>
            </a:xfrm>
            <a:prstGeom prst="rightArrow">
              <a:avLst/>
            </a:prstGeom>
            <a:solidFill>
              <a:schemeClr val="bg1"/>
            </a:solidFill>
            <a:ln>
              <a:solidFill>
                <a:srgbClr val="00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5" name="图片 14">
              <a:extLst>
                <a:ext uri="{FF2B5EF4-FFF2-40B4-BE49-F238E27FC236}">
                  <a16:creationId xmlns:a16="http://schemas.microsoft.com/office/drawing/2014/main" id="{313FC8E2-2788-DAED-AB95-5EAC5E929FB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63435" y="2240288"/>
              <a:ext cx="1500235" cy="864000"/>
            </a:xfrm>
            <a:prstGeom prst="rect">
              <a:avLst/>
            </a:prstGeom>
          </p:spPr>
        </p:pic>
      </p:grpSp>
      <p:sp>
        <p:nvSpPr>
          <p:cNvPr id="16" name="文本框 15">
            <a:extLst>
              <a:ext uri="{FF2B5EF4-FFF2-40B4-BE49-F238E27FC236}">
                <a16:creationId xmlns:a16="http://schemas.microsoft.com/office/drawing/2014/main" id="{84730808-6940-55E0-243D-A91C7B12A2DF}"/>
              </a:ext>
            </a:extLst>
          </p:cNvPr>
          <p:cNvSpPr txBox="1"/>
          <p:nvPr/>
        </p:nvSpPr>
        <p:spPr>
          <a:xfrm>
            <a:off x="7071359" y="1587818"/>
            <a:ext cx="173518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(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折法不唯一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)</a:t>
            </a:r>
            <a:endParaRPr lang="zh-CN" altLang="en-US" sz="1600" dirty="0"/>
          </a:p>
        </p:txBody>
      </p:sp>
      <p:sp>
        <p:nvSpPr>
          <p:cNvPr id="19" name="文本框 24">
            <a:extLst>
              <a:ext uri="{FF2B5EF4-FFF2-40B4-BE49-F238E27FC236}">
                <a16:creationId xmlns:a16="http://schemas.microsoft.com/office/drawing/2014/main" id="{1352F755-EEEA-1AE5-DC24-03100895F4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1522" y="388303"/>
            <a:ext cx="331152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dirty="0">
                <a:solidFill>
                  <a:srgbClr val="FF6600"/>
                </a:solidFill>
              </a:rPr>
              <a:t>[</a:t>
            </a:r>
            <a:r>
              <a:rPr lang="zh-CN" altLang="en-US" dirty="0">
                <a:solidFill>
                  <a:srgbClr val="FF6600"/>
                </a:solidFill>
              </a:rPr>
              <a:t>选自教材</a:t>
            </a:r>
            <a:r>
              <a:rPr lang="en-US" altLang="zh-CN" dirty="0">
                <a:solidFill>
                  <a:srgbClr val="FF6600"/>
                </a:solidFill>
              </a:rPr>
              <a:t>P37 </a:t>
            </a:r>
            <a:r>
              <a:rPr lang="zh-CN" altLang="en-US" dirty="0">
                <a:solidFill>
                  <a:srgbClr val="FF6600"/>
                </a:solidFill>
              </a:rPr>
              <a:t>练习六 第</a:t>
            </a:r>
            <a:r>
              <a:rPr lang="en-US" altLang="zh-CN" dirty="0">
                <a:solidFill>
                  <a:srgbClr val="FF6600"/>
                </a:solidFill>
              </a:rPr>
              <a:t>4</a:t>
            </a:r>
            <a:r>
              <a:rPr lang="zh-CN" altLang="en-US" dirty="0">
                <a:solidFill>
                  <a:srgbClr val="FF6600"/>
                </a:solidFill>
              </a:rPr>
              <a:t>题</a:t>
            </a:r>
            <a:r>
              <a:rPr lang="en-US" altLang="zh-CN" dirty="0">
                <a:solidFill>
                  <a:srgbClr val="FF6600"/>
                </a:solidFill>
              </a:rPr>
              <a:t>]</a:t>
            </a:r>
            <a:endParaRPr lang="zh-CN" altLang="en-US" dirty="0">
              <a:solidFill>
                <a:srgbClr val="FF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2106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3FCD0607-18E6-552D-0A50-9135AE4F0C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411163"/>
            <a:ext cx="5976937" cy="46196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defRPr/>
            </a:pPr>
            <a:r>
              <a:rPr lang="en-US" altLang="zh-CN" sz="2400" b="1" dirty="0">
                <a:latin typeface="+mn-lt"/>
              </a:rPr>
              <a:t>5. </a:t>
            </a:r>
            <a:r>
              <a:rPr lang="zh-CN" altLang="en-US" sz="2400" b="1" dirty="0">
                <a:latin typeface="+mn-lt"/>
              </a:rPr>
              <a:t>看图填一填。</a:t>
            </a:r>
          </a:p>
        </p:txBody>
      </p:sp>
      <p:pic>
        <p:nvPicPr>
          <p:cNvPr id="3" name="图片 27" descr="http://book.mypep.cn/static/xx/1SX410160112/Images/1SX410_04501.gif">
            <a:extLst>
              <a:ext uri="{FF2B5EF4-FFF2-40B4-BE49-F238E27FC236}">
                <a16:creationId xmlns:a16="http://schemas.microsoft.com/office/drawing/2014/main" id="{DA16FC03-8856-7E21-9AEB-5D6DAA6839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135"/>
          <a:stretch>
            <a:fillRect/>
          </a:stretch>
        </p:blipFill>
        <p:spPr bwMode="auto">
          <a:xfrm>
            <a:off x="992188" y="2447925"/>
            <a:ext cx="3313112" cy="1512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28" descr="http://book.mypep.cn/static/xx/1SX410160112/Images/1SX410_04502.gif">
            <a:extLst>
              <a:ext uri="{FF2B5EF4-FFF2-40B4-BE49-F238E27FC236}">
                <a16:creationId xmlns:a16="http://schemas.microsoft.com/office/drawing/2014/main" id="{033FB2D3-345D-FC79-B5B9-247E9DD182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753"/>
          <a:stretch>
            <a:fillRect/>
          </a:stretch>
        </p:blipFill>
        <p:spPr bwMode="auto">
          <a:xfrm>
            <a:off x="5076825" y="2427288"/>
            <a:ext cx="3300413" cy="162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15">
            <a:extLst>
              <a:ext uri="{FF2B5EF4-FFF2-40B4-BE49-F238E27FC236}">
                <a16:creationId xmlns:a16="http://schemas.microsoft.com/office/drawing/2014/main" id="{55828599-8BFC-8C69-077D-22A62F7CF1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1116013"/>
            <a:ext cx="3276600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just">
              <a:lnSpc>
                <a:spcPct val="130000"/>
              </a:lnSpc>
            </a:pPr>
            <a:r>
              <a:rPr lang="zh-CN" altLang="en-US" sz="2400" b="1"/>
              <a:t>（</a:t>
            </a:r>
            <a:r>
              <a:rPr lang="en-US" altLang="zh-CN" sz="2400" b="1"/>
              <a:t>1</a:t>
            </a:r>
            <a:r>
              <a:rPr lang="zh-CN" altLang="en-US" sz="2400" b="1"/>
              <a:t>）已知∠</a:t>
            </a:r>
            <a:r>
              <a:rPr lang="en-US" altLang="zh-CN" sz="2400" b="1"/>
              <a:t>1=70°</a:t>
            </a:r>
            <a:r>
              <a:rPr lang="zh-CN" altLang="en-US" sz="2400" b="1"/>
              <a:t>，</a:t>
            </a:r>
            <a:endParaRPr lang="en-US" altLang="zh-CN" sz="2400" b="1"/>
          </a:p>
          <a:p>
            <a:pPr algn="just">
              <a:lnSpc>
                <a:spcPct val="130000"/>
              </a:lnSpc>
            </a:pPr>
            <a:r>
              <a:rPr lang="zh-CN" altLang="en-US" sz="2400" b="1"/>
              <a:t>         那么∠</a:t>
            </a:r>
            <a:r>
              <a:rPr lang="en-US" altLang="zh-CN" sz="2400" b="1"/>
              <a:t>2=_____</a:t>
            </a:r>
            <a:r>
              <a:rPr lang="zh-CN" altLang="en-US" sz="2400" b="1"/>
              <a:t>。</a:t>
            </a:r>
          </a:p>
        </p:txBody>
      </p:sp>
      <p:sp>
        <p:nvSpPr>
          <p:cNvPr id="6" name="文本框 15">
            <a:extLst>
              <a:ext uri="{FF2B5EF4-FFF2-40B4-BE49-F238E27FC236}">
                <a16:creationId xmlns:a16="http://schemas.microsoft.com/office/drawing/2014/main" id="{7C579DF9-FB92-B449-FF24-F44628D9E3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35375" y="1116013"/>
            <a:ext cx="5329238" cy="1000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just">
              <a:lnSpc>
                <a:spcPct val="130000"/>
              </a:lnSpc>
            </a:pPr>
            <a:r>
              <a:rPr lang="zh-CN" altLang="en-US" sz="2400" b="1" dirty="0"/>
              <a:t>（</a:t>
            </a:r>
            <a:r>
              <a:rPr lang="en-US" altLang="zh-CN" sz="2400" b="1" dirty="0"/>
              <a:t>2</a:t>
            </a:r>
            <a:r>
              <a:rPr lang="zh-CN" altLang="en-US" sz="2400" b="1" dirty="0"/>
              <a:t>）已知∠</a:t>
            </a:r>
            <a:r>
              <a:rPr lang="en-US" altLang="zh-CN" sz="2400" b="1" dirty="0"/>
              <a:t>1=40°</a:t>
            </a:r>
            <a:r>
              <a:rPr lang="zh-CN" altLang="en-US" sz="2400" b="1" dirty="0"/>
              <a:t>，那么∠</a:t>
            </a:r>
            <a:r>
              <a:rPr lang="en-US" altLang="zh-CN" sz="2400" b="1" dirty="0"/>
              <a:t>2=____</a:t>
            </a:r>
            <a:r>
              <a:rPr lang="zh-CN" altLang="en-US" sz="2400" b="1" dirty="0"/>
              <a:t>，</a:t>
            </a:r>
            <a:endParaRPr lang="en-US" altLang="zh-CN" sz="2400" b="1" dirty="0"/>
          </a:p>
          <a:p>
            <a:pPr algn="just">
              <a:lnSpc>
                <a:spcPct val="130000"/>
              </a:lnSpc>
            </a:pPr>
            <a:r>
              <a:rPr lang="zh-CN" altLang="en-US" sz="2400" b="1" dirty="0"/>
              <a:t>                  ∠</a:t>
            </a:r>
            <a:r>
              <a:rPr lang="en-US" altLang="zh-CN" sz="2400" b="1" dirty="0"/>
              <a:t>3=_____</a:t>
            </a:r>
            <a:r>
              <a:rPr lang="zh-CN" altLang="en-US" sz="2400" b="1" dirty="0"/>
              <a:t>，      ∠</a:t>
            </a:r>
            <a:r>
              <a:rPr lang="en-US" altLang="zh-CN" sz="2400" b="1" dirty="0"/>
              <a:t>4=____</a:t>
            </a:r>
            <a:r>
              <a:rPr lang="zh-CN" altLang="en-US" sz="2400" b="1" dirty="0"/>
              <a:t>。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A521295C-EF2B-483A-BEA2-AEEC304AE1EC}"/>
              </a:ext>
            </a:extLst>
          </p:cNvPr>
          <p:cNvSpPr/>
          <p:nvPr/>
        </p:nvSpPr>
        <p:spPr>
          <a:xfrm>
            <a:off x="2411413" y="1604963"/>
            <a:ext cx="1781175" cy="46196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宋体" panose="02010600030101010101" pitchFamily="2" charset="-122"/>
              </a:rPr>
              <a:t>110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宋体" panose="02010600030101010101" pitchFamily="2" charset="-122"/>
                <a:cs typeface="Times New Roman" panose="02020603050405020304" pitchFamily="18" charset="0"/>
              </a:rPr>
              <a:t>°</a:t>
            </a:r>
            <a:endParaRPr lang="zh-CN" altLang="en-US" sz="24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3B41E2F3-4F75-0A00-8BEE-1E0E8E681543}"/>
              </a:ext>
            </a:extLst>
          </p:cNvPr>
          <p:cNvSpPr/>
          <p:nvPr/>
        </p:nvSpPr>
        <p:spPr>
          <a:xfrm>
            <a:off x="7812088" y="1198563"/>
            <a:ext cx="1223962" cy="46037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宋体" panose="02010600030101010101" pitchFamily="2" charset="-122"/>
              </a:rPr>
              <a:t>140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宋体" panose="02010600030101010101" pitchFamily="2" charset="-122"/>
                <a:cs typeface="Times New Roman" panose="02020603050405020304" pitchFamily="18" charset="0"/>
              </a:rPr>
              <a:t>°</a:t>
            </a:r>
            <a:endParaRPr lang="zh-CN" altLang="en-US" sz="24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183156E1-5713-93A1-BDFA-7B9D1315E2BD}"/>
              </a:ext>
            </a:extLst>
          </p:cNvPr>
          <p:cNvSpPr/>
          <p:nvPr/>
        </p:nvSpPr>
        <p:spPr>
          <a:xfrm>
            <a:off x="5724128" y="1635646"/>
            <a:ext cx="86409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宋体" panose="02010600030101010101" pitchFamily="2" charset="-122"/>
              </a:rPr>
              <a:t>40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宋体" panose="02010600030101010101" pitchFamily="2" charset="-122"/>
                <a:cs typeface="Times New Roman" panose="02020603050405020304" pitchFamily="18" charset="0"/>
              </a:rPr>
              <a:t>°</a:t>
            </a:r>
            <a:endParaRPr lang="zh-CN" altLang="en-US" sz="24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307A196D-6E72-79FF-65DB-DBC893EBA44E}"/>
              </a:ext>
            </a:extLst>
          </p:cNvPr>
          <p:cNvSpPr/>
          <p:nvPr/>
        </p:nvSpPr>
        <p:spPr>
          <a:xfrm>
            <a:off x="7812088" y="1655763"/>
            <a:ext cx="1223962" cy="46037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宋体" panose="02010600030101010101" pitchFamily="2" charset="-122"/>
              </a:rPr>
              <a:t>140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宋体" panose="02010600030101010101" pitchFamily="2" charset="-122"/>
                <a:cs typeface="Times New Roman" panose="02020603050405020304" pitchFamily="18" charset="0"/>
              </a:rPr>
              <a:t>°</a:t>
            </a:r>
            <a:endParaRPr lang="zh-CN" altLang="en-US" sz="24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2" name="文本框 24">
            <a:extLst>
              <a:ext uri="{FF2B5EF4-FFF2-40B4-BE49-F238E27FC236}">
                <a16:creationId xmlns:a16="http://schemas.microsoft.com/office/drawing/2014/main" id="{99DBE97A-18CE-345C-E5DF-37DABDF187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01302" y="449263"/>
            <a:ext cx="331152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dirty="0">
                <a:solidFill>
                  <a:srgbClr val="FF6600"/>
                </a:solidFill>
              </a:rPr>
              <a:t>[</a:t>
            </a:r>
            <a:r>
              <a:rPr lang="zh-CN" altLang="en-US" dirty="0">
                <a:solidFill>
                  <a:srgbClr val="FF6600"/>
                </a:solidFill>
              </a:rPr>
              <a:t>选自教材</a:t>
            </a:r>
            <a:r>
              <a:rPr lang="en-US" altLang="zh-CN" dirty="0">
                <a:solidFill>
                  <a:srgbClr val="FF6600"/>
                </a:solidFill>
              </a:rPr>
              <a:t>P37 </a:t>
            </a:r>
            <a:r>
              <a:rPr lang="zh-CN" altLang="en-US" dirty="0">
                <a:solidFill>
                  <a:srgbClr val="FF6600"/>
                </a:solidFill>
              </a:rPr>
              <a:t>练习六 第</a:t>
            </a:r>
            <a:r>
              <a:rPr lang="en-US" altLang="zh-CN" dirty="0">
                <a:solidFill>
                  <a:srgbClr val="FF6600"/>
                </a:solidFill>
              </a:rPr>
              <a:t>5</a:t>
            </a:r>
            <a:r>
              <a:rPr lang="zh-CN" altLang="en-US" dirty="0">
                <a:solidFill>
                  <a:srgbClr val="FF6600"/>
                </a:solidFill>
              </a:rPr>
              <a:t>题</a:t>
            </a:r>
            <a:r>
              <a:rPr lang="en-US" altLang="zh-CN" dirty="0">
                <a:solidFill>
                  <a:srgbClr val="FF6600"/>
                </a:solidFill>
              </a:rPr>
              <a:t>]</a:t>
            </a:r>
            <a:endParaRPr lang="zh-CN" altLang="en-US" dirty="0">
              <a:solidFill>
                <a:srgbClr val="FF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3179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BC744BE2-0F6F-98E5-2F8F-26CCF3D678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9" y="543879"/>
            <a:ext cx="7610792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defRPr/>
            </a:pPr>
            <a:r>
              <a:rPr lang="en-US" altLang="zh-CN" sz="2400" b="1" dirty="0">
                <a:latin typeface="+mn-lt"/>
              </a:rPr>
              <a:t>6. </a:t>
            </a:r>
            <a:r>
              <a:rPr lang="zh-CN" altLang="en-US" sz="2400" b="1" dirty="0">
                <a:latin typeface="+mn-lt"/>
              </a:rPr>
              <a:t>量出下面各角的度数。你能发现什么？</a:t>
            </a:r>
          </a:p>
        </p:txBody>
      </p:sp>
      <p:grpSp>
        <p:nvGrpSpPr>
          <p:cNvPr id="4" name="组合 20">
            <a:extLst>
              <a:ext uri="{FF2B5EF4-FFF2-40B4-BE49-F238E27FC236}">
                <a16:creationId xmlns:a16="http://schemas.microsoft.com/office/drawing/2014/main" id="{ADAC9430-B438-7B5B-F39D-123D8ABDC2AA}"/>
              </a:ext>
            </a:extLst>
          </p:cNvPr>
          <p:cNvGrpSpPr/>
          <p:nvPr/>
        </p:nvGrpSpPr>
        <p:grpSpPr bwMode="auto">
          <a:xfrm>
            <a:off x="877888" y="1233488"/>
            <a:ext cx="3117850" cy="2879725"/>
            <a:chOff x="877218" y="1232840"/>
            <a:chExt cx="3119090" cy="2880372"/>
          </a:xfrm>
        </p:grpSpPr>
        <p:sp>
          <p:nvSpPr>
            <p:cNvPr id="5" name="椭圆 4">
              <a:extLst>
                <a:ext uri="{FF2B5EF4-FFF2-40B4-BE49-F238E27FC236}">
                  <a16:creationId xmlns:a16="http://schemas.microsoft.com/office/drawing/2014/main" id="{806A2047-7563-52E2-BF91-F902EC9D32FE}"/>
                </a:ext>
              </a:extLst>
            </p:cNvPr>
            <p:cNvSpPr/>
            <p:nvPr/>
          </p:nvSpPr>
          <p:spPr>
            <a:xfrm>
              <a:off x="1223431" y="1444024"/>
              <a:ext cx="2447310" cy="2478645"/>
            </a:xfrm>
            <a:prstGeom prst="ellipse">
              <a:avLst/>
            </a:prstGeom>
            <a:noFill/>
            <a:ln w="38100">
              <a:solidFill>
                <a:srgbClr val="0066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6" name="任意多边形: 形状 5">
              <a:extLst>
                <a:ext uri="{FF2B5EF4-FFF2-40B4-BE49-F238E27FC236}">
                  <a16:creationId xmlns:a16="http://schemas.microsoft.com/office/drawing/2014/main" id="{1C58A888-0C92-1621-AFAC-85488D24655F}"/>
                </a:ext>
              </a:extLst>
            </p:cNvPr>
            <p:cNvSpPr/>
            <p:nvPr/>
          </p:nvSpPr>
          <p:spPr>
            <a:xfrm>
              <a:off x="1690341" y="1451964"/>
              <a:ext cx="1948637" cy="2215060"/>
            </a:xfrm>
            <a:custGeom>
              <a:avLst/>
              <a:gdLst>
                <a:gd name="connsiteX0" fmla="*/ 0 w 1947862"/>
                <a:gd name="connsiteY0" fmla="*/ 2214562 h 2214562"/>
                <a:gd name="connsiteX1" fmla="*/ 585787 w 1947862"/>
                <a:gd name="connsiteY1" fmla="*/ 0 h 2214562"/>
                <a:gd name="connsiteX2" fmla="*/ 1947862 w 1947862"/>
                <a:gd name="connsiteY2" fmla="*/ 1514475 h 2214562"/>
                <a:gd name="connsiteX3" fmla="*/ 1447800 w 1947862"/>
                <a:gd name="connsiteY3" fmla="*/ 209550 h 2214562"/>
                <a:gd name="connsiteX4" fmla="*/ 0 w 1947862"/>
                <a:gd name="connsiteY4" fmla="*/ 2214562 h 22145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47862" h="2214562">
                  <a:moveTo>
                    <a:pt x="0" y="2214562"/>
                  </a:moveTo>
                  <a:lnTo>
                    <a:pt x="585787" y="0"/>
                  </a:lnTo>
                  <a:lnTo>
                    <a:pt x="1947862" y="1514475"/>
                  </a:lnTo>
                  <a:lnTo>
                    <a:pt x="1447800" y="209550"/>
                  </a:lnTo>
                  <a:lnTo>
                    <a:pt x="0" y="2214562"/>
                  </a:lnTo>
                  <a:close/>
                </a:path>
              </a:pathLst>
            </a:custGeom>
            <a:noFill/>
            <a:ln w="28575">
              <a:solidFill>
                <a:srgbClr val="0066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7" name="任意多边形: 形状 6">
              <a:extLst>
                <a:ext uri="{FF2B5EF4-FFF2-40B4-BE49-F238E27FC236}">
                  <a16:creationId xmlns:a16="http://schemas.microsoft.com/office/drawing/2014/main" id="{B48EFBBF-1D9B-76EF-5133-DFD9CE7F318C}"/>
                </a:ext>
              </a:extLst>
            </p:cNvPr>
            <p:cNvSpPr/>
            <p:nvPr/>
          </p:nvSpPr>
          <p:spPr>
            <a:xfrm>
              <a:off x="1223431" y="2614275"/>
              <a:ext cx="2415547" cy="1052748"/>
            </a:xfrm>
            <a:custGeom>
              <a:avLst/>
              <a:gdLst>
                <a:gd name="connsiteX0" fmla="*/ 457200 w 2414587"/>
                <a:gd name="connsiteY0" fmla="*/ 1052512 h 1052512"/>
                <a:gd name="connsiteX1" fmla="*/ 0 w 2414587"/>
                <a:gd name="connsiteY1" fmla="*/ 19050 h 1052512"/>
                <a:gd name="connsiteX2" fmla="*/ 4762 w 2414587"/>
                <a:gd name="connsiteY2" fmla="*/ 0 h 1052512"/>
                <a:gd name="connsiteX3" fmla="*/ 2414587 w 2414587"/>
                <a:gd name="connsiteY3" fmla="*/ 357187 h 1052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14587" h="1052512">
                  <a:moveTo>
                    <a:pt x="457200" y="1052512"/>
                  </a:moveTo>
                  <a:lnTo>
                    <a:pt x="0" y="19050"/>
                  </a:lnTo>
                  <a:lnTo>
                    <a:pt x="4762" y="0"/>
                  </a:lnTo>
                  <a:lnTo>
                    <a:pt x="2414587" y="357187"/>
                  </a:lnTo>
                </a:path>
              </a:pathLst>
            </a:custGeom>
            <a:noFill/>
            <a:ln w="28575">
              <a:solidFill>
                <a:srgbClr val="0066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8" name="弧形 7">
              <a:extLst>
                <a:ext uri="{FF2B5EF4-FFF2-40B4-BE49-F238E27FC236}">
                  <a16:creationId xmlns:a16="http://schemas.microsoft.com/office/drawing/2014/main" id="{77B19DCC-A52D-A0D4-EC70-BB7CA28E4831}"/>
                </a:ext>
              </a:extLst>
            </p:cNvPr>
            <p:cNvSpPr/>
            <p:nvPr/>
          </p:nvSpPr>
          <p:spPr>
            <a:xfrm rot="17924664">
              <a:off x="2080276" y="1233585"/>
              <a:ext cx="566864" cy="565375"/>
            </a:xfrm>
            <a:prstGeom prst="arc">
              <a:avLst>
                <a:gd name="adj1" fmla="val 6904283"/>
                <a:gd name="adj2" fmla="val 11099816"/>
              </a:avLst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9" name="弧形 8">
              <a:extLst>
                <a:ext uri="{FF2B5EF4-FFF2-40B4-BE49-F238E27FC236}">
                  <a16:creationId xmlns:a16="http://schemas.microsoft.com/office/drawing/2014/main" id="{B3FC9E19-E434-8639-93FC-82192F96727F}"/>
                </a:ext>
              </a:extLst>
            </p:cNvPr>
            <p:cNvSpPr/>
            <p:nvPr/>
          </p:nvSpPr>
          <p:spPr>
            <a:xfrm rot="21008135">
              <a:off x="2800445" y="1304293"/>
              <a:ext cx="566963" cy="566865"/>
            </a:xfrm>
            <a:prstGeom prst="arc">
              <a:avLst>
                <a:gd name="adj1" fmla="val 4484509"/>
                <a:gd name="adj2" fmla="val 7073544"/>
              </a:avLst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0" name="弧形 9">
              <a:extLst>
                <a:ext uri="{FF2B5EF4-FFF2-40B4-BE49-F238E27FC236}">
                  <a16:creationId xmlns:a16="http://schemas.microsoft.com/office/drawing/2014/main" id="{F7F43480-FB20-58AD-8783-B33B193D9487}"/>
                </a:ext>
              </a:extLst>
            </p:cNvPr>
            <p:cNvSpPr/>
            <p:nvPr/>
          </p:nvSpPr>
          <p:spPr>
            <a:xfrm rot="17924664">
              <a:off x="858218" y="2217257"/>
              <a:ext cx="668487" cy="630488"/>
            </a:xfrm>
            <a:prstGeom prst="arc">
              <a:avLst>
                <a:gd name="adj1" fmla="val 5005202"/>
                <a:gd name="adj2" fmla="val 7737060"/>
              </a:avLst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82D7929D-3246-D1CC-8BB6-C5918C11D5D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68421" y="1693318"/>
              <a:ext cx="360505" cy="462066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>
                <a:defRPr/>
              </a:pPr>
              <a:r>
                <a:rPr lang="en-US" altLang="zh-CN" sz="2400" b="1" dirty="0">
                  <a:latin typeface="+mn-lt"/>
                </a:rPr>
                <a:t>1</a:t>
              </a:r>
              <a:endParaRPr lang="zh-CN" altLang="en-US" sz="2400" b="1" dirty="0">
                <a:latin typeface="+mn-lt"/>
              </a:endParaRP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1010A784-B4A9-31E1-EC12-5AD6B0DDFC2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16379" y="1779063"/>
              <a:ext cx="360505" cy="462066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>
                <a:defRPr/>
              </a:pPr>
              <a:r>
                <a:rPr lang="en-US" altLang="zh-CN" sz="2400" b="1" dirty="0">
                  <a:latin typeface="+mn-lt"/>
                </a:rPr>
                <a:t>3</a:t>
              </a:r>
              <a:endParaRPr lang="zh-CN" altLang="en-US" sz="2400" b="1" dirty="0">
                <a:latin typeface="+mn-lt"/>
              </a:endParaRPr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59DF33CE-F59D-C522-C0FC-F4F0350B086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flipH="1">
              <a:off x="1331424" y="2571403"/>
              <a:ext cx="360505" cy="462067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>
                <a:defRPr/>
              </a:pPr>
              <a:r>
                <a:rPr lang="en-US" altLang="zh-CN" sz="2400" b="1" dirty="0">
                  <a:latin typeface="+mn-lt"/>
                </a:rPr>
                <a:t>2</a:t>
              </a:r>
              <a:endParaRPr lang="zh-CN" altLang="en-US" sz="2400" b="1" dirty="0">
                <a:latin typeface="+mn-lt"/>
              </a:endParaRPr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8BB3CB8A-F119-D678-6C37-58C622239A9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flipH="1">
              <a:off x="1331424" y="3651145"/>
              <a:ext cx="360505" cy="462067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>
                <a:defRPr/>
              </a:pPr>
              <a:r>
                <a:rPr lang="en-US" altLang="zh-CN" sz="2400" b="1" i="1" dirty="0">
                  <a:latin typeface="+mn-lt"/>
                </a:rPr>
                <a:t>A</a:t>
              </a:r>
              <a:endParaRPr lang="zh-CN" altLang="en-US" sz="2400" b="1" i="1" dirty="0">
                <a:latin typeface="+mn-lt"/>
              </a:endParaRPr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67B05318-68B1-BF30-E5E2-A167EF05F23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flipH="1">
              <a:off x="3635802" y="2715898"/>
              <a:ext cx="360506" cy="462066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>
                <a:defRPr/>
              </a:pPr>
              <a:r>
                <a:rPr lang="en-US" altLang="zh-CN" sz="2400" b="1" i="1" dirty="0">
                  <a:latin typeface="+mn-lt"/>
                </a:rPr>
                <a:t>B</a:t>
              </a:r>
              <a:endParaRPr lang="zh-CN" altLang="en-US" sz="2400" b="1" i="1" dirty="0">
                <a:latin typeface="+mn-lt"/>
              </a:endParaRPr>
            </a:p>
          </p:txBody>
        </p:sp>
      </p:grpSp>
      <p:sp>
        <p:nvSpPr>
          <p:cNvPr id="16" name="文本框 29">
            <a:extLst>
              <a:ext uri="{FF2B5EF4-FFF2-40B4-BE49-F238E27FC236}">
                <a16:creationId xmlns:a16="http://schemas.microsoft.com/office/drawing/2014/main" id="{E3F3035A-BE71-3733-C4F7-32F1C3E01F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76825" y="1612900"/>
            <a:ext cx="22336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2400" b="1"/>
              <a:t>∠</a:t>
            </a:r>
            <a:r>
              <a:rPr lang="en-US" altLang="zh-CN" sz="2400" b="1"/>
              <a:t>1=______</a:t>
            </a:r>
            <a:endParaRPr lang="zh-CN" altLang="en-US" sz="2400" b="1"/>
          </a:p>
        </p:txBody>
      </p:sp>
      <p:sp>
        <p:nvSpPr>
          <p:cNvPr id="17" name="文本框 30">
            <a:extLst>
              <a:ext uri="{FF2B5EF4-FFF2-40B4-BE49-F238E27FC236}">
                <a16:creationId xmlns:a16="http://schemas.microsoft.com/office/drawing/2014/main" id="{4EC3B6E7-B3AF-F72F-3296-5787471FB8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75238" y="2141538"/>
            <a:ext cx="223361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2400" b="1"/>
              <a:t>∠</a:t>
            </a:r>
            <a:r>
              <a:rPr lang="en-US" altLang="zh-CN" sz="2400" b="1"/>
              <a:t>2=______</a:t>
            </a:r>
            <a:endParaRPr lang="zh-CN" altLang="en-US" sz="2400" b="1"/>
          </a:p>
        </p:txBody>
      </p:sp>
      <p:sp>
        <p:nvSpPr>
          <p:cNvPr id="18" name="文本框 31">
            <a:extLst>
              <a:ext uri="{FF2B5EF4-FFF2-40B4-BE49-F238E27FC236}">
                <a16:creationId xmlns:a16="http://schemas.microsoft.com/office/drawing/2014/main" id="{16BAE771-6109-7918-8D37-5D42198356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76825" y="2716213"/>
            <a:ext cx="22320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2400" b="1"/>
              <a:t>∠</a:t>
            </a:r>
            <a:r>
              <a:rPr lang="en-US" altLang="zh-CN" sz="2400" b="1"/>
              <a:t>3=______</a:t>
            </a:r>
            <a:endParaRPr lang="zh-CN" altLang="en-US" sz="2400" b="1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4CCCFF0E-A37E-7564-0D57-4C3E66FACC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40425" y="1593307"/>
            <a:ext cx="9366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400" b="1">
                <a:solidFill>
                  <a:srgbClr val="FF0000"/>
                </a:solidFill>
              </a:rPr>
              <a:t>60°</a:t>
            </a:r>
            <a:endParaRPr lang="zh-CN" altLang="en-US" sz="2400" b="1">
              <a:solidFill>
                <a:srgbClr val="FF0000"/>
              </a:solidFill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F2356016-0255-619A-9FF9-8249EC9F50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40425" y="2144170"/>
            <a:ext cx="11525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400" b="1">
                <a:solidFill>
                  <a:srgbClr val="FF0000"/>
                </a:solidFill>
              </a:rPr>
              <a:t>60°</a:t>
            </a:r>
            <a:endParaRPr lang="zh-CN" altLang="en-US" sz="2400" b="1">
              <a:solidFill>
                <a:srgbClr val="FF0000"/>
              </a:solidFill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FF6EF26B-D967-ECA1-3D13-5F892F717C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40425" y="2696620"/>
            <a:ext cx="9366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400" b="1" dirty="0">
                <a:solidFill>
                  <a:srgbClr val="FF0000"/>
                </a:solidFill>
              </a:rPr>
              <a:t>60°</a:t>
            </a:r>
            <a:endParaRPr lang="zh-CN" altLang="en-US" sz="2400" b="1" dirty="0">
              <a:solidFill>
                <a:srgbClr val="FF0000"/>
              </a:solidFill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07BEFDA7-D616-5014-CE7C-2F6858FDE1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39952" y="3219822"/>
            <a:ext cx="4608512" cy="15696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just" eaLnBrk="1" hangingPunct="1"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j-ea"/>
              </a:rPr>
              <a:t>发现：圆上</a:t>
            </a:r>
            <a:r>
              <a:rPr lang="en-US" altLang="zh-CN" sz="2400" b="1" i="1" dirty="0">
                <a:solidFill>
                  <a:srgbClr val="FF0000"/>
                </a:solidFill>
                <a:latin typeface="+mn-lt"/>
                <a:ea typeface="+mj-ea"/>
              </a:rPr>
              <a:t>A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j-ea"/>
              </a:rPr>
              <a:t>、</a:t>
            </a:r>
            <a:r>
              <a:rPr lang="en-US" altLang="zh-CN" sz="2400" b="1" i="1" dirty="0">
                <a:solidFill>
                  <a:srgbClr val="FF0000"/>
                </a:solidFill>
                <a:latin typeface="+mn-lt"/>
                <a:ea typeface="+mj-ea"/>
              </a:rPr>
              <a:t>B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j-ea"/>
              </a:rPr>
              <a:t>两点固定不动，在圆上</a:t>
            </a:r>
            <a:r>
              <a:rPr lang="en-US" altLang="zh-CN" sz="2400" b="1" i="1" dirty="0">
                <a:solidFill>
                  <a:srgbClr val="FF0000"/>
                </a:solidFill>
                <a:latin typeface="+mn-lt"/>
                <a:ea typeface="+mj-ea"/>
              </a:rPr>
              <a:t>AB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j-ea"/>
              </a:rPr>
              <a:t>的同侧任意取不同的点，这些点分别连接</a:t>
            </a:r>
            <a:r>
              <a:rPr lang="en-US" altLang="zh-CN" sz="2400" b="1" i="1" dirty="0">
                <a:solidFill>
                  <a:srgbClr val="FF0000"/>
                </a:solidFill>
                <a:latin typeface="+mn-lt"/>
                <a:ea typeface="+mj-ea"/>
              </a:rPr>
              <a:t>A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j-ea"/>
              </a:rPr>
              <a:t>、</a:t>
            </a:r>
            <a:r>
              <a:rPr lang="en-US" altLang="zh-CN" sz="2400" b="1" i="1" dirty="0">
                <a:solidFill>
                  <a:srgbClr val="FF0000"/>
                </a:solidFill>
                <a:latin typeface="+mn-lt"/>
                <a:ea typeface="+mj-ea"/>
              </a:rPr>
              <a:t>B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j-ea"/>
              </a:rPr>
              <a:t>所组成的角的度数都相等。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4B4B44D7-8EA8-A1BA-7C19-2DBB5506A2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25402" y="1036003"/>
            <a:ext cx="331152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dirty="0">
                <a:solidFill>
                  <a:srgbClr val="FF6600"/>
                </a:solidFill>
              </a:rPr>
              <a:t>[</a:t>
            </a:r>
            <a:r>
              <a:rPr lang="zh-CN" altLang="en-US" dirty="0">
                <a:solidFill>
                  <a:srgbClr val="FF6600"/>
                </a:solidFill>
              </a:rPr>
              <a:t>选自教材</a:t>
            </a:r>
            <a:r>
              <a:rPr lang="en-US" altLang="zh-CN" dirty="0">
                <a:solidFill>
                  <a:srgbClr val="FF6600"/>
                </a:solidFill>
              </a:rPr>
              <a:t>P38 </a:t>
            </a:r>
            <a:r>
              <a:rPr lang="zh-CN" altLang="en-US" dirty="0">
                <a:solidFill>
                  <a:srgbClr val="FF6600"/>
                </a:solidFill>
              </a:rPr>
              <a:t>练习六 第</a:t>
            </a:r>
            <a:r>
              <a:rPr lang="en-US" altLang="zh-CN" dirty="0">
                <a:solidFill>
                  <a:srgbClr val="FF6600"/>
                </a:solidFill>
              </a:rPr>
              <a:t>6</a:t>
            </a:r>
            <a:r>
              <a:rPr lang="zh-CN" altLang="en-US" dirty="0">
                <a:solidFill>
                  <a:srgbClr val="FF6600"/>
                </a:solidFill>
              </a:rPr>
              <a:t>题</a:t>
            </a:r>
            <a:r>
              <a:rPr lang="en-US" altLang="zh-CN" dirty="0">
                <a:solidFill>
                  <a:srgbClr val="FF6600"/>
                </a:solidFill>
              </a:rPr>
              <a:t>]</a:t>
            </a:r>
            <a:endParaRPr lang="zh-CN" altLang="en-US" dirty="0">
              <a:solidFill>
                <a:srgbClr val="FF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3156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  <p:bldP spid="2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文本框 39">
            <a:extLst>
              <a:ext uri="{FF2B5EF4-FFF2-40B4-BE49-F238E27FC236}">
                <a16:creationId xmlns:a16="http://schemas.microsoft.com/office/drawing/2014/main" id="{49F22275-1478-4CA0-9A03-9F2EEB26A9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2149" y="886779"/>
            <a:ext cx="7610792" cy="113024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en-US" altLang="zh-CN" sz="2400" b="1" dirty="0">
                <a:latin typeface="+mn-lt"/>
              </a:rPr>
              <a:t>7. </a:t>
            </a:r>
            <a:r>
              <a:rPr lang="zh-CN" altLang="en-US" sz="2400" b="1" dirty="0">
                <a:latin typeface="+mn-lt"/>
              </a:rPr>
              <a:t>如图所示，画有一个角的纸损坏了，怎样才能量出这个角的度数？</a:t>
            </a: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5E13798A-904A-BA2E-3E71-60CB9D70BD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66322" y="533083"/>
            <a:ext cx="331152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dirty="0">
                <a:solidFill>
                  <a:srgbClr val="FF6600"/>
                </a:solidFill>
              </a:rPr>
              <a:t>[</a:t>
            </a:r>
            <a:r>
              <a:rPr lang="zh-CN" altLang="en-US" dirty="0">
                <a:solidFill>
                  <a:srgbClr val="FF6600"/>
                </a:solidFill>
              </a:rPr>
              <a:t>选自教材</a:t>
            </a:r>
            <a:r>
              <a:rPr lang="en-US" altLang="zh-CN" dirty="0">
                <a:solidFill>
                  <a:srgbClr val="FF6600"/>
                </a:solidFill>
              </a:rPr>
              <a:t>P38 </a:t>
            </a:r>
            <a:r>
              <a:rPr lang="zh-CN" altLang="en-US" dirty="0">
                <a:solidFill>
                  <a:srgbClr val="FF6600"/>
                </a:solidFill>
              </a:rPr>
              <a:t>练习六 第</a:t>
            </a:r>
            <a:r>
              <a:rPr lang="en-US" altLang="zh-CN" dirty="0">
                <a:solidFill>
                  <a:srgbClr val="FF6600"/>
                </a:solidFill>
              </a:rPr>
              <a:t>7</a:t>
            </a:r>
            <a:r>
              <a:rPr lang="zh-CN" altLang="en-US" dirty="0">
                <a:solidFill>
                  <a:srgbClr val="FF6600"/>
                </a:solidFill>
              </a:rPr>
              <a:t>题</a:t>
            </a:r>
            <a:r>
              <a:rPr lang="en-US" altLang="zh-CN" dirty="0">
                <a:solidFill>
                  <a:srgbClr val="FF6600"/>
                </a:solidFill>
              </a:rPr>
              <a:t>]</a:t>
            </a:r>
            <a:endParaRPr lang="zh-CN" altLang="en-US" dirty="0">
              <a:solidFill>
                <a:srgbClr val="FF6600"/>
              </a:solidFill>
            </a:endParaRPr>
          </a:p>
        </p:txBody>
      </p:sp>
      <p:pic>
        <p:nvPicPr>
          <p:cNvPr id="44" name="图片 43">
            <a:extLst>
              <a:ext uri="{FF2B5EF4-FFF2-40B4-BE49-F238E27FC236}">
                <a16:creationId xmlns:a16="http://schemas.microsoft.com/office/drawing/2014/main" id="{25A36F93-6C1D-C44D-BB38-0F5920AB9E9D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623327" y="2608307"/>
            <a:ext cx="2225504" cy="1801405"/>
          </a:xfrm>
          <a:prstGeom prst="rect">
            <a:avLst/>
          </a:prstGeom>
        </p:spPr>
      </p:pic>
      <p:cxnSp>
        <p:nvCxnSpPr>
          <p:cNvPr id="46" name="直接连接符 45">
            <a:extLst>
              <a:ext uri="{FF2B5EF4-FFF2-40B4-BE49-F238E27FC236}">
                <a16:creationId xmlns:a16="http://schemas.microsoft.com/office/drawing/2014/main" id="{7DC69EC9-88E5-D768-F047-62738A2400BF}"/>
              </a:ext>
            </a:extLst>
          </p:cNvPr>
          <p:cNvCxnSpPr>
            <a:cxnSpLocks/>
          </p:cNvCxnSpPr>
          <p:nvPr/>
        </p:nvCxnSpPr>
        <p:spPr>
          <a:xfrm flipV="1">
            <a:off x="5879306" y="2383631"/>
            <a:ext cx="392426" cy="1807369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接连接符 49">
            <a:extLst>
              <a:ext uri="{FF2B5EF4-FFF2-40B4-BE49-F238E27FC236}">
                <a16:creationId xmlns:a16="http://schemas.microsoft.com/office/drawing/2014/main" id="{A7FA98F7-B6F8-03BA-4810-B5993BE216CE}"/>
              </a:ext>
            </a:extLst>
          </p:cNvPr>
          <p:cNvCxnSpPr>
            <a:cxnSpLocks/>
          </p:cNvCxnSpPr>
          <p:nvPr/>
        </p:nvCxnSpPr>
        <p:spPr>
          <a:xfrm flipH="1" flipV="1">
            <a:off x="6274805" y="2390775"/>
            <a:ext cx="1352339" cy="1226344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3" name="图片 52">
            <a:extLst>
              <a:ext uri="{FF2B5EF4-FFF2-40B4-BE49-F238E27FC236}">
                <a16:creationId xmlns:a16="http://schemas.microsoft.com/office/drawing/2014/main" id="{6CD2524A-2B59-3040-BD12-65C62C31CE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137899">
            <a:off x="4132897" y="285273"/>
            <a:ext cx="4162425" cy="416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5" name="文本框 54">
            <a:extLst>
              <a:ext uri="{FF2B5EF4-FFF2-40B4-BE49-F238E27FC236}">
                <a16:creationId xmlns:a16="http://schemas.microsoft.com/office/drawing/2014/main" id="{D36B8BEA-EF3F-EE6E-EB4B-933937B0B604}"/>
              </a:ext>
            </a:extLst>
          </p:cNvPr>
          <p:cNvSpPr txBox="1"/>
          <p:nvPr/>
        </p:nvSpPr>
        <p:spPr>
          <a:xfrm>
            <a:off x="731520" y="2242304"/>
            <a:ext cx="359664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 sz="2400" b="1" dirty="0">
                <a:solidFill>
                  <a:srgbClr val="0000FF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延长角的两条边</a:t>
            </a:r>
            <a:r>
              <a:rPr lang="zh-CN" altLang="en-US" sz="24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；</a:t>
            </a:r>
          </a:p>
        </p:txBody>
      </p:sp>
      <p:sp>
        <p:nvSpPr>
          <p:cNvPr id="56" name="文本框 55">
            <a:extLst>
              <a:ext uri="{FF2B5EF4-FFF2-40B4-BE49-F238E27FC236}">
                <a16:creationId xmlns:a16="http://schemas.microsoft.com/office/drawing/2014/main" id="{1D307854-8507-5B42-A0E4-E75FB397A2CD}"/>
              </a:ext>
            </a:extLst>
          </p:cNvPr>
          <p:cNvSpPr txBox="1"/>
          <p:nvPr/>
        </p:nvSpPr>
        <p:spPr>
          <a:xfrm>
            <a:off x="731520" y="2973824"/>
            <a:ext cx="359664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 sz="24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用量角器测量。</a:t>
            </a:r>
          </a:p>
        </p:txBody>
      </p:sp>
      <p:sp>
        <p:nvSpPr>
          <p:cNvPr id="57" name="文本框 56">
            <a:extLst>
              <a:ext uri="{FF2B5EF4-FFF2-40B4-BE49-F238E27FC236}">
                <a16:creationId xmlns:a16="http://schemas.microsoft.com/office/drawing/2014/main" id="{A534E681-86FF-38DA-6729-893226DB50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41805" y="3687220"/>
            <a:ext cx="9366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400" b="1" dirty="0">
                <a:solidFill>
                  <a:srgbClr val="FF0000"/>
                </a:solidFill>
              </a:rPr>
              <a:t>60°</a:t>
            </a:r>
            <a:endParaRPr lang="zh-CN" alt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6683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900" decel="100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5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/>
      <p:bldP spid="56" grpId="0"/>
      <p:bldP spid="5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765BD343-5073-E1B8-F91D-DD8081C38D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2149" y="886779"/>
            <a:ext cx="7610792" cy="168424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lnSpc>
                <a:spcPct val="150000"/>
              </a:lnSpc>
              <a:defRPr/>
            </a:pPr>
            <a:r>
              <a:rPr lang="en-US" altLang="zh-CN" sz="2400" b="1" dirty="0">
                <a:latin typeface="+mn-lt"/>
              </a:rPr>
              <a:t>8. </a:t>
            </a:r>
            <a:r>
              <a:rPr lang="zh-CN" altLang="en-US" sz="2400" b="1" dirty="0">
                <a:latin typeface="+mn-lt"/>
              </a:rPr>
              <a:t>李阿姨不小心把一块玻璃摔成了 </a:t>
            </a:r>
            <a:r>
              <a:rPr lang="en-US" altLang="zh-CN" sz="2400" b="1" dirty="0">
                <a:latin typeface="+mn-lt"/>
              </a:rPr>
              <a:t>3 </a:t>
            </a:r>
            <a:r>
              <a:rPr lang="zh-CN" altLang="en-US" sz="2400" b="1" dirty="0">
                <a:latin typeface="+mn-lt"/>
              </a:rPr>
              <a:t>块（如下图），她只拿了其中一块去玻璃店，就买了与原来一样大的玻璃，你知道她拿的是哪一块吗？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D3D5BCCF-962C-31C9-2AA0-F4A06CD37C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66322" y="533083"/>
            <a:ext cx="331152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dirty="0">
                <a:solidFill>
                  <a:srgbClr val="FF6600"/>
                </a:solidFill>
              </a:rPr>
              <a:t>[</a:t>
            </a:r>
            <a:r>
              <a:rPr lang="zh-CN" altLang="en-US" dirty="0">
                <a:solidFill>
                  <a:srgbClr val="FF6600"/>
                </a:solidFill>
              </a:rPr>
              <a:t>选自教材</a:t>
            </a:r>
            <a:r>
              <a:rPr lang="en-US" altLang="zh-CN" dirty="0">
                <a:solidFill>
                  <a:srgbClr val="FF6600"/>
                </a:solidFill>
              </a:rPr>
              <a:t>P38 </a:t>
            </a:r>
            <a:r>
              <a:rPr lang="zh-CN" altLang="en-US" dirty="0">
                <a:solidFill>
                  <a:srgbClr val="FF6600"/>
                </a:solidFill>
              </a:rPr>
              <a:t>练习六 第</a:t>
            </a:r>
            <a:r>
              <a:rPr lang="en-US" altLang="zh-CN" dirty="0">
                <a:solidFill>
                  <a:srgbClr val="FF6600"/>
                </a:solidFill>
              </a:rPr>
              <a:t>8</a:t>
            </a:r>
            <a:r>
              <a:rPr lang="zh-CN" altLang="en-US" dirty="0">
                <a:solidFill>
                  <a:srgbClr val="FF6600"/>
                </a:solidFill>
              </a:rPr>
              <a:t>题</a:t>
            </a:r>
            <a:r>
              <a:rPr lang="en-US" altLang="zh-CN" dirty="0">
                <a:solidFill>
                  <a:srgbClr val="FF6600"/>
                </a:solidFill>
              </a:rPr>
              <a:t>]</a:t>
            </a:r>
            <a:endParaRPr lang="zh-CN" altLang="en-US" dirty="0">
              <a:solidFill>
                <a:srgbClr val="FF6600"/>
              </a:solidFill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6D5D0A44-4BDA-4740-B1F4-783417D46C12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096978" y="2531196"/>
            <a:ext cx="3400125" cy="1894669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31991D5D-A45D-7A57-1CC6-D3C21B8BB2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59025" y="3275740"/>
            <a:ext cx="93662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/>
            <a:r>
              <a:rPr lang="zh-CN" altLang="en-US" sz="2800" b="1" dirty="0">
                <a:solidFill>
                  <a:srgbClr val="FF0000"/>
                </a:solidFill>
              </a:rPr>
              <a:t>③</a:t>
            </a:r>
          </a:p>
        </p:txBody>
      </p:sp>
    </p:spTree>
    <p:extLst>
      <p:ext uri="{BB962C8B-B14F-4D97-AF65-F5344CB8AC3E}">
        <p14:creationId xmlns:p14="http://schemas.microsoft.com/office/powerpoint/2010/main" val="1422115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04F82759-EA76-7A3A-D7B6-721C102505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2149" y="638685"/>
            <a:ext cx="7610792" cy="57624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lnSpc>
                <a:spcPct val="150000"/>
              </a:lnSpc>
              <a:defRPr/>
            </a:pPr>
            <a:r>
              <a:rPr lang="en-US" altLang="zh-CN" sz="2400" b="1" dirty="0">
                <a:latin typeface="+mn-lt"/>
              </a:rPr>
              <a:t>9. </a:t>
            </a:r>
            <a:r>
              <a:rPr lang="zh-CN" altLang="en-US" sz="2400" b="1" dirty="0">
                <a:latin typeface="+mn-lt"/>
              </a:rPr>
              <a:t>下面每个图中的∠</a:t>
            </a:r>
            <a:r>
              <a:rPr lang="en-US" altLang="zh-CN" sz="2400" b="1" dirty="0">
                <a:latin typeface="+mn-lt"/>
              </a:rPr>
              <a:t>1</a:t>
            </a:r>
            <a:r>
              <a:rPr lang="zh-CN" altLang="en-US" sz="2400" b="1" dirty="0">
                <a:latin typeface="+mn-lt"/>
              </a:rPr>
              <a:t>与∠</a:t>
            </a:r>
            <a:r>
              <a:rPr lang="en-US" altLang="zh-CN" sz="2400" b="1" dirty="0">
                <a:latin typeface="+mn-lt"/>
              </a:rPr>
              <a:t>2</a:t>
            </a:r>
            <a:r>
              <a:rPr lang="zh-CN" altLang="en-US" sz="2400" b="1" dirty="0">
                <a:latin typeface="+mn-lt"/>
              </a:rPr>
              <a:t>相等吗？说明理由。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A59C9761-3287-723E-D44A-CAAFE89D38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94676" y="355873"/>
            <a:ext cx="331152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dirty="0">
                <a:solidFill>
                  <a:srgbClr val="FF6600"/>
                </a:solidFill>
              </a:rPr>
              <a:t>[</a:t>
            </a:r>
            <a:r>
              <a:rPr lang="zh-CN" altLang="en-US" dirty="0">
                <a:solidFill>
                  <a:srgbClr val="FF6600"/>
                </a:solidFill>
              </a:rPr>
              <a:t>选自教材</a:t>
            </a:r>
            <a:r>
              <a:rPr lang="en-US" altLang="zh-CN" dirty="0">
                <a:solidFill>
                  <a:srgbClr val="FF6600"/>
                </a:solidFill>
              </a:rPr>
              <a:t>P38 </a:t>
            </a:r>
            <a:r>
              <a:rPr lang="zh-CN" altLang="en-US" dirty="0">
                <a:solidFill>
                  <a:srgbClr val="FF6600"/>
                </a:solidFill>
              </a:rPr>
              <a:t>练习六 第</a:t>
            </a:r>
            <a:r>
              <a:rPr lang="en-US" altLang="zh-CN" dirty="0">
                <a:solidFill>
                  <a:srgbClr val="FF6600"/>
                </a:solidFill>
              </a:rPr>
              <a:t>9</a:t>
            </a:r>
            <a:r>
              <a:rPr lang="zh-CN" altLang="en-US" dirty="0">
                <a:solidFill>
                  <a:srgbClr val="FF6600"/>
                </a:solidFill>
              </a:rPr>
              <a:t>题</a:t>
            </a:r>
            <a:r>
              <a:rPr lang="en-US" altLang="zh-CN" dirty="0">
                <a:solidFill>
                  <a:srgbClr val="FF6600"/>
                </a:solidFill>
              </a:rPr>
              <a:t>]</a:t>
            </a:r>
            <a:endParaRPr lang="zh-CN" altLang="en-US" dirty="0">
              <a:solidFill>
                <a:srgbClr val="FF6600"/>
              </a:solidFill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92A95B18-1D23-53E9-38F9-D93345883331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67025" y="1366528"/>
            <a:ext cx="4623310" cy="2526693"/>
          </a:xfrm>
          <a:prstGeom prst="rect">
            <a:avLst/>
          </a:prstGeom>
        </p:spPr>
      </p:pic>
      <p:grpSp>
        <p:nvGrpSpPr>
          <p:cNvPr id="8" name="组合 7">
            <a:extLst>
              <a:ext uri="{FF2B5EF4-FFF2-40B4-BE49-F238E27FC236}">
                <a16:creationId xmlns:a16="http://schemas.microsoft.com/office/drawing/2014/main" id="{2715193D-7C94-062F-3132-25A7122D66B8}"/>
              </a:ext>
            </a:extLst>
          </p:cNvPr>
          <p:cNvGrpSpPr/>
          <p:nvPr/>
        </p:nvGrpSpPr>
        <p:grpSpPr>
          <a:xfrm>
            <a:off x="2334102" y="2151046"/>
            <a:ext cx="782999" cy="547408"/>
            <a:chOff x="2334102" y="2557741"/>
            <a:chExt cx="782999" cy="547408"/>
          </a:xfrm>
        </p:grpSpPr>
        <p:sp>
          <p:nvSpPr>
            <p:cNvPr id="6" name="弧形 5">
              <a:extLst>
                <a:ext uri="{FF2B5EF4-FFF2-40B4-BE49-F238E27FC236}">
                  <a16:creationId xmlns:a16="http://schemas.microsoft.com/office/drawing/2014/main" id="{4F117851-DAE8-1B25-FC89-896545D37556}"/>
                </a:ext>
              </a:extLst>
            </p:cNvPr>
            <p:cNvSpPr/>
            <p:nvPr/>
          </p:nvSpPr>
          <p:spPr>
            <a:xfrm>
              <a:off x="2334102" y="2607945"/>
              <a:ext cx="497204" cy="497204"/>
            </a:xfrm>
            <a:prstGeom prst="arc">
              <a:avLst>
                <a:gd name="adj1" fmla="val 19826833"/>
                <a:gd name="adj2" fmla="val 0"/>
              </a:avLst>
            </a:prstGeom>
            <a:ln w="1905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29DBC5FE-D8B0-2A24-56C2-950517B8FA51}"/>
                </a:ext>
              </a:extLst>
            </p:cNvPr>
            <p:cNvSpPr txBox="1"/>
            <p:nvPr/>
          </p:nvSpPr>
          <p:spPr>
            <a:xfrm>
              <a:off x="2817019" y="2557741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rgbClr val="7030A0"/>
                  </a:solidFill>
                </a:rPr>
                <a:t>3</a:t>
              </a:r>
              <a:endParaRPr lang="zh-CN" altLang="en-US" dirty="0">
                <a:solidFill>
                  <a:srgbClr val="7030A0"/>
                </a:solidFill>
              </a:endParaRPr>
            </a:p>
          </p:txBody>
        </p:sp>
      </p:grpSp>
      <p:sp>
        <p:nvSpPr>
          <p:cNvPr id="9" name="文本框 8">
            <a:extLst>
              <a:ext uri="{FF2B5EF4-FFF2-40B4-BE49-F238E27FC236}">
                <a16:creationId xmlns:a16="http://schemas.microsoft.com/office/drawing/2014/main" id="{3FE071B2-B85E-A9CA-23D1-62DA1A752960}"/>
              </a:ext>
            </a:extLst>
          </p:cNvPr>
          <p:cNvSpPr txBox="1"/>
          <p:nvPr/>
        </p:nvSpPr>
        <p:spPr>
          <a:xfrm>
            <a:off x="440896" y="3249918"/>
            <a:ext cx="291190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∠</a:t>
            </a:r>
            <a:r>
              <a:rPr lang="en-US" altLang="zh-CN" sz="24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 = 90°</a:t>
            </a:r>
            <a:r>
              <a:rPr lang="zh-CN" altLang="en-US" sz="24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－∠</a:t>
            </a:r>
            <a:r>
              <a:rPr lang="en-US" altLang="zh-CN" sz="24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3</a:t>
            </a:r>
            <a:endParaRPr lang="zh-CN" altLang="en-US" sz="24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70482F0E-8E3E-1BF0-C387-073024FCD370}"/>
              </a:ext>
            </a:extLst>
          </p:cNvPr>
          <p:cNvSpPr txBox="1"/>
          <p:nvPr/>
        </p:nvSpPr>
        <p:spPr>
          <a:xfrm>
            <a:off x="440896" y="3746104"/>
            <a:ext cx="291190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∠</a:t>
            </a:r>
            <a:r>
              <a:rPr lang="en-US" altLang="zh-CN" sz="24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 = 90°</a:t>
            </a:r>
            <a:r>
              <a:rPr lang="zh-CN" altLang="en-US" sz="24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－∠</a:t>
            </a:r>
            <a:r>
              <a:rPr lang="en-US" altLang="zh-CN" sz="24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3</a:t>
            </a:r>
            <a:endParaRPr lang="zh-CN" altLang="en-US" sz="24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2BA2BA02-CF1B-9938-45AE-505436624486}"/>
              </a:ext>
            </a:extLst>
          </p:cNvPr>
          <p:cNvSpPr txBox="1"/>
          <p:nvPr/>
        </p:nvSpPr>
        <p:spPr>
          <a:xfrm>
            <a:off x="440896" y="4249379"/>
            <a:ext cx="235901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∠</a:t>
            </a:r>
            <a:r>
              <a:rPr lang="en-US" altLang="zh-CN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 = </a:t>
            </a: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∠</a:t>
            </a:r>
            <a:r>
              <a:rPr lang="en-US" altLang="zh-CN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</a:t>
            </a:r>
            <a:endParaRPr lang="zh-CN" altLang="en-US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F43D45F0-51E9-A6BB-6088-54BC630F4FBA}"/>
              </a:ext>
            </a:extLst>
          </p:cNvPr>
          <p:cNvGrpSpPr/>
          <p:nvPr/>
        </p:nvGrpSpPr>
        <p:grpSpPr>
          <a:xfrm>
            <a:off x="5368705" y="2390057"/>
            <a:ext cx="747498" cy="476193"/>
            <a:chOff x="2462472" y="2605366"/>
            <a:chExt cx="747498" cy="476193"/>
          </a:xfrm>
        </p:grpSpPr>
        <p:sp>
          <p:nvSpPr>
            <p:cNvPr id="14" name="弧形 13">
              <a:extLst>
                <a:ext uri="{FF2B5EF4-FFF2-40B4-BE49-F238E27FC236}">
                  <a16:creationId xmlns:a16="http://schemas.microsoft.com/office/drawing/2014/main" id="{0F34AA21-3528-F471-D112-A063FDCB2CC4}"/>
                </a:ext>
              </a:extLst>
            </p:cNvPr>
            <p:cNvSpPr/>
            <p:nvPr/>
          </p:nvSpPr>
          <p:spPr>
            <a:xfrm>
              <a:off x="2462472" y="2631535"/>
              <a:ext cx="450024" cy="450024"/>
            </a:xfrm>
            <a:prstGeom prst="arc">
              <a:avLst>
                <a:gd name="adj1" fmla="val 17265287"/>
                <a:gd name="adj2" fmla="val 3710836"/>
              </a:avLst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AC1FB769-A096-BE25-93D6-5B1C2CD86088}"/>
                </a:ext>
              </a:extLst>
            </p:cNvPr>
            <p:cNvSpPr txBox="1"/>
            <p:nvPr/>
          </p:nvSpPr>
          <p:spPr>
            <a:xfrm>
              <a:off x="2909888" y="2605366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rgbClr val="00B0F0"/>
                  </a:solidFill>
                </a:rPr>
                <a:t>4</a:t>
              </a:r>
              <a:endParaRPr lang="zh-CN" altLang="en-US" dirty="0">
                <a:solidFill>
                  <a:srgbClr val="00B0F0"/>
                </a:solidFill>
              </a:endParaRPr>
            </a:p>
          </p:txBody>
        </p:sp>
      </p:grpSp>
      <p:sp>
        <p:nvSpPr>
          <p:cNvPr id="16" name="文本框 15">
            <a:extLst>
              <a:ext uri="{FF2B5EF4-FFF2-40B4-BE49-F238E27FC236}">
                <a16:creationId xmlns:a16="http://schemas.microsoft.com/office/drawing/2014/main" id="{61333F58-6A54-C59F-959C-EDBB73B9A698}"/>
              </a:ext>
            </a:extLst>
          </p:cNvPr>
          <p:cNvSpPr txBox="1"/>
          <p:nvPr/>
        </p:nvSpPr>
        <p:spPr>
          <a:xfrm>
            <a:off x="6317157" y="3249918"/>
            <a:ext cx="291190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∠</a:t>
            </a:r>
            <a:r>
              <a:rPr lang="en-US" altLang="zh-CN" sz="24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 </a:t>
            </a:r>
            <a:r>
              <a:rPr lang="en-US" altLang="zh-CN" sz="24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= 180</a:t>
            </a:r>
            <a:r>
              <a:rPr lang="en-US" altLang="zh-CN" sz="24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°</a:t>
            </a:r>
            <a:r>
              <a:rPr lang="zh-CN" altLang="en-US" sz="24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－∠</a:t>
            </a:r>
            <a:r>
              <a:rPr lang="en-US" altLang="zh-CN" sz="24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4</a:t>
            </a:r>
            <a:endParaRPr lang="zh-CN" altLang="en-US" sz="24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CA808702-3C06-B7E4-F0AB-2F8357A5A4F5}"/>
              </a:ext>
            </a:extLst>
          </p:cNvPr>
          <p:cNvSpPr txBox="1"/>
          <p:nvPr/>
        </p:nvSpPr>
        <p:spPr>
          <a:xfrm>
            <a:off x="6317157" y="3746104"/>
            <a:ext cx="291190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∠</a:t>
            </a:r>
            <a:r>
              <a:rPr lang="en-US" altLang="zh-CN" sz="24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 </a:t>
            </a:r>
            <a:r>
              <a:rPr lang="en-US" altLang="zh-CN" sz="24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= 180</a:t>
            </a:r>
            <a:r>
              <a:rPr lang="en-US" altLang="zh-CN" sz="24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°</a:t>
            </a:r>
            <a:r>
              <a:rPr lang="zh-CN" altLang="en-US" sz="24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－∠</a:t>
            </a:r>
            <a:r>
              <a:rPr lang="en-US" altLang="zh-CN" sz="24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4</a:t>
            </a:r>
            <a:endParaRPr lang="zh-CN" altLang="en-US" sz="24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A5C0BD33-9DFE-44E1-0F13-D71D05D6EB6C}"/>
              </a:ext>
            </a:extLst>
          </p:cNvPr>
          <p:cNvSpPr txBox="1"/>
          <p:nvPr/>
        </p:nvSpPr>
        <p:spPr>
          <a:xfrm>
            <a:off x="6317157" y="4249379"/>
            <a:ext cx="235901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∠</a:t>
            </a:r>
            <a:r>
              <a:rPr lang="en-US" altLang="zh-CN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 = </a:t>
            </a: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∠</a:t>
            </a:r>
            <a:r>
              <a:rPr lang="en-US" altLang="zh-CN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</a:t>
            </a:r>
            <a:endParaRPr lang="zh-CN" altLang="en-US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6556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2" grpId="0"/>
      <p:bldP spid="16" grpId="0"/>
      <p:bldP spid="17" grpId="0"/>
      <p:bldP spid="1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33D67C6B-6372-7909-4948-466F8787F4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0924" y="270922"/>
            <a:ext cx="3752036" cy="59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just">
              <a:lnSpc>
                <a:spcPct val="130000"/>
              </a:lnSpc>
            </a:pPr>
            <a:r>
              <a:rPr lang="zh-CN" altLang="en-US" sz="2800" b="1" dirty="0"/>
              <a:t>四、补充练习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60072103-F681-B45C-E940-9F32B5D9E7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3609" y="966345"/>
            <a:ext cx="7610792" cy="113024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lnSpc>
                <a:spcPct val="150000"/>
              </a:lnSpc>
              <a:defRPr/>
            </a:pPr>
            <a:r>
              <a:rPr lang="zh-CN" altLang="en-US" sz="2400" b="1" dirty="0">
                <a:latin typeface="+mn-lt"/>
              </a:rPr>
              <a:t>某甜品店用机器人配送甜品，餐桌分布示意图如下（取餐口为初始位置，机器人初始朝向①号桌）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3382AEE5-947D-A360-37A1-C73A522D38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1225" y="2274118"/>
            <a:ext cx="5161550" cy="2164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92901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id="{C9510051-58E4-5B48-5B0E-7662B7DFC1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08486" y="3107198"/>
            <a:ext cx="3877949" cy="1626585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9FA0167B-EF2F-41C0-78D9-D1B15F66EC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7700" y="227205"/>
            <a:ext cx="7855427" cy="279223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lnSpc>
                <a:spcPct val="150000"/>
              </a:lnSpc>
              <a:defRPr/>
            </a:pPr>
            <a:r>
              <a:rPr lang="zh-CN" altLang="en-US" sz="2400" b="1" dirty="0">
                <a:latin typeface="+mn-lt"/>
              </a:rPr>
              <a:t>请完成以下任务：</a:t>
            </a:r>
            <a:endParaRPr lang="en-US" altLang="zh-CN" sz="2400" b="1" dirty="0">
              <a:latin typeface="+mn-lt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zh-CN" altLang="en-US" sz="2400" b="1" dirty="0">
                <a:latin typeface="+mn-lt"/>
              </a:rPr>
              <a:t>使用“ 直行</a:t>
            </a:r>
            <a:r>
              <a:rPr lang="en-US" altLang="zh-CN" sz="2400" b="1" dirty="0">
                <a:latin typeface="+mn-lt"/>
              </a:rPr>
              <a:t>( </a:t>
            </a:r>
            <a:r>
              <a:rPr lang="zh-CN" altLang="en-US" sz="2400" b="1" dirty="0">
                <a:latin typeface="+mn-lt"/>
              </a:rPr>
              <a:t>　 　 </a:t>
            </a:r>
            <a:r>
              <a:rPr lang="en-US" altLang="zh-CN" sz="2400" b="1" dirty="0">
                <a:latin typeface="+mn-lt"/>
              </a:rPr>
              <a:t>) </a:t>
            </a:r>
            <a:r>
              <a:rPr lang="zh-CN" altLang="en-US" sz="2400" b="1" dirty="0">
                <a:latin typeface="+mn-lt"/>
              </a:rPr>
              <a:t>格”“ 左转</a:t>
            </a:r>
            <a:r>
              <a:rPr lang="en-US" altLang="zh-CN" sz="2400" b="1" dirty="0">
                <a:latin typeface="+mn-lt"/>
              </a:rPr>
              <a:t>( </a:t>
            </a:r>
            <a:r>
              <a:rPr lang="zh-CN" altLang="en-US" sz="2400" b="1" dirty="0">
                <a:latin typeface="+mn-lt"/>
              </a:rPr>
              <a:t>　 　 </a:t>
            </a:r>
            <a:r>
              <a:rPr lang="en-US" altLang="zh-CN" sz="2400" b="1" dirty="0">
                <a:latin typeface="+mn-lt"/>
              </a:rPr>
              <a:t>) °</a:t>
            </a:r>
            <a:r>
              <a:rPr lang="en-US" altLang="zh-CN" sz="2400" b="1" dirty="0">
                <a:latin typeface="黑体" panose="02010609060101010101" pitchFamily="49" charset="-122"/>
              </a:rPr>
              <a:t>”“</a:t>
            </a:r>
            <a:r>
              <a:rPr lang="zh-CN" altLang="en-US" sz="2400" b="1" dirty="0">
                <a:latin typeface="+mn-lt"/>
              </a:rPr>
              <a:t>循环</a:t>
            </a:r>
            <a:r>
              <a:rPr lang="en-US" altLang="zh-CN" sz="2400" b="1" dirty="0">
                <a:latin typeface="+mn-lt"/>
              </a:rPr>
              <a:t>( </a:t>
            </a:r>
            <a:r>
              <a:rPr lang="zh-CN" altLang="en-US" sz="2400" b="1" dirty="0">
                <a:latin typeface="+mn-lt"/>
              </a:rPr>
              <a:t>　 　 </a:t>
            </a:r>
            <a:r>
              <a:rPr lang="en-US" altLang="zh-CN" sz="2400" b="1" dirty="0">
                <a:latin typeface="+mn-lt"/>
              </a:rPr>
              <a:t>) </a:t>
            </a:r>
            <a:r>
              <a:rPr lang="zh-CN" altLang="en-US" sz="2400" b="1" dirty="0">
                <a:latin typeface="+mn-lt"/>
              </a:rPr>
              <a:t>次”的指令，指挥机器人沿路线“取餐口→①号桌→②号桌→⑥号桌” 配送甜品，再返回取餐口初始位置（要求合理运用循环指令简化操作）。</a:t>
            </a:r>
          </a:p>
        </p:txBody>
      </p:sp>
    </p:spTree>
    <p:extLst>
      <p:ext uri="{BB962C8B-B14F-4D97-AF65-F5344CB8AC3E}">
        <p14:creationId xmlns:p14="http://schemas.microsoft.com/office/powerpoint/2010/main" val="5300487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9A9BA47D-1569-FEFE-757C-5DC4F03AEF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08486" y="3107198"/>
            <a:ext cx="3877949" cy="1626585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17BA9470-9723-FBB2-1F7A-5B4584EB59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" y="227205"/>
            <a:ext cx="8404860" cy="279223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lnSpc>
                <a:spcPct val="150000"/>
              </a:lnSpc>
              <a:defRPr/>
            </a:pPr>
            <a:r>
              <a:rPr lang="zh-CN" altLang="en-US" sz="2400" b="1" dirty="0">
                <a:latin typeface="+mn-lt"/>
              </a:rPr>
              <a:t>解答：机器人配送甜品的指令方案（含循环简化）：</a:t>
            </a:r>
            <a:endParaRPr lang="en-US" altLang="zh-CN" sz="2400" b="1" dirty="0">
              <a:latin typeface="+mn-lt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zh-CN" altLang="en-US" sz="2400" b="1" dirty="0">
                <a:latin typeface="+mn-lt"/>
              </a:rPr>
              <a:t>（</a:t>
            </a:r>
            <a:r>
              <a:rPr lang="en-US" altLang="zh-CN" sz="2400" b="1" dirty="0">
                <a:latin typeface="+mn-lt"/>
              </a:rPr>
              <a:t>1</a:t>
            </a:r>
            <a:r>
              <a:rPr lang="zh-CN" altLang="en-US" sz="2400" b="1" dirty="0">
                <a:latin typeface="+mn-lt"/>
              </a:rPr>
              <a:t>）直行 </a:t>
            </a:r>
            <a:r>
              <a:rPr lang="en-US" altLang="zh-CN" sz="2400" b="1" dirty="0">
                <a:latin typeface="+mn-lt"/>
              </a:rPr>
              <a:t>2 </a:t>
            </a:r>
            <a:r>
              <a:rPr lang="zh-CN" altLang="en-US" sz="2400" b="1" dirty="0">
                <a:latin typeface="+mn-lt"/>
              </a:rPr>
              <a:t>格（从取餐口到达 </a:t>
            </a:r>
            <a:r>
              <a:rPr lang="en-US" altLang="zh-CN" sz="2400" b="1" dirty="0">
                <a:latin typeface="+mn-lt"/>
              </a:rPr>
              <a:t>1 </a:t>
            </a:r>
            <a:r>
              <a:rPr lang="zh-CN" altLang="en-US" sz="2400" b="1" dirty="0">
                <a:latin typeface="+mn-lt"/>
              </a:rPr>
              <a:t>号桌）；</a:t>
            </a:r>
          </a:p>
          <a:p>
            <a:pPr eaLnBrk="1" hangingPunct="1">
              <a:lnSpc>
                <a:spcPct val="150000"/>
              </a:lnSpc>
              <a:defRPr/>
            </a:pPr>
            <a:r>
              <a:rPr lang="zh-CN" altLang="en-US" sz="2400" b="1" dirty="0">
                <a:latin typeface="+mn-lt"/>
              </a:rPr>
              <a:t>（</a:t>
            </a:r>
            <a:r>
              <a:rPr lang="en-US" altLang="zh-CN" sz="2400" b="1" dirty="0">
                <a:latin typeface="+mn-lt"/>
              </a:rPr>
              <a:t>2</a:t>
            </a:r>
            <a:r>
              <a:rPr lang="zh-CN" altLang="en-US" sz="2400" b="1" dirty="0">
                <a:latin typeface="+mn-lt"/>
              </a:rPr>
              <a:t>）左转 </a:t>
            </a:r>
            <a:r>
              <a:rPr lang="en-US" altLang="zh-CN" sz="2400" b="1" dirty="0">
                <a:latin typeface="+mn-lt"/>
              </a:rPr>
              <a:t>90°</a:t>
            </a:r>
            <a:r>
              <a:rPr lang="zh-CN" altLang="en-US" sz="2400" b="1" dirty="0">
                <a:latin typeface="+mn-lt"/>
              </a:rPr>
              <a:t>，直行 </a:t>
            </a:r>
            <a:r>
              <a:rPr lang="en-US" altLang="zh-CN" sz="2400" b="1" dirty="0">
                <a:latin typeface="+mn-lt"/>
              </a:rPr>
              <a:t>4 </a:t>
            </a:r>
            <a:r>
              <a:rPr lang="zh-CN" altLang="en-US" sz="2400" b="1" dirty="0">
                <a:latin typeface="+mn-lt"/>
              </a:rPr>
              <a:t>格（从 </a:t>
            </a:r>
            <a:r>
              <a:rPr lang="en-US" altLang="zh-CN" sz="2400" b="1" dirty="0">
                <a:latin typeface="+mn-lt"/>
              </a:rPr>
              <a:t>1 </a:t>
            </a:r>
            <a:r>
              <a:rPr lang="zh-CN" altLang="en-US" sz="2400" b="1" dirty="0">
                <a:latin typeface="+mn-lt"/>
              </a:rPr>
              <a:t>号桌到达 </a:t>
            </a:r>
            <a:r>
              <a:rPr lang="en-US" altLang="zh-CN" sz="2400" b="1" dirty="0">
                <a:latin typeface="+mn-lt"/>
              </a:rPr>
              <a:t>2 </a:t>
            </a:r>
            <a:r>
              <a:rPr lang="zh-CN" altLang="en-US" sz="2400" b="1" dirty="0">
                <a:latin typeface="+mn-lt"/>
              </a:rPr>
              <a:t>号桌）。</a:t>
            </a:r>
            <a:endParaRPr lang="en-US" altLang="zh-CN" sz="2400" b="1" dirty="0">
              <a:latin typeface="+mn-lt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zh-CN" altLang="en-US" sz="2400" b="1" dirty="0">
                <a:latin typeface="+mn-lt"/>
              </a:rPr>
              <a:t>（</a:t>
            </a:r>
            <a:r>
              <a:rPr lang="en-US" altLang="zh-CN" sz="2400" b="1" dirty="0">
                <a:latin typeface="+mn-lt"/>
              </a:rPr>
              <a:t>3</a:t>
            </a:r>
            <a:r>
              <a:rPr lang="zh-CN" altLang="en-US" sz="2400" b="1" dirty="0">
                <a:latin typeface="+mn-lt"/>
              </a:rPr>
              <a:t>）循环执行“左转 </a:t>
            </a:r>
            <a:r>
              <a:rPr lang="en-US" altLang="zh-CN" sz="2400" b="1" dirty="0">
                <a:latin typeface="+mn-lt"/>
              </a:rPr>
              <a:t>90°</a:t>
            </a:r>
            <a:r>
              <a:rPr lang="zh-CN" altLang="en-US" sz="2400" b="1" dirty="0">
                <a:latin typeface="+mn-lt"/>
              </a:rPr>
              <a:t>，直行 </a:t>
            </a:r>
            <a:r>
              <a:rPr lang="en-US" altLang="zh-CN" sz="2400" b="1" dirty="0">
                <a:latin typeface="+mn-lt"/>
              </a:rPr>
              <a:t>3 </a:t>
            </a:r>
            <a:r>
              <a:rPr lang="zh-CN" altLang="en-US" sz="2400" b="1" dirty="0">
                <a:latin typeface="+mn-lt"/>
              </a:rPr>
              <a:t>格”</a:t>
            </a:r>
            <a:r>
              <a:rPr lang="en-US" altLang="zh-CN" sz="2400" b="1" dirty="0">
                <a:latin typeface="+mn-lt"/>
              </a:rPr>
              <a:t>2 </a:t>
            </a:r>
            <a:r>
              <a:rPr lang="zh-CN" altLang="en-US" sz="2400" b="1" dirty="0">
                <a:latin typeface="+mn-lt"/>
              </a:rPr>
              <a:t>次（从 </a:t>
            </a:r>
            <a:r>
              <a:rPr lang="en-US" altLang="zh-CN" sz="2400" b="1" dirty="0">
                <a:latin typeface="+mn-lt"/>
              </a:rPr>
              <a:t>2 </a:t>
            </a:r>
            <a:r>
              <a:rPr lang="zh-CN" altLang="en-US" sz="2400" b="1" dirty="0">
                <a:latin typeface="+mn-lt"/>
              </a:rPr>
              <a:t>号桌到达 </a:t>
            </a:r>
            <a:r>
              <a:rPr lang="en-US" altLang="zh-CN" sz="2400" b="1" dirty="0">
                <a:latin typeface="+mn-lt"/>
              </a:rPr>
              <a:t>6 </a:t>
            </a:r>
            <a:r>
              <a:rPr lang="zh-CN" altLang="en-US" sz="2400" b="1" dirty="0">
                <a:latin typeface="+mn-lt"/>
              </a:rPr>
              <a:t>号桌再返回右下角桌位）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65D21F2C-AD2A-FD9B-1A18-16CF1AA20D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" y="2959610"/>
            <a:ext cx="3985260" cy="168424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lnSpc>
                <a:spcPct val="150000"/>
              </a:lnSpc>
              <a:defRPr/>
            </a:pPr>
            <a:r>
              <a:rPr lang="zh-CN" altLang="en-US" sz="2400" b="1" dirty="0">
                <a:latin typeface="+mn-lt"/>
              </a:rPr>
              <a:t>（</a:t>
            </a:r>
            <a:r>
              <a:rPr lang="en-US" altLang="zh-CN" sz="2400" b="1" dirty="0">
                <a:latin typeface="+mn-lt"/>
              </a:rPr>
              <a:t>4</a:t>
            </a:r>
            <a:r>
              <a:rPr lang="zh-CN" altLang="en-US" sz="2400" b="1" dirty="0">
                <a:latin typeface="+mn-lt"/>
              </a:rPr>
              <a:t>）左转 </a:t>
            </a:r>
            <a:r>
              <a:rPr lang="en-US" altLang="zh-CN" sz="2400" b="1" dirty="0">
                <a:latin typeface="+mn-lt"/>
              </a:rPr>
              <a:t>90°</a:t>
            </a:r>
            <a:r>
              <a:rPr lang="zh-CN" altLang="en-US" sz="2400" b="1" dirty="0">
                <a:latin typeface="+mn-lt"/>
              </a:rPr>
              <a:t>，直行 </a:t>
            </a:r>
            <a:r>
              <a:rPr lang="en-US" altLang="zh-CN" sz="2400" b="1" dirty="0">
                <a:latin typeface="+mn-lt"/>
              </a:rPr>
              <a:t>1 </a:t>
            </a:r>
            <a:r>
              <a:rPr lang="zh-CN" altLang="en-US" sz="2400" b="1" dirty="0">
                <a:latin typeface="+mn-lt"/>
              </a:rPr>
              <a:t>格，（从右下角桌位返回取餐口左边桌位）</a:t>
            </a:r>
          </a:p>
        </p:txBody>
      </p:sp>
    </p:spTree>
    <p:extLst>
      <p:ext uri="{BB962C8B-B14F-4D97-AF65-F5344CB8AC3E}">
        <p14:creationId xmlns:p14="http://schemas.microsoft.com/office/powerpoint/2010/main" val="21128509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>
            <a:extLst>
              <a:ext uri="{FF2B5EF4-FFF2-40B4-BE49-F238E27FC236}">
                <a16:creationId xmlns:a16="http://schemas.microsoft.com/office/drawing/2014/main" id="{41D01501-C704-FBA6-E8B9-D1BC93DEE0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7050" y="780290"/>
            <a:ext cx="8089900" cy="223824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lnSpc>
                <a:spcPct val="150000"/>
              </a:lnSpc>
              <a:defRPr/>
            </a:pPr>
            <a:r>
              <a:rPr lang="zh-CN" altLang="en-US" sz="2400" b="1" dirty="0">
                <a:latin typeface="+mn-lt"/>
              </a:rPr>
              <a:t>（</a:t>
            </a:r>
            <a:r>
              <a:rPr lang="en-US" altLang="zh-CN" sz="2400" b="1" dirty="0">
                <a:latin typeface="+mn-lt"/>
              </a:rPr>
              <a:t>5</a:t>
            </a:r>
            <a:r>
              <a:rPr lang="zh-CN" altLang="en-US" sz="2400" b="1" dirty="0">
                <a:latin typeface="+mn-lt"/>
              </a:rPr>
              <a:t>）左转</a:t>
            </a:r>
            <a:r>
              <a:rPr lang="en-US" altLang="zh-CN" sz="2400" b="1" dirty="0">
                <a:latin typeface="+mn-lt"/>
              </a:rPr>
              <a:t>90°</a:t>
            </a:r>
            <a:r>
              <a:rPr lang="zh-CN" altLang="en-US" sz="2400" b="1" dirty="0">
                <a:latin typeface="+mn-lt"/>
              </a:rPr>
              <a:t>，直行 </a:t>
            </a:r>
            <a:r>
              <a:rPr lang="en-US" altLang="zh-CN" sz="2400" b="1" dirty="0">
                <a:latin typeface="+mn-lt"/>
              </a:rPr>
              <a:t>1 </a:t>
            </a:r>
            <a:r>
              <a:rPr lang="zh-CN" altLang="en-US" sz="2400" b="1" dirty="0">
                <a:latin typeface="+mn-lt"/>
              </a:rPr>
              <a:t>格（从取餐口左边桌位返回取餐口）</a:t>
            </a:r>
            <a:endParaRPr lang="en-US" altLang="zh-CN" sz="2400" b="1" dirty="0">
              <a:latin typeface="+mn-lt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zh-CN" altLang="en-US" sz="2400" b="1" dirty="0">
                <a:latin typeface="+mn-lt"/>
              </a:rPr>
              <a:t>（</a:t>
            </a:r>
            <a:r>
              <a:rPr lang="en-US" altLang="zh-CN" sz="2400" b="1" dirty="0">
                <a:latin typeface="+mn-lt"/>
              </a:rPr>
              <a:t>6</a:t>
            </a:r>
            <a:r>
              <a:rPr lang="zh-CN" altLang="en-US" sz="2400" b="1" dirty="0">
                <a:latin typeface="+mn-lt"/>
              </a:rPr>
              <a:t>）左转 </a:t>
            </a:r>
            <a:r>
              <a:rPr lang="en-US" altLang="zh-CN" sz="2400" b="1" dirty="0">
                <a:latin typeface="+mn-lt"/>
              </a:rPr>
              <a:t>90°</a:t>
            </a:r>
            <a:r>
              <a:rPr lang="zh-CN" altLang="en-US" sz="2400" b="1" dirty="0">
                <a:latin typeface="+mn-lt"/>
              </a:rPr>
              <a:t>（调整为初始朝向：朝向 </a:t>
            </a:r>
            <a:r>
              <a:rPr lang="en-US" altLang="zh-CN" sz="2400" b="1" dirty="0">
                <a:latin typeface="+mn-lt"/>
              </a:rPr>
              <a:t>1 </a:t>
            </a:r>
            <a:r>
              <a:rPr lang="zh-CN" altLang="en-US" sz="2400" b="1" dirty="0">
                <a:latin typeface="+mn-lt"/>
              </a:rPr>
              <a:t>号桌） </a:t>
            </a:r>
            <a:endParaRPr lang="en-US" altLang="zh-CN" sz="2400" b="1" dirty="0">
              <a:latin typeface="+mn-lt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zh-CN" altLang="en-US" sz="2400" b="1" dirty="0">
                <a:latin typeface="+mn-lt"/>
              </a:rPr>
              <a:t>（说明：循环指令简化了过程中“从 </a:t>
            </a:r>
            <a:r>
              <a:rPr lang="en-US" altLang="zh-CN" sz="2400" b="1" dirty="0">
                <a:latin typeface="+mn-lt"/>
              </a:rPr>
              <a:t>2</a:t>
            </a:r>
            <a:r>
              <a:rPr lang="zh-CN" altLang="en-US" sz="2400" b="1" dirty="0">
                <a:latin typeface="+mn-lt"/>
              </a:rPr>
              <a:t>→</a:t>
            </a:r>
            <a:r>
              <a:rPr lang="en-US" altLang="zh-CN" sz="2400" b="1" dirty="0">
                <a:latin typeface="+mn-lt"/>
              </a:rPr>
              <a:t>6</a:t>
            </a:r>
            <a:r>
              <a:rPr lang="zh-CN" altLang="en-US" sz="2400" b="1" dirty="0">
                <a:latin typeface="+mn-lt"/>
              </a:rPr>
              <a:t>→右下角桌位”的重复操作，确保机器人准确回到初始位置及朝向）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8059119D-4E3F-9C47-0EF9-89CD7EDCF2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08486" y="3107198"/>
            <a:ext cx="3877949" cy="1626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93882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53E7D2F4-BB9C-03AD-6400-9122BEAC4D82}"/>
              </a:ext>
            </a:extLst>
          </p:cNvPr>
          <p:cNvSpPr txBox="1"/>
          <p:nvPr/>
        </p:nvSpPr>
        <p:spPr>
          <a:xfrm>
            <a:off x="274320" y="379214"/>
            <a:ext cx="13335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0" dirty="0">
                <a:solidFill>
                  <a:srgbClr val="7030A0"/>
                </a:solidFill>
                <a:effectLst/>
                <a:latin typeface="方正黑体_GBK" panose="03000509000000000000" pitchFamily="65" charset="-122"/>
                <a:ea typeface="方正黑体_GBK" panose="03000509000000000000" pitchFamily="65" charset="-122"/>
              </a:rPr>
              <a:t>拓展</a:t>
            </a:r>
            <a:endParaRPr lang="zh-CN" altLang="en-US" sz="2800" dirty="0">
              <a:solidFill>
                <a:srgbClr val="7030A0"/>
              </a:solidFill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4899AAC5-DC5C-9760-B633-28FB54A948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99660" y="947930"/>
            <a:ext cx="3717290" cy="1130246"/>
          </a:xfrm>
          <a:prstGeom prst="rect">
            <a:avLst/>
          </a:prstGeom>
          <a:solidFill>
            <a:srgbClr val="FFFFFF"/>
          </a:solidFill>
          <a:ln w="19050">
            <a:solidFill>
              <a:srgbClr val="00B0F0"/>
            </a:solidFill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lnSpc>
                <a:spcPct val="150000"/>
              </a:lnSpc>
              <a:defRPr/>
            </a:pPr>
            <a:r>
              <a:rPr lang="zh-CN" altLang="en-US" sz="2400" b="1" dirty="0">
                <a:latin typeface="+mn-lt"/>
              </a:rPr>
              <a:t>角可以看作一条射线绕着它的端点旋转形成的图形。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8530FECA-422F-4F6B-AF50-D33B350B5D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8930" y="876334"/>
            <a:ext cx="3877310" cy="57624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lnSpc>
                <a:spcPct val="150000"/>
              </a:lnSpc>
              <a:defRPr/>
            </a:pPr>
            <a:r>
              <a:rPr lang="zh-CN" altLang="en-US" sz="2400" b="1" dirty="0">
                <a:latin typeface="+mn-lt"/>
              </a:rPr>
              <a:t>转出 </a:t>
            </a:r>
            <a:r>
              <a:rPr lang="en-US" altLang="zh-CN" sz="2400" b="1" dirty="0">
                <a:latin typeface="+mn-lt"/>
              </a:rPr>
              <a:t>720°</a:t>
            </a:r>
            <a:r>
              <a:rPr lang="zh-CN" altLang="en-US" sz="2400" b="1" dirty="0">
                <a:latin typeface="+mn-lt"/>
              </a:rPr>
              <a:t>的角。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9AE7E788-86AD-9458-CC33-CF45D9DAD8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8930" y="1426482"/>
            <a:ext cx="3877310" cy="57624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lnSpc>
                <a:spcPct val="150000"/>
              </a:lnSpc>
              <a:defRPr/>
            </a:pPr>
            <a:r>
              <a:rPr lang="zh-CN" altLang="en-US" sz="2400" b="1" dirty="0">
                <a:latin typeface="+mn-lt"/>
              </a:rPr>
              <a:t>转出 </a:t>
            </a:r>
            <a:r>
              <a:rPr lang="en-US" altLang="zh-CN" sz="2400" b="1" dirty="0">
                <a:latin typeface="+mn-lt"/>
              </a:rPr>
              <a:t>450°</a:t>
            </a:r>
            <a:r>
              <a:rPr lang="zh-CN" altLang="en-US" sz="2400" b="1" dirty="0">
                <a:latin typeface="+mn-lt"/>
              </a:rPr>
              <a:t>的角。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61CC3E15-D353-5B14-E3B6-422C890932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8930" y="1976630"/>
            <a:ext cx="3877310" cy="57624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lnSpc>
                <a:spcPct val="150000"/>
              </a:lnSpc>
              <a:defRPr/>
            </a:pPr>
            <a:r>
              <a:rPr lang="zh-CN" altLang="en-US" sz="2400" b="1" dirty="0">
                <a:latin typeface="+mn-lt"/>
              </a:rPr>
              <a:t>转出 </a:t>
            </a:r>
            <a:r>
              <a:rPr lang="en-US" altLang="zh-CN" sz="2400" b="1" dirty="0">
                <a:latin typeface="+mn-lt"/>
              </a:rPr>
              <a:t>540°</a:t>
            </a:r>
            <a:r>
              <a:rPr lang="zh-CN" altLang="en-US" sz="2400" b="1" dirty="0">
                <a:latin typeface="+mn-lt"/>
              </a:rPr>
              <a:t>的角。</a:t>
            </a:r>
          </a:p>
        </p:txBody>
      </p: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926073CE-EA16-0A38-4524-218BBBDB3AC1}"/>
              </a:ext>
            </a:extLst>
          </p:cNvPr>
          <p:cNvCxnSpPr>
            <a:cxnSpLocks/>
          </p:cNvCxnSpPr>
          <p:nvPr/>
        </p:nvCxnSpPr>
        <p:spPr>
          <a:xfrm>
            <a:off x="1455966" y="3792159"/>
            <a:ext cx="12600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>
            <a:extLst>
              <a:ext uri="{FF2B5EF4-FFF2-40B4-BE49-F238E27FC236}">
                <a16:creationId xmlns:a16="http://schemas.microsoft.com/office/drawing/2014/main" id="{77332856-5393-D65D-7822-D04B83B11CCB}"/>
              </a:ext>
            </a:extLst>
          </p:cNvPr>
          <p:cNvCxnSpPr>
            <a:cxnSpLocks/>
          </p:cNvCxnSpPr>
          <p:nvPr/>
        </p:nvCxnSpPr>
        <p:spPr>
          <a:xfrm>
            <a:off x="195966" y="3792159"/>
            <a:ext cx="2520000" cy="0"/>
          </a:xfrm>
          <a:prstGeom prst="line">
            <a:avLst/>
          </a:prstGeom>
          <a:ln w="38100">
            <a:gradFill>
              <a:gsLst>
                <a:gs pos="50000">
                  <a:schemeClr val="accent1">
                    <a:lumMod val="0"/>
                    <a:lumOff val="100000"/>
                    <a:alpha val="0"/>
                  </a:schemeClr>
                </a:gs>
                <a:gs pos="50000">
                  <a:srgbClr val="0000FF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椭圆 8">
            <a:extLst>
              <a:ext uri="{FF2B5EF4-FFF2-40B4-BE49-F238E27FC236}">
                <a16:creationId xmlns:a16="http://schemas.microsoft.com/office/drawing/2014/main" id="{E03A418C-E307-22C3-1684-E7F37E964352}"/>
              </a:ext>
            </a:extLst>
          </p:cNvPr>
          <p:cNvSpPr/>
          <p:nvPr/>
        </p:nvSpPr>
        <p:spPr>
          <a:xfrm>
            <a:off x="1396208" y="3732401"/>
            <a:ext cx="119516" cy="11951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任意多边形: 形状 21">
            <a:extLst>
              <a:ext uri="{FF2B5EF4-FFF2-40B4-BE49-F238E27FC236}">
                <a16:creationId xmlns:a16="http://schemas.microsoft.com/office/drawing/2014/main" id="{DCB83098-9D61-9DBD-8A9B-11BA83C51C3A}"/>
              </a:ext>
            </a:extLst>
          </p:cNvPr>
          <p:cNvSpPr/>
          <p:nvPr/>
        </p:nvSpPr>
        <p:spPr>
          <a:xfrm>
            <a:off x="1161906" y="3500597"/>
            <a:ext cx="645270" cy="587032"/>
          </a:xfrm>
          <a:custGeom>
            <a:avLst/>
            <a:gdLst>
              <a:gd name="connsiteX0" fmla="*/ 521494 w 790575"/>
              <a:gd name="connsiteY0" fmla="*/ 338359 h 722046"/>
              <a:gd name="connsiteX1" fmla="*/ 364332 w 790575"/>
              <a:gd name="connsiteY1" fmla="*/ 135952 h 722046"/>
              <a:gd name="connsiteX2" fmla="*/ 142875 w 790575"/>
              <a:gd name="connsiteY2" fmla="*/ 350265 h 722046"/>
              <a:gd name="connsiteX3" fmla="*/ 366713 w 790575"/>
              <a:gd name="connsiteY3" fmla="*/ 574102 h 722046"/>
              <a:gd name="connsiteX4" fmla="*/ 645319 w 790575"/>
              <a:gd name="connsiteY4" fmla="*/ 366934 h 722046"/>
              <a:gd name="connsiteX5" fmla="*/ 354807 w 790575"/>
              <a:gd name="connsiteY5" fmla="*/ 221 h 722046"/>
              <a:gd name="connsiteX6" fmla="*/ 0 w 790575"/>
              <a:gd name="connsiteY6" fmla="*/ 319309 h 722046"/>
              <a:gd name="connsiteX7" fmla="*/ 352425 w 790575"/>
              <a:gd name="connsiteY7" fmla="*/ 721740 h 722046"/>
              <a:gd name="connsiteX8" fmla="*/ 790575 w 790575"/>
              <a:gd name="connsiteY8" fmla="*/ 371696 h 722046"/>
              <a:gd name="connsiteX0" fmla="*/ 521494 w 790575"/>
              <a:gd name="connsiteY0" fmla="*/ 338359 h 722046"/>
              <a:gd name="connsiteX1" fmla="*/ 364332 w 790575"/>
              <a:gd name="connsiteY1" fmla="*/ 135952 h 722046"/>
              <a:gd name="connsiteX2" fmla="*/ 142875 w 790575"/>
              <a:gd name="connsiteY2" fmla="*/ 350265 h 722046"/>
              <a:gd name="connsiteX3" fmla="*/ 366713 w 790575"/>
              <a:gd name="connsiteY3" fmla="*/ 574102 h 722046"/>
              <a:gd name="connsiteX4" fmla="*/ 645319 w 790575"/>
              <a:gd name="connsiteY4" fmla="*/ 366934 h 722046"/>
              <a:gd name="connsiteX5" fmla="*/ 354807 w 790575"/>
              <a:gd name="connsiteY5" fmla="*/ 221 h 722046"/>
              <a:gd name="connsiteX6" fmla="*/ 0 w 790575"/>
              <a:gd name="connsiteY6" fmla="*/ 319309 h 722046"/>
              <a:gd name="connsiteX7" fmla="*/ 352425 w 790575"/>
              <a:gd name="connsiteY7" fmla="*/ 721740 h 722046"/>
              <a:gd name="connsiteX8" fmla="*/ 790575 w 790575"/>
              <a:gd name="connsiteY8" fmla="*/ 371696 h 722046"/>
              <a:gd name="connsiteX0" fmla="*/ 521494 w 790575"/>
              <a:gd name="connsiteY0" fmla="*/ 338359 h 722046"/>
              <a:gd name="connsiteX1" fmla="*/ 364332 w 790575"/>
              <a:gd name="connsiteY1" fmla="*/ 135952 h 722046"/>
              <a:gd name="connsiteX2" fmla="*/ 142875 w 790575"/>
              <a:gd name="connsiteY2" fmla="*/ 350265 h 722046"/>
              <a:gd name="connsiteX3" fmla="*/ 366713 w 790575"/>
              <a:gd name="connsiteY3" fmla="*/ 574102 h 722046"/>
              <a:gd name="connsiteX4" fmla="*/ 645319 w 790575"/>
              <a:gd name="connsiteY4" fmla="*/ 366934 h 722046"/>
              <a:gd name="connsiteX5" fmla="*/ 354807 w 790575"/>
              <a:gd name="connsiteY5" fmla="*/ 221 h 722046"/>
              <a:gd name="connsiteX6" fmla="*/ 0 w 790575"/>
              <a:gd name="connsiteY6" fmla="*/ 319309 h 722046"/>
              <a:gd name="connsiteX7" fmla="*/ 352425 w 790575"/>
              <a:gd name="connsiteY7" fmla="*/ 721740 h 722046"/>
              <a:gd name="connsiteX8" fmla="*/ 790575 w 790575"/>
              <a:gd name="connsiteY8" fmla="*/ 371696 h 722046"/>
              <a:gd name="connsiteX0" fmla="*/ 521494 w 790575"/>
              <a:gd name="connsiteY0" fmla="*/ 338359 h 722046"/>
              <a:gd name="connsiteX1" fmla="*/ 364332 w 790575"/>
              <a:gd name="connsiteY1" fmla="*/ 135952 h 722046"/>
              <a:gd name="connsiteX2" fmla="*/ 142875 w 790575"/>
              <a:gd name="connsiteY2" fmla="*/ 350265 h 722046"/>
              <a:gd name="connsiteX3" fmla="*/ 366713 w 790575"/>
              <a:gd name="connsiteY3" fmla="*/ 574102 h 722046"/>
              <a:gd name="connsiteX4" fmla="*/ 645319 w 790575"/>
              <a:gd name="connsiteY4" fmla="*/ 366934 h 722046"/>
              <a:gd name="connsiteX5" fmla="*/ 354807 w 790575"/>
              <a:gd name="connsiteY5" fmla="*/ 221 h 722046"/>
              <a:gd name="connsiteX6" fmla="*/ 0 w 790575"/>
              <a:gd name="connsiteY6" fmla="*/ 319309 h 722046"/>
              <a:gd name="connsiteX7" fmla="*/ 352425 w 790575"/>
              <a:gd name="connsiteY7" fmla="*/ 721740 h 722046"/>
              <a:gd name="connsiteX8" fmla="*/ 790575 w 790575"/>
              <a:gd name="connsiteY8" fmla="*/ 371696 h 722046"/>
              <a:gd name="connsiteX0" fmla="*/ 521494 w 790575"/>
              <a:gd name="connsiteY0" fmla="*/ 338359 h 722046"/>
              <a:gd name="connsiteX1" fmla="*/ 364332 w 790575"/>
              <a:gd name="connsiteY1" fmla="*/ 135952 h 722046"/>
              <a:gd name="connsiteX2" fmla="*/ 142875 w 790575"/>
              <a:gd name="connsiteY2" fmla="*/ 350265 h 722046"/>
              <a:gd name="connsiteX3" fmla="*/ 366713 w 790575"/>
              <a:gd name="connsiteY3" fmla="*/ 574102 h 722046"/>
              <a:gd name="connsiteX4" fmla="*/ 645319 w 790575"/>
              <a:gd name="connsiteY4" fmla="*/ 366934 h 722046"/>
              <a:gd name="connsiteX5" fmla="*/ 354807 w 790575"/>
              <a:gd name="connsiteY5" fmla="*/ 221 h 722046"/>
              <a:gd name="connsiteX6" fmla="*/ 0 w 790575"/>
              <a:gd name="connsiteY6" fmla="*/ 319309 h 722046"/>
              <a:gd name="connsiteX7" fmla="*/ 352425 w 790575"/>
              <a:gd name="connsiteY7" fmla="*/ 721740 h 722046"/>
              <a:gd name="connsiteX8" fmla="*/ 790575 w 790575"/>
              <a:gd name="connsiteY8" fmla="*/ 371696 h 722046"/>
              <a:gd name="connsiteX0" fmla="*/ 521494 w 790575"/>
              <a:gd name="connsiteY0" fmla="*/ 338359 h 722046"/>
              <a:gd name="connsiteX1" fmla="*/ 364332 w 790575"/>
              <a:gd name="connsiteY1" fmla="*/ 135952 h 722046"/>
              <a:gd name="connsiteX2" fmla="*/ 142875 w 790575"/>
              <a:gd name="connsiteY2" fmla="*/ 350265 h 722046"/>
              <a:gd name="connsiteX3" fmla="*/ 366713 w 790575"/>
              <a:gd name="connsiteY3" fmla="*/ 574102 h 722046"/>
              <a:gd name="connsiteX4" fmla="*/ 645319 w 790575"/>
              <a:gd name="connsiteY4" fmla="*/ 366934 h 722046"/>
              <a:gd name="connsiteX5" fmla="*/ 354807 w 790575"/>
              <a:gd name="connsiteY5" fmla="*/ 221 h 722046"/>
              <a:gd name="connsiteX6" fmla="*/ 0 w 790575"/>
              <a:gd name="connsiteY6" fmla="*/ 319309 h 722046"/>
              <a:gd name="connsiteX7" fmla="*/ 352425 w 790575"/>
              <a:gd name="connsiteY7" fmla="*/ 721740 h 722046"/>
              <a:gd name="connsiteX8" fmla="*/ 790575 w 790575"/>
              <a:gd name="connsiteY8" fmla="*/ 371696 h 722046"/>
              <a:gd name="connsiteX0" fmla="*/ 521494 w 790575"/>
              <a:gd name="connsiteY0" fmla="*/ 338359 h 722046"/>
              <a:gd name="connsiteX1" fmla="*/ 364332 w 790575"/>
              <a:gd name="connsiteY1" fmla="*/ 135952 h 722046"/>
              <a:gd name="connsiteX2" fmla="*/ 142875 w 790575"/>
              <a:gd name="connsiteY2" fmla="*/ 350265 h 722046"/>
              <a:gd name="connsiteX3" fmla="*/ 366713 w 790575"/>
              <a:gd name="connsiteY3" fmla="*/ 574102 h 722046"/>
              <a:gd name="connsiteX4" fmla="*/ 645319 w 790575"/>
              <a:gd name="connsiteY4" fmla="*/ 366934 h 722046"/>
              <a:gd name="connsiteX5" fmla="*/ 354807 w 790575"/>
              <a:gd name="connsiteY5" fmla="*/ 221 h 722046"/>
              <a:gd name="connsiteX6" fmla="*/ 0 w 790575"/>
              <a:gd name="connsiteY6" fmla="*/ 319309 h 722046"/>
              <a:gd name="connsiteX7" fmla="*/ 352425 w 790575"/>
              <a:gd name="connsiteY7" fmla="*/ 721740 h 722046"/>
              <a:gd name="connsiteX8" fmla="*/ 790575 w 790575"/>
              <a:gd name="connsiteY8" fmla="*/ 371696 h 722046"/>
              <a:gd name="connsiteX0" fmla="*/ 521527 w 790608"/>
              <a:gd name="connsiteY0" fmla="*/ 335982 h 719669"/>
              <a:gd name="connsiteX1" fmla="*/ 364365 w 790608"/>
              <a:gd name="connsiteY1" fmla="*/ 133575 h 719669"/>
              <a:gd name="connsiteX2" fmla="*/ 142908 w 790608"/>
              <a:gd name="connsiteY2" fmla="*/ 347888 h 719669"/>
              <a:gd name="connsiteX3" fmla="*/ 366746 w 790608"/>
              <a:gd name="connsiteY3" fmla="*/ 571725 h 719669"/>
              <a:gd name="connsiteX4" fmla="*/ 645352 w 790608"/>
              <a:gd name="connsiteY4" fmla="*/ 364557 h 719669"/>
              <a:gd name="connsiteX5" fmla="*/ 371509 w 790608"/>
              <a:gd name="connsiteY5" fmla="*/ 225 h 719669"/>
              <a:gd name="connsiteX6" fmla="*/ 33 w 790608"/>
              <a:gd name="connsiteY6" fmla="*/ 316932 h 719669"/>
              <a:gd name="connsiteX7" fmla="*/ 352458 w 790608"/>
              <a:gd name="connsiteY7" fmla="*/ 719363 h 719669"/>
              <a:gd name="connsiteX8" fmla="*/ 790608 w 790608"/>
              <a:gd name="connsiteY8" fmla="*/ 369319 h 719669"/>
              <a:gd name="connsiteX0" fmla="*/ 521527 w 790608"/>
              <a:gd name="connsiteY0" fmla="*/ 335795 h 719482"/>
              <a:gd name="connsiteX1" fmla="*/ 364365 w 790608"/>
              <a:gd name="connsiteY1" fmla="*/ 133388 h 719482"/>
              <a:gd name="connsiteX2" fmla="*/ 142908 w 790608"/>
              <a:gd name="connsiteY2" fmla="*/ 347701 h 719482"/>
              <a:gd name="connsiteX3" fmla="*/ 366746 w 790608"/>
              <a:gd name="connsiteY3" fmla="*/ 571538 h 719482"/>
              <a:gd name="connsiteX4" fmla="*/ 645352 w 790608"/>
              <a:gd name="connsiteY4" fmla="*/ 364370 h 719482"/>
              <a:gd name="connsiteX5" fmla="*/ 371509 w 790608"/>
              <a:gd name="connsiteY5" fmla="*/ 38 h 719482"/>
              <a:gd name="connsiteX6" fmla="*/ 33 w 790608"/>
              <a:gd name="connsiteY6" fmla="*/ 316745 h 719482"/>
              <a:gd name="connsiteX7" fmla="*/ 352458 w 790608"/>
              <a:gd name="connsiteY7" fmla="*/ 719176 h 719482"/>
              <a:gd name="connsiteX8" fmla="*/ 790608 w 790608"/>
              <a:gd name="connsiteY8" fmla="*/ 369132 h 719482"/>
              <a:gd name="connsiteX0" fmla="*/ 521527 w 790608"/>
              <a:gd name="connsiteY0" fmla="*/ 335795 h 719482"/>
              <a:gd name="connsiteX1" fmla="*/ 364365 w 790608"/>
              <a:gd name="connsiteY1" fmla="*/ 133388 h 719482"/>
              <a:gd name="connsiteX2" fmla="*/ 142908 w 790608"/>
              <a:gd name="connsiteY2" fmla="*/ 347701 h 719482"/>
              <a:gd name="connsiteX3" fmla="*/ 366746 w 790608"/>
              <a:gd name="connsiteY3" fmla="*/ 571538 h 719482"/>
              <a:gd name="connsiteX4" fmla="*/ 645352 w 790608"/>
              <a:gd name="connsiteY4" fmla="*/ 364370 h 719482"/>
              <a:gd name="connsiteX5" fmla="*/ 371509 w 790608"/>
              <a:gd name="connsiteY5" fmla="*/ 38 h 719482"/>
              <a:gd name="connsiteX6" fmla="*/ 33 w 790608"/>
              <a:gd name="connsiteY6" fmla="*/ 316745 h 719482"/>
              <a:gd name="connsiteX7" fmla="*/ 352458 w 790608"/>
              <a:gd name="connsiteY7" fmla="*/ 719176 h 719482"/>
              <a:gd name="connsiteX8" fmla="*/ 790608 w 790608"/>
              <a:gd name="connsiteY8" fmla="*/ 369132 h 719482"/>
              <a:gd name="connsiteX0" fmla="*/ 521527 w 790608"/>
              <a:gd name="connsiteY0" fmla="*/ 335795 h 719482"/>
              <a:gd name="connsiteX1" fmla="*/ 364365 w 790608"/>
              <a:gd name="connsiteY1" fmla="*/ 133388 h 719482"/>
              <a:gd name="connsiteX2" fmla="*/ 142908 w 790608"/>
              <a:gd name="connsiteY2" fmla="*/ 347701 h 719482"/>
              <a:gd name="connsiteX3" fmla="*/ 366746 w 790608"/>
              <a:gd name="connsiteY3" fmla="*/ 571538 h 719482"/>
              <a:gd name="connsiteX4" fmla="*/ 650114 w 790608"/>
              <a:gd name="connsiteY4" fmla="*/ 335795 h 719482"/>
              <a:gd name="connsiteX5" fmla="*/ 371509 w 790608"/>
              <a:gd name="connsiteY5" fmla="*/ 38 h 719482"/>
              <a:gd name="connsiteX6" fmla="*/ 33 w 790608"/>
              <a:gd name="connsiteY6" fmla="*/ 316745 h 719482"/>
              <a:gd name="connsiteX7" fmla="*/ 352458 w 790608"/>
              <a:gd name="connsiteY7" fmla="*/ 719176 h 719482"/>
              <a:gd name="connsiteX8" fmla="*/ 790608 w 790608"/>
              <a:gd name="connsiteY8" fmla="*/ 369132 h 719482"/>
              <a:gd name="connsiteX0" fmla="*/ 521527 w 790608"/>
              <a:gd name="connsiteY0" fmla="*/ 335795 h 719482"/>
              <a:gd name="connsiteX1" fmla="*/ 364365 w 790608"/>
              <a:gd name="connsiteY1" fmla="*/ 133388 h 719482"/>
              <a:gd name="connsiteX2" fmla="*/ 142908 w 790608"/>
              <a:gd name="connsiteY2" fmla="*/ 347701 h 719482"/>
              <a:gd name="connsiteX3" fmla="*/ 366746 w 790608"/>
              <a:gd name="connsiteY3" fmla="*/ 571538 h 719482"/>
              <a:gd name="connsiteX4" fmla="*/ 650114 w 790608"/>
              <a:gd name="connsiteY4" fmla="*/ 335795 h 719482"/>
              <a:gd name="connsiteX5" fmla="*/ 371509 w 790608"/>
              <a:gd name="connsiteY5" fmla="*/ 38 h 719482"/>
              <a:gd name="connsiteX6" fmla="*/ 33 w 790608"/>
              <a:gd name="connsiteY6" fmla="*/ 316745 h 719482"/>
              <a:gd name="connsiteX7" fmla="*/ 352458 w 790608"/>
              <a:gd name="connsiteY7" fmla="*/ 719176 h 719482"/>
              <a:gd name="connsiteX8" fmla="*/ 790608 w 790608"/>
              <a:gd name="connsiteY8" fmla="*/ 369132 h 719482"/>
              <a:gd name="connsiteX0" fmla="*/ 521527 w 790608"/>
              <a:gd name="connsiteY0" fmla="*/ 335795 h 719482"/>
              <a:gd name="connsiteX1" fmla="*/ 364365 w 790608"/>
              <a:gd name="connsiteY1" fmla="*/ 133388 h 719482"/>
              <a:gd name="connsiteX2" fmla="*/ 142908 w 790608"/>
              <a:gd name="connsiteY2" fmla="*/ 347701 h 719482"/>
              <a:gd name="connsiteX3" fmla="*/ 366746 w 790608"/>
              <a:gd name="connsiteY3" fmla="*/ 571538 h 719482"/>
              <a:gd name="connsiteX4" fmla="*/ 650114 w 790608"/>
              <a:gd name="connsiteY4" fmla="*/ 335795 h 719482"/>
              <a:gd name="connsiteX5" fmla="*/ 371509 w 790608"/>
              <a:gd name="connsiteY5" fmla="*/ 38 h 719482"/>
              <a:gd name="connsiteX6" fmla="*/ 33 w 790608"/>
              <a:gd name="connsiteY6" fmla="*/ 316745 h 719482"/>
              <a:gd name="connsiteX7" fmla="*/ 352458 w 790608"/>
              <a:gd name="connsiteY7" fmla="*/ 719176 h 719482"/>
              <a:gd name="connsiteX8" fmla="*/ 790608 w 790608"/>
              <a:gd name="connsiteY8" fmla="*/ 369132 h 719482"/>
              <a:gd name="connsiteX0" fmla="*/ 521527 w 790608"/>
              <a:gd name="connsiteY0" fmla="*/ 335795 h 719482"/>
              <a:gd name="connsiteX1" fmla="*/ 364365 w 790608"/>
              <a:gd name="connsiteY1" fmla="*/ 133388 h 719482"/>
              <a:gd name="connsiteX2" fmla="*/ 142908 w 790608"/>
              <a:gd name="connsiteY2" fmla="*/ 347701 h 719482"/>
              <a:gd name="connsiteX3" fmla="*/ 366746 w 790608"/>
              <a:gd name="connsiteY3" fmla="*/ 571538 h 719482"/>
              <a:gd name="connsiteX4" fmla="*/ 650114 w 790608"/>
              <a:gd name="connsiteY4" fmla="*/ 335795 h 719482"/>
              <a:gd name="connsiteX5" fmla="*/ 371509 w 790608"/>
              <a:gd name="connsiteY5" fmla="*/ 38 h 719482"/>
              <a:gd name="connsiteX6" fmla="*/ 33 w 790608"/>
              <a:gd name="connsiteY6" fmla="*/ 316745 h 719482"/>
              <a:gd name="connsiteX7" fmla="*/ 352458 w 790608"/>
              <a:gd name="connsiteY7" fmla="*/ 719176 h 719482"/>
              <a:gd name="connsiteX8" fmla="*/ 790608 w 790608"/>
              <a:gd name="connsiteY8" fmla="*/ 369132 h 719482"/>
              <a:gd name="connsiteX0" fmla="*/ 521527 w 790608"/>
              <a:gd name="connsiteY0" fmla="*/ 335795 h 719482"/>
              <a:gd name="connsiteX1" fmla="*/ 364365 w 790608"/>
              <a:gd name="connsiteY1" fmla="*/ 133388 h 719482"/>
              <a:gd name="connsiteX2" fmla="*/ 142908 w 790608"/>
              <a:gd name="connsiteY2" fmla="*/ 347701 h 719482"/>
              <a:gd name="connsiteX3" fmla="*/ 366746 w 790608"/>
              <a:gd name="connsiteY3" fmla="*/ 571538 h 719482"/>
              <a:gd name="connsiteX4" fmla="*/ 650114 w 790608"/>
              <a:gd name="connsiteY4" fmla="*/ 335795 h 719482"/>
              <a:gd name="connsiteX5" fmla="*/ 371509 w 790608"/>
              <a:gd name="connsiteY5" fmla="*/ 38 h 719482"/>
              <a:gd name="connsiteX6" fmla="*/ 33 w 790608"/>
              <a:gd name="connsiteY6" fmla="*/ 316745 h 719482"/>
              <a:gd name="connsiteX7" fmla="*/ 352458 w 790608"/>
              <a:gd name="connsiteY7" fmla="*/ 719176 h 719482"/>
              <a:gd name="connsiteX8" fmla="*/ 790608 w 790608"/>
              <a:gd name="connsiteY8" fmla="*/ 369132 h 719482"/>
              <a:gd name="connsiteX0" fmla="*/ 521527 w 790608"/>
              <a:gd name="connsiteY0" fmla="*/ 335814 h 719501"/>
              <a:gd name="connsiteX1" fmla="*/ 364365 w 790608"/>
              <a:gd name="connsiteY1" fmla="*/ 133407 h 719501"/>
              <a:gd name="connsiteX2" fmla="*/ 142908 w 790608"/>
              <a:gd name="connsiteY2" fmla="*/ 347720 h 719501"/>
              <a:gd name="connsiteX3" fmla="*/ 366746 w 790608"/>
              <a:gd name="connsiteY3" fmla="*/ 571557 h 719501"/>
              <a:gd name="connsiteX4" fmla="*/ 650114 w 790608"/>
              <a:gd name="connsiteY4" fmla="*/ 335814 h 719501"/>
              <a:gd name="connsiteX5" fmla="*/ 371509 w 790608"/>
              <a:gd name="connsiteY5" fmla="*/ 57 h 719501"/>
              <a:gd name="connsiteX6" fmla="*/ 33 w 790608"/>
              <a:gd name="connsiteY6" fmla="*/ 316764 h 719501"/>
              <a:gd name="connsiteX7" fmla="*/ 352458 w 790608"/>
              <a:gd name="connsiteY7" fmla="*/ 719195 h 719501"/>
              <a:gd name="connsiteX8" fmla="*/ 790608 w 790608"/>
              <a:gd name="connsiteY8" fmla="*/ 369151 h 719501"/>
              <a:gd name="connsiteX0" fmla="*/ 521497 w 790578"/>
              <a:gd name="connsiteY0" fmla="*/ 335814 h 719501"/>
              <a:gd name="connsiteX1" fmla="*/ 364335 w 790578"/>
              <a:gd name="connsiteY1" fmla="*/ 133407 h 719501"/>
              <a:gd name="connsiteX2" fmla="*/ 142878 w 790578"/>
              <a:gd name="connsiteY2" fmla="*/ 347720 h 719501"/>
              <a:gd name="connsiteX3" fmla="*/ 366716 w 790578"/>
              <a:gd name="connsiteY3" fmla="*/ 571557 h 719501"/>
              <a:gd name="connsiteX4" fmla="*/ 650084 w 790578"/>
              <a:gd name="connsiteY4" fmla="*/ 335814 h 719501"/>
              <a:gd name="connsiteX5" fmla="*/ 371479 w 790578"/>
              <a:gd name="connsiteY5" fmla="*/ 57 h 719501"/>
              <a:gd name="connsiteX6" fmla="*/ 3 w 790578"/>
              <a:gd name="connsiteY6" fmla="*/ 316764 h 719501"/>
              <a:gd name="connsiteX7" fmla="*/ 352428 w 790578"/>
              <a:gd name="connsiteY7" fmla="*/ 719195 h 719501"/>
              <a:gd name="connsiteX8" fmla="*/ 790578 w 790578"/>
              <a:gd name="connsiteY8" fmla="*/ 369151 h 719501"/>
              <a:gd name="connsiteX0" fmla="*/ 521497 w 790578"/>
              <a:gd name="connsiteY0" fmla="*/ 335814 h 719501"/>
              <a:gd name="connsiteX1" fmla="*/ 364335 w 790578"/>
              <a:gd name="connsiteY1" fmla="*/ 133407 h 719501"/>
              <a:gd name="connsiteX2" fmla="*/ 142878 w 790578"/>
              <a:gd name="connsiteY2" fmla="*/ 347720 h 719501"/>
              <a:gd name="connsiteX3" fmla="*/ 366716 w 790578"/>
              <a:gd name="connsiteY3" fmla="*/ 571557 h 719501"/>
              <a:gd name="connsiteX4" fmla="*/ 650084 w 790578"/>
              <a:gd name="connsiteY4" fmla="*/ 335814 h 719501"/>
              <a:gd name="connsiteX5" fmla="*/ 371479 w 790578"/>
              <a:gd name="connsiteY5" fmla="*/ 57 h 719501"/>
              <a:gd name="connsiteX6" fmla="*/ 3 w 790578"/>
              <a:gd name="connsiteY6" fmla="*/ 316764 h 719501"/>
              <a:gd name="connsiteX7" fmla="*/ 352428 w 790578"/>
              <a:gd name="connsiteY7" fmla="*/ 719195 h 719501"/>
              <a:gd name="connsiteX8" fmla="*/ 790578 w 790578"/>
              <a:gd name="connsiteY8" fmla="*/ 369151 h 719501"/>
              <a:gd name="connsiteX0" fmla="*/ 521497 w 790578"/>
              <a:gd name="connsiteY0" fmla="*/ 335814 h 719195"/>
              <a:gd name="connsiteX1" fmla="*/ 364335 w 790578"/>
              <a:gd name="connsiteY1" fmla="*/ 133407 h 719195"/>
              <a:gd name="connsiteX2" fmla="*/ 142878 w 790578"/>
              <a:gd name="connsiteY2" fmla="*/ 347720 h 719195"/>
              <a:gd name="connsiteX3" fmla="*/ 366716 w 790578"/>
              <a:gd name="connsiteY3" fmla="*/ 571557 h 719195"/>
              <a:gd name="connsiteX4" fmla="*/ 650084 w 790578"/>
              <a:gd name="connsiteY4" fmla="*/ 335814 h 719195"/>
              <a:gd name="connsiteX5" fmla="*/ 371479 w 790578"/>
              <a:gd name="connsiteY5" fmla="*/ 57 h 719195"/>
              <a:gd name="connsiteX6" fmla="*/ 3 w 790578"/>
              <a:gd name="connsiteY6" fmla="*/ 316764 h 719195"/>
              <a:gd name="connsiteX7" fmla="*/ 352428 w 790578"/>
              <a:gd name="connsiteY7" fmla="*/ 719195 h 719195"/>
              <a:gd name="connsiteX8" fmla="*/ 790578 w 790578"/>
              <a:gd name="connsiteY8" fmla="*/ 369151 h 719195"/>
              <a:gd name="connsiteX0" fmla="*/ 521497 w 790578"/>
              <a:gd name="connsiteY0" fmla="*/ 335814 h 719227"/>
              <a:gd name="connsiteX1" fmla="*/ 364335 w 790578"/>
              <a:gd name="connsiteY1" fmla="*/ 133407 h 719227"/>
              <a:gd name="connsiteX2" fmla="*/ 142878 w 790578"/>
              <a:gd name="connsiteY2" fmla="*/ 347720 h 719227"/>
              <a:gd name="connsiteX3" fmla="*/ 366716 w 790578"/>
              <a:gd name="connsiteY3" fmla="*/ 571557 h 719227"/>
              <a:gd name="connsiteX4" fmla="*/ 650084 w 790578"/>
              <a:gd name="connsiteY4" fmla="*/ 335814 h 719227"/>
              <a:gd name="connsiteX5" fmla="*/ 371479 w 790578"/>
              <a:gd name="connsiteY5" fmla="*/ 57 h 719227"/>
              <a:gd name="connsiteX6" fmla="*/ 3 w 790578"/>
              <a:gd name="connsiteY6" fmla="*/ 316764 h 719227"/>
              <a:gd name="connsiteX7" fmla="*/ 352428 w 790578"/>
              <a:gd name="connsiteY7" fmla="*/ 719195 h 719227"/>
              <a:gd name="connsiteX8" fmla="*/ 790578 w 790578"/>
              <a:gd name="connsiteY8" fmla="*/ 369151 h 719227"/>
              <a:gd name="connsiteX0" fmla="*/ 521498 w 790579"/>
              <a:gd name="connsiteY0" fmla="*/ 335814 h 719227"/>
              <a:gd name="connsiteX1" fmla="*/ 364336 w 790579"/>
              <a:gd name="connsiteY1" fmla="*/ 133407 h 719227"/>
              <a:gd name="connsiteX2" fmla="*/ 142879 w 790579"/>
              <a:gd name="connsiteY2" fmla="*/ 347720 h 719227"/>
              <a:gd name="connsiteX3" fmla="*/ 366717 w 790579"/>
              <a:gd name="connsiteY3" fmla="*/ 571557 h 719227"/>
              <a:gd name="connsiteX4" fmla="*/ 650085 w 790579"/>
              <a:gd name="connsiteY4" fmla="*/ 335814 h 719227"/>
              <a:gd name="connsiteX5" fmla="*/ 371480 w 790579"/>
              <a:gd name="connsiteY5" fmla="*/ 57 h 719227"/>
              <a:gd name="connsiteX6" fmla="*/ 4 w 790579"/>
              <a:gd name="connsiteY6" fmla="*/ 316764 h 719227"/>
              <a:gd name="connsiteX7" fmla="*/ 352429 w 790579"/>
              <a:gd name="connsiteY7" fmla="*/ 719195 h 719227"/>
              <a:gd name="connsiteX8" fmla="*/ 790579 w 790579"/>
              <a:gd name="connsiteY8" fmla="*/ 369151 h 719227"/>
              <a:gd name="connsiteX0" fmla="*/ 521498 w 790588"/>
              <a:gd name="connsiteY0" fmla="*/ 335814 h 719227"/>
              <a:gd name="connsiteX1" fmla="*/ 364336 w 790588"/>
              <a:gd name="connsiteY1" fmla="*/ 133407 h 719227"/>
              <a:gd name="connsiteX2" fmla="*/ 142879 w 790588"/>
              <a:gd name="connsiteY2" fmla="*/ 347720 h 719227"/>
              <a:gd name="connsiteX3" fmla="*/ 366717 w 790588"/>
              <a:gd name="connsiteY3" fmla="*/ 571557 h 719227"/>
              <a:gd name="connsiteX4" fmla="*/ 650085 w 790588"/>
              <a:gd name="connsiteY4" fmla="*/ 335814 h 719227"/>
              <a:gd name="connsiteX5" fmla="*/ 371480 w 790588"/>
              <a:gd name="connsiteY5" fmla="*/ 57 h 719227"/>
              <a:gd name="connsiteX6" fmla="*/ 4 w 790588"/>
              <a:gd name="connsiteY6" fmla="*/ 316764 h 719227"/>
              <a:gd name="connsiteX7" fmla="*/ 352429 w 790588"/>
              <a:gd name="connsiteY7" fmla="*/ 719195 h 719227"/>
              <a:gd name="connsiteX8" fmla="*/ 790579 w 790588"/>
              <a:gd name="connsiteY8" fmla="*/ 369151 h 719227"/>
              <a:gd name="connsiteX0" fmla="*/ 521498 w 790579"/>
              <a:gd name="connsiteY0" fmla="*/ 335814 h 719227"/>
              <a:gd name="connsiteX1" fmla="*/ 364336 w 790579"/>
              <a:gd name="connsiteY1" fmla="*/ 133407 h 719227"/>
              <a:gd name="connsiteX2" fmla="*/ 142879 w 790579"/>
              <a:gd name="connsiteY2" fmla="*/ 347720 h 719227"/>
              <a:gd name="connsiteX3" fmla="*/ 366717 w 790579"/>
              <a:gd name="connsiteY3" fmla="*/ 571557 h 719227"/>
              <a:gd name="connsiteX4" fmla="*/ 650085 w 790579"/>
              <a:gd name="connsiteY4" fmla="*/ 335814 h 719227"/>
              <a:gd name="connsiteX5" fmla="*/ 371480 w 790579"/>
              <a:gd name="connsiteY5" fmla="*/ 57 h 719227"/>
              <a:gd name="connsiteX6" fmla="*/ 4 w 790579"/>
              <a:gd name="connsiteY6" fmla="*/ 316764 h 719227"/>
              <a:gd name="connsiteX7" fmla="*/ 352429 w 790579"/>
              <a:gd name="connsiteY7" fmla="*/ 719195 h 719227"/>
              <a:gd name="connsiteX8" fmla="*/ 790579 w 790579"/>
              <a:gd name="connsiteY8" fmla="*/ 369151 h 719227"/>
              <a:gd name="connsiteX0" fmla="*/ 521498 w 790579"/>
              <a:gd name="connsiteY0" fmla="*/ 335814 h 719227"/>
              <a:gd name="connsiteX1" fmla="*/ 364336 w 790579"/>
              <a:gd name="connsiteY1" fmla="*/ 133407 h 719227"/>
              <a:gd name="connsiteX2" fmla="*/ 142879 w 790579"/>
              <a:gd name="connsiteY2" fmla="*/ 347720 h 719227"/>
              <a:gd name="connsiteX3" fmla="*/ 366717 w 790579"/>
              <a:gd name="connsiteY3" fmla="*/ 571557 h 719227"/>
              <a:gd name="connsiteX4" fmla="*/ 650085 w 790579"/>
              <a:gd name="connsiteY4" fmla="*/ 335814 h 719227"/>
              <a:gd name="connsiteX5" fmla="*/ 371480 w 790579"/>
              <a:gd name="connsiteY5" fmla="*/ 57 h 719227"/>
              <a:gd name="connsiteX6" fmla="*/ 4 w 790579"/>
              <a:gd name="connsiteY6" fmla="*/ 316764 h 719227"/>
              <a:gd name="connsiteX7" fmla="*/ 352429 w 790579"/>
              <a:gd name="connsiteY7" fmla="*/ 719195 h 719227"/>
              <a:gd name="connsiteX8" fmla="*/ 790579 w 790579"/>
              <a:gd name="connsiteY8" fmla="*/ 369151 h 7192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0579" h="719227">
                <a:moveTo>
                  <a:pt x="521498" y="335814"/>
                </a:moveTo>
                <a:cubicBezTo>
                  <a:pt x="512568" y="231237"/>
                  <a:pt x="482208" y="138567"/>
                  <a:pt x="364336" y="133407"/>
                </a:cubicBezTo>
                <a:cubicBezTo>
                  <a:pt x="246464" y="128247"/>
                  <a:pt x="142482" y="227070"/>
                  <a:pt x="142879" y="347720"/>
                </a:cubicBezTo>
                <a:cubicBezTo>
                  <a:pt x="143276" y="468370"/>
                  <a:pt x="282183" y="573541"/>
                  <a:pt x="366717" y="571557"/>
                </a:cubicBezTo>
                <a:cubicBezTo>
                  <a:pt x="451251" y="569573"/>
                  <a:pt x="646911" y="471545"/>
                  <a:pt x="650085" y="335814"/>
                </a:cubicBezTo>
                <a:cubicBezTo>
                  <a:pt x="653259" y="200083"/>
                  <a:pt x="586984" y="-3912"/>
                  <a:pt x="371480" y="57"/>
                </a:cubicBezTo>
                <a:cubicBezTo>
                  <a:pt x="155976" y="4026"/>
                  <a:pt x="798" y="139758"/>
                  <a:pt x="4" y="316764"/>
                </a:cubicBezTo>
                <a:cubicBezTo>
                  <a:pt x="-790" y="493770"/>
                  <a:pt x="113510" y="722370"/>
                  <a:pt x="352429" y="719195"/>
                </a:cubicBezTo>
                <a:cubicBezTo>
                  <a:pt x="591348" y="716020"/>
                  <a:pt x="782641" y="491388"/>
                  <a:pt x="790579" y="369151"/>
                </a:cubicBezTo>
              </a:path>
            </a:pathLst>
          </a:custGeom>
          <a:noFill/>
          <a:ln w="19050">
            <a:solidFill>
              <a:srgbClr val="0066FF"/>
            </a:solidFill>
            <a:tailEnd type="none" w="lg" len="lg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B0BD95DD-F1B7-B463-A516-5EF645DAB4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85626" y="1601319"/>
            <a:ext cx="2663190" cy="4001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defRPr/>
            </a:pPr>
            <a:r>
              <a:rPr lang="en-US" altLang="zh-CN" sz="2000" b="1" dirty="0">
                <a:solidFill>
                  <a:srgbClr val="0000FF"/>
                </a:solidFill>
                <a:latin typeface="+mn-lt"/>
              </a:rPr>
              <a:t>450°= 360°+ 90°</a:t>
            </a:r>
            <a:endParaRPr lang="zh-CN" altLang="en-US" sz="2000" b="1" dirty="0">
              <a:solidFill>
                <a:srgbClr val="0000FF"/>
              </a:solidFill>
              <a:latin typeface="+mn-lt"/>
            </a:endParaRPr>
          </a:p>
        </p:txBody>
      </p:sp>
      <p:cxnSp>
        <p:nvCxnSpPr>
          <p:cNvPr id="25" name="直接连接符 24">
            <a:extLst>
              <a:ext uri="{FF2B5EF4-FFF2-40B4-BE49-F238E27FC236}">
                <a16:creationId xmlns:a16="http://schemas.microsoft.com/office/drawing/2014/main" id="{7A1E4E23-5008-4C41-086A-798EE5D6484F}"/>
              </a:ext>
            </a:extLst>
          </p:cNvPr>
          <p:cNvCxnSpPr>
            <a:cxnSpLocks/>
          </p:cNvCxnSpPr>
          <p:nvPr/>
        </p:nvCxnSpPr>
        <p:spPr>
          <a:xfrm>
            <a:off x="4496347" y="3792159"/>
            <a:ext cx="12600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>
            <a:extLst>
              <a:ext uri="{FF2B5EF4-FFF2-40B4-BE49-F238E27FC236}">
                <a16:creationId xmlns:a16="http://schemas.microsoft.com/office/drawing/2014/main" id="{A72DBEF0-A097-02AB-4840-8C44D6992F5D}"/>
              </a:ext>
            </a:extLst>
          </p:cNvPr>
          <p:cNvCxnSpPr>
            <a:cxnSpLocks/>
          </p:cNvCxnSpPr>
          <p:nvPr/>
        </p:nvCxnSpPr>
        <p:spPr>
          <a:xfrm>
            <a:off x="3236347" y="3792159"/>
            <a:ext cx="2520000" cy="0"/>
          </a:xfrm>
          <a:prstGeom prst="line">
            <a:avLst/>
          </a:prstGeom>
          <a:ln w="38100">
            <a:gradFill>
              <a:gsLst>
                <a:gs pos="50000">
                  <a:schemeClr val="accent1">
                    <a:lumMod val="0"/>
                    <a:lumOff val="100000"/>
                    <a:alpha val="0"/>
                  </a:schemeClr>
                </a:gs>
                <a:gs pos="50000">
                  <a:srgbClr val="0000FF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椭圆 26">
            <a:extLst>
              <a:ext uri="{FF2B5EF4-FFF2-40B4-BE49-F238E27FC236}">
                <a16:creationId xmlns:a16="http://schemas.microsoft.com/office/drawing/2014/main" id="{FD3C9DE5-6EDC-A497-BBCD-F877EB7A1CD8}"/>
              </a:ext>
            </a:extLst>
          </p:cNvPr>
          <p:cNvSpPr/>
          <p:nvPr/>
        </p:nvSpPr>
        <p:spPr>
          <a:xfrm>
            <a:off x="4436589" y="3732401"/>
            <a:ext cx="119516" cy="11951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任意多边形: 形状 27">
            <a:extLst>
              <a:ext uri="{FF2B5EF4-FFF2-40B4-BE49-F238E27FC236}">
                <a16:creationId xmlns:a16="http://schemas.microsoft.com/office/drawing/2014/main" id="{AEC48B45-C722-BF5E-46C3-DD446D385A14}"/>
              </a:ext>
            </a:extLst>
          </p:cNvPr>
          <p:cNvSpPr/>
          <p:nvPr/>
        </p:nvSpPr>
        <p:spPr>
          <a:xfrm>
            <a:off x="4308362" y="3500597"/>
            <a:ext cx="414070" cy="466526"/>
          </a:xfrm>
          <a:custGeom>
            <a:avLst/>
            <a:gdLst>
              <a:gd name="connsiteX0" fmla="*/ 521494 w 790575"/>
              <a:gd name="connsiteY0" fmla="*/ 338359 h 722046"/>
              <a:gd name="connsiteX1" fmla="*/ 364332 w 790575"/>
              <a:gd name="connsiteY1" fmla="*/ 135952 h 722046"/>
              <a:gd name="connsiteX2" fmla="*/ 142875 w 790575"/>
              <a:gd name="connsiteY2" fmla="*/ 350265 h 722046"/>
              <a:gd name="connsiteX3" fmla="*/ 366713 w 790575"/>
              <a:gd name="connsiteY3" fmla="*/ 574102 h 722046"/>
              <a:gd name="connsiteX4" fmla="*/ 645319 w 790575"/>
              <a:gd name="connsiteY4" fmla="*/ 366934 h 722046"/>
              <a:gd name="connsiteX5" fmla="*/ 354807 w 790575"/>
              <a:gd name="connsiteY5" fmla="*/ 221 h 722046"/>
              <a:gd name="connsiteX6" fmla="*/ 0 w 790575"/>
              <a:gd name="connsiteY6" fmla="*/ 319309 h 722046"/>
              <a:gd name="connsiteX7" fmla="*/ 352425 w 790575"/>
              <a:gd name="connsiteY7" fmla="*/ 721740 h 722046"/>
              <a:gd name="connsiteX8" fmla="*/ 790575 w 790575"/>
              <a:gd name="connsiteY8" fmla="*/ 371696 h 722046"/>
              <a:gd name="connsiteX0" fmla="*/ 521494 w 790575"/>
              <a:gd name="connsiteY0" fmla="*/ 338359 h 722046"/>
              <a:gd name="connsiteX1" fmla="*/ 364332 w 790575"/>
              <a:gd name="connsiteY1" fmla="*/ 135952 h 722046"/>
              <a:gd name="connsiteX2" fmla="*/ 142875 w 790575"/>
              <a:gd name="connsiteY2" fmla="*/ 350265 h 722046"/>
              <a:gd name="connsiteX3" fmla="*/ 366713 w 790575"/>
              <a:gd name="connsiteY3" fmla="*/ 574102 h 722046"/>
              <a:gd name="connsiteX4" fmla="*/ 645319 w 790575"/>
              <a:gd name="connsiteY4" fmla="*/ 366934 h 722046"/>
              <a:gd name="connsiteX5" fmla="*/ 354807 w 790575"/>
              <a:gd name="connsiteY5" fmla="*/ 221 h 722046"/>
              <a:gd name="connsiteX6" fmla="*/ 0 w 790575"/>
              <a:gd name="connsiteY6" fmla="*/ 319309 h 722046"/>
              <a:gd name="connsiteX7" fmla="*/ 352425 w 790575"/>
              <a:gd name="connsiteY7" fmla="*/ 721740 h 722046"/>
              <a:gd name="connsiteX8" fmla="*/ 790575 w 790575"/>
              <a:gd name="connsiteY8" fmla="*/ 371696 h 722046"/>
              <a:gd name="connsiteX0" fmla="*/ 521494 w 790575"/>
              <a:gd name="connsiteY0" fmla="*/ 338359 h 722046"/>
              <a:gd name="connsiteX1" fmla="*/ 364332 w 790575"/>
              <a:gd name="connsiteY1" fmla="*/ 135952 h 722046"/>
              <a:gd name="connsiteX2" fmla="*/ 142875 w 790575"/>
              <a:gd name="connsiteY2" fmla="*/ 350265 h 722046"/>
              <a:gd name="connsiteX3" fmla="*/ 366713 w 790575"/>
              <a:gd name="connsiteY3" fmla="*/ 574102 h 722046"/>
              <a:gd name="connsiteX4" fmla="*/ 645319 w 790575"/>
              <a:gd name="connsiteY4" fmla="*/ 366934 h 722046"/>
              <a:gd name="connsiteX5" fmla="*/ 354807 w 790575"/>
              <a:gd name="connsiteY5" fmla="*/ 221 h 722046"/>
              <a:gd name="connsiteX6" fmla="*/ 0 w 790575"/>
              <a:gd name="connsiteY6" fmla="*/ 319309 h 722046"/>
              <a:gd name="connsiteX7" fmla="*/ 352425 w 790575"/>
              <a:gd name="connsiteY7" fmla="*/ 721740 h 722046"/>
              <a:gd name="connsiteX8" fmla="*/ 790575 w 790575"/>
              <a:gd name="connsiteY8" fmla="*/ 371696 h 722046"/>
              <a:gd name="connsiteX0" fmla="*/ 521494 w 790575"/>
              <a:gd name="connsiteY0" fmla="*/ 338359 h 722046"/>
              <a:gd name="connsiteX1" fmla="*/ 364332 w 790575"/>
              <a:gd name="connsiteY1" fmla="*/ 135952 h 722046"/>
              <a:gd name="connsiteX2" fmla="*/ 142875 w 790575"/>
              <a:gd name="connsiteY2" fmla="*/ 350265 h 722046"/>
              <a:gd name="connsiteX3" fmla="*/ 366713 w 790575"/>
              <a:gd name="connsiteY3" fmla="*/ 574102 h 722046"/>
              <a:gd name="connsiteX4" fmla="*/ 645319 w 790575"/>
              <a:gd name="connsiteY4" fmla="*/ 366934 h 722046"/>
              <a:gd name="connsiteX5" fmla="*/ 354807 w 790575"/>
              <a:gd name="connsiteY5" fmla="*/ 221 h 722046"/>
              <a:gd name="connsiteX6" fmla="*/ 0 w 790575"/>
              <a:gd name="connsiteY6" fmla="*/ 319309 h 722046"/>
              <a:gd name="connsiteX7" fmla="*/ 352425 w 790575"/>
              <a:gd name="connsiteY7" fmla="*/ 721740 h 722046"/>
              <a:gd name="connsiteX8" fmla="*/ 790575 w 790575"/>
              <a:gd name="connsiteY8" fmla="*/ 371696 h 722046"/>
              <a:gd name="connsiteX0" fmla="*/ 521494 w 790575"/>
              <a:gd name="connsiteY0" fmla="*/ 338359 h 722046"/>
              <a:gd name="connsiteX1" fmla="*/ 364332 w 790575"/>
              <a:gd name="connsiteY1" fmla="*/ 135952 h 722046"/>
              <a:gd name="connsiteX2" fmla="*/ 142875 w 790575"/>
              <a:gd name="connsiteY2" fmla="*/ 350265 h 722046"/>
              <a:gd name="connsiteX3" fmla="*/ 366713 w 790575"/>
              <a:gd name="connsiteY3" fmla="*/ 574102 h 722046"/>
              <a:gd name="connsiteX4" fmla="*/ 645319 w 790575"/>
              <a:gd name="connsiteY4" fmla="*/ 366934 h 722046"/>
              <a:gd name="connsiteX5" fmla="*/ 354807 w 790575"/>
              <a:gd name="connsiteY5" fmla="*/ 221 h 722046"/>
              <a:gd name="connsiteX6" fmla="*/ 0 w 790575"/>
              <a:gd name="connsiteY6" fmla="*/ 319309 h 722046"/>
              <a:gd name="connsiteX7" fmla="*/ 352425 w 790575"/>
              <a:gd name="connsiteY7" fmla="*/ 721740 h 722046"/>
              <a:gd name="connsiteX8" fmla="*/ 790575 w 790575"/>
              <a:gd name="connsiteY8" fmla="*/ 371696 h 722046"/>
              <a:gd name="connsiteX0" fmla="*/ 521494 w 790575"/>
              <a:gd name="connsiteY0" fmla="*/ 338359 h 722046"/>
              <a:gd name="connsiteX1" fmla="*/ 364332 w 790575"/>
              <a:gd name="connsiteY1" fmla="*/ 135952 h 722046"/>
              <a:gd name="connsiteX2" fmla="*/ 142875 w 790575"/>
              <a:gd name="connsiteY2" fmla="*/ 350265 h 722046"/>
              <a:gd name="connsiteX3" fmla="*/ 366713 w 790575"/>
              <a:gd name="connsiteY3" fmla="*/ 574102 h 722046"/>
              <a:gd name="connsiteX4" fmla="*/ 645319 w 790575"/>
              <a:gd name="connsiteY4" fmla="*/ 366934 h 722046"/>
              <a:gd name="connsiteX5" fmla="*/ 354807 w 790575"/>
              <a:gd name="connsiteY5" fmla="*/ 221 h 722046"/>
              <a:gd name="connsiteX6" fmla="*/ 0 w 790575"/>
              <a:gd name="connsiteY6" fmla="*/ 319309 h 722046"/>
              <a:gd name="connsiteX7" fmla="*/ 352425 w 790575"/>
              <a:gd name="connsiteY7" fmla="*/ 721740 h 722046"/>
              <a:gd name="connsiteX8" fmla="*/ 790575 w 790575"/>
              <a:gd name="connsiteY8" fmla="*/ 371696 h 722046"/>
              <a:gd name="connsiteX0" fmla="*/ 521494 w 790575"/>
              <a:gd name="connsiteY0" fmla="*/ 338359 h 722046"/>
              <a:gd name="connsiteX1" fmla="*/ 364332 w 790575"/>
              <a:gd name="connsiteY1" fmla="*/ 135952 h 722046"/>
              <a:gd name="connsiteX2" fmla="*/ 142875 w 790575"/>
              <a:gd name="connsiteY2" fmla="*/ 350265 h 722046"/>
              <a:gd name="connsiteX3" fmla="*/ 366713 w 790575"/>
              <a:gd name="connsiteY3" fmla="*/ 574102 h 722046"/>
              <a:gd name="connsiteX4" fmla="*/ 645319 w 790575"/>
              <a:gd name="connsiteY4" fmla="*/ 366934 h 722046"/>
              <a:gd name="connsiteX5" fmla="*/ 354807 w 790575"/>
              <a:gd name="connsiteY5" fmla="*/ 221 h 722046"/>
              <a:gd name="connsiteX6" fmla="*/ 0 w 790575"/>
              <a:gd name="connsiteY6" fmla="*/ 319309 h 722046"/>
              <a:gd name="connsiteX7" fmla="*/ 352425 w 790575"/>
              <a:gd name="connsiteY7" fmla="*/ 721740 h 722046"/>
              <a:gd name="connsiteX8" fmla="*/ 790575 w 790575"/>
              <a:gd name="connsiteY8" fmla="*/ 371696 h 722046"/>
              <a:gd name="connsiteX0" fmla="*/ 521527 w 790608"/>
              <a:gd name="connsiteY0" fmla="*/ 335982 h 719669"/>
              <a:gd name="connsiteX1" fmla="*/ 364365 w 790608"/>
              <a:gd name="connsiteY1" fmla="*/ 133575 h 719669"/>
              <a:gd name="connsiteX2" fmla="*/ 142908 w 790608"/>
              <a:gd name="connsiteY2" fmla="*/ 347888 h 719669"/>
              <a:gd name="connsiteX3" fmla="*/ 366746 w 790608"/>
              <a:gd name="connsiteY3" fmla="*/ 571725 h 719669"/>
              <a:gd name="connsiteX4" fmla="*/ 645352 w 790608"/>
              <a:gd name="connsiteY4" fmla="*/ 364557 h 719669"/>
              <a:gd name="connsiteX5" fmla="*/ 371509 w 790608"/>
              <a:gd name="connsiteY5" fmla="*/ 225 h 719669"/>
              <a:gd name="connsiteX6" fmla="*/ 33 w 790608"/>
              <a:gd name="connsiteY6" fmla="*/ 316932 h 719669"/>
              <a:gd name="connsiteX7" fmla="*/ 352458 w 790608"/>
              <a:gd name="connsiteY7" fmla="*/ 719363 h 719669"/>
              <a:gd name="connsiteX8" fmla="*/ 790608 w 790608"/>
              <a:gd name="connsiteY8" fmla="*/ 369319 h 719669"/>
              <a:gd name="connsiteX0" fmla="*/ 521527 w 790608"/>
              <a:gd name="connsiteY0" fmla="*/ 335795 h 719482"/>
              <a:gd name="connsiteX1" fmla="*/ 364365 w 790608"/>
              <a:gd name="connsiteY1" fmla="*/ 133388 h 719482"/>
              <a:gd name="connsiteX2" fmla="*/ 142908 w 790608"/>
              <a:gd name="connsiteY2" fmla="*/ 347701 h 719482"/>
              <a:gd name="connsiteX3" fmla="*/ 366746 w 790608"/>
              <a:gd name="connsiteY3" fmla="*/ 571538 h 719482"/>
              <a:gd name="connsiteX4" fmla="*/ 645352 w 790608"/>
              <a:gd name="connsiteY4" fmla="*/ 364370 h 719482"/>
              <a:gd name="connsiteX5" fmla="*/ 371509 w 790608"/>
              <a:gd name="connsiteY5" fmla="*/ 38 h 719482"/>
              <a:gd name="connsiteX6" fmla="*/ 33 w 790608"/>
              <a:gd name="connsiteY6" fmla="*/ 316745 h 719482"/>
              <a:gd name="connsiteX7" fmla="*/ 352458 w 790608"/>
              <a:gd name="connsiteY7" fmla="*/ 719176 h 719482"/>
              <a:gd name="connsiteX8" fmla="*/ 790608 w 790608"/>
              <a:gd name="connsiteY8" fmla="*/ 369132 h 719482"/>
              <a:gd name="connsiteX0" fmla="*/ 521527 w 790608"/>
              <a:gd name="connsiteY0" fmla="*/ 335795 h 719482"/>
              <a:gd name="connsiteX1" fmla="*/ 364365 w 790608"/>
              <a:gd name="connsiteY1" fmla="*/ 133388 h 719482"/>
              <a:gd name="connsiteX2" fmla="*/ 142908 w 790608"/>
              <a:gd name="connsiteY2" fmla="*/ 347701 h 719482"/>
              <a:gd name="connsiteX3" fmla="*/ 366746 w 790608"/>
              <a:gd name="connsiteY3" fmla="*/ 571538 h 719482"/>
              <a:gd name="connsiteX4" fmla="*/ 645352 w 790608"/>
              <a:gd name="connsiteY4" fmla="*/ 364370 h 719482"/>
              <a:gd name="connsiteX5" fmla="*/ 371509 w 790608"/>
              <a:gd name="connsiteY5" fmla="*/ 38 h 719482"/>
              <a:gd name="connsiteX6" fmla="*/ 33 w 790608"/>
              <a:gd name="connsiteY6" fmla="*/ 316745 h 719482"/>
              <a:gd name="connsiteX7" fmla="*/ 352458 w 790608"/>
              <a:gd name="connsiteY7" fmla="*/ 719176 h 719482"/>
              <a:gd name="connsiteX8" fmla="*/ 790608 w 790608"/>
              <a:gd name="connsiteY8" fmla="*/ 369132 h 719482"/>
              <a:gd name="connsiteX0" fmla="*/ 521527 w 790608"/>
              <a:gd name="connsiteY0" fmla="*/ 335795 h 719482"/>
              <a:gd name="connsiteX1" fmla="*/ 364365 w 790608"/>
              <a:gd name="connsiteY1" fmla="*/ 133388 h 719482"/>
              <a:gd name="connsiteX2" fmla="*/ 142908 w 790608"/>
              <a:gd name="connsiteY2" fmla="*/ 347701 h 719482"/>
              <a:gd name="connsiteX3" fmla="*/ 366746 w 790608"/>
              <a:gd name="connsiteY3" fmla="*/ 571538 h 719482"/>
              <a:gd name="connsiteX4" fmla="*/ 650114 w 790608"/>
              <a:gd name="connsiteY4" fmla="*/ 335795 h 719482"/>
              <a:gd name="connsiteX5" fmla="*/ 371509 w 790608"/>
              <a:gd name="connsiteY5" fmla="*/ 38 h 719482"/>
              <a:gd name="connsiteX6" fmla="*/ 33 w 790608"/>
              <a:gd name="connsiteY6" fmla="*/ 316745 h 719482"/>
              <a:gd name="connsiteX7" fmla="*/ 352458 w 790608"/>
              <a:gd name="connsiteY7" fmla="*/ 719176 h 719482"/>
              <a:gd name="connsiteX8" fmla="*/ 790608 w 790608"/>
              <a:gd name="connsiteY8" fmla="*/ 369132 h 719482"/>
              <a:gd name="connsiteX0" fmla="*/ 521527 w 790608"/>
              <a:gd name="connsiteY0" fmla="*/ 335795 h 719482"/>
              <a:gd name="connsiteX1" fmla="*/ 364365 w 790608"/>
              <a:gd name="connsiteY1" fmla="*/ 133388 h 719482"/>
              <a:gd name="connsiteX2" fmla="*/ 142908 w 790608"/>
              <a:gd name="connsiteY2" fmla="*/ 347701 h 719482"/>
              <a:gd name="connsiteX3" fmla="*/ 366746 w 790608"/>
              <a:gd name="connsiteY3" fmla="*/ 571538 h 719482"/>
              <a:gd name="connsiteX4" fmla="*/ 650114 w 790608"/>
              <a:gd name="connsiteY4" fmla="*/ 335795 h 719482"/>
              <a:gd name="connsiteX5" fmla="*/ 371509 w 790608"/>
              <a:gd name="connsiteY5" fmla="*/ 38 h 719482"/>
              <a:gd name="connsiteX6" fmla="*/ 33 w 790608"/>
              <a:gd name="connsiteY6" fmla="*/ 316745 h 719482"/>
              <a:gd name="connsiteX7" fmla="*/ 352458 w 790608"/>
              <a:gd name="connsiteY7" fmla="*/ 719176 h 719482"/>
              <a:gd name="connsiteX8" fmla="*/ 790608 w 790608"/>
              <a:gd name="connsiteY8" fmla="*/ 369132 h 719482"/>
              <a:gd name="connsiteX0" fmla="*/ 521527 w 790608"/>
              <a:gd name="connsiteY0" fmla="*/ 335795 h 719482"/>
              <a:gd name="connsiteX1" fmla="*/ 364365 w 790608"/>
              <a:gd name="connsiteY1" fmla="*/ 133388 h 719482"/>
              <a:gd name="connsiteX2" fmla="*/ 142908 w 790608"/>
              <a:gd name="connsiteY2" fmla="*/ 347701 h 719482"/>
              <a:gd name="connsiteX3" fmla="*/ 366746 w 790608"/>
              <a:gd name="connsiteY3" fmla="*/ 571538 h 719482"/>
              <a:gd name="connsiteX4" fmla="*/ 650114 w 790608"/>
              <a:gd name="connsiteY4" fmla="*/ 335795 h 719482"/>
              <a:gd name="connsiteX5" fmla="*/ 371509 w 790608"/>
              <a:gd name="connsiteY5" fmla="*/ 38 h 719482"/>
              <a:gd name="connsiteX6" fmla="*/ 33 w 790608"/>
              <a:gd name="connsiteY6" fmla="*/ 316745 h 719482"/>
              <a:gd name="connsiteX7" fmla="*/ 352458 w 790608"/>
              <a:gd name="connsiteY7" fmla="*/ 719176 h 719482"/>
              <a:gd name="connsiteX8" fmla="*/ 790608 w 790608"/>
              <a:gd name="connsiteY8" fmla="*/ 369132 h 719482"/>
              <a:gd name="connsiteX0" fmla="*/ 521527 w 790608"/>
              <a:gd name="connsiteY0" fmla="*/ 335795 h 719482"/>
              <a:gd name="connsiteX1" fmla="*/ 364365 w 790608"/>
              <a:gd name="connsiteY1" fmla="*/ 133388 h 719482"/>
              <a:gd name="connsiteX2" fmla="*/ 142908 w 790608"/>
              <a:gd name="connsiteY2" fmla="*/ 347701 h 719482"/>
              <a:gd name="connsiteX3" fmla="*/ 366746 w 790608"/>
              <a:gd name="connsiteY3" fmla="*/ 571538 h 719482"/>
              <a:gd name="connsiteX4" fmla="*/ 650114 w 790608"/>
              <a:gd name="connsiteY4" fmla="*/ 335795 h 719482"/>
              <a:gd name="connsiteX5" fmla="*/ 371509 w 790608"/>
              <a:gd name="connsiteY5" fmla="*/ 38 h 719482"/>
              <a:gd name="connsiteX6" fmla="*/ 33 w 790608"/>
              <a:gd name="connsiteY6" fmla="*/ 316745 h 719482"/>
              <a:gd name="connsiteX7" fmla="*/ 352458 w 790608"/>
              <a:gd name="connsiteY7" fmla="*/ 719176 h 719482"/>
              <a:gd name="connsiteX8" fmla="*/ 790608 w 790608"/>
              <a:gd name="connsiteY8" fmla="*/ 369132 h 719482"/>
              <a:gd name="connsiteX0" fmla="*/ 521527 w 790608"/>
              <a:gd name="connsiteY0" fmla="*/ 335795 h 719482"/>
              <a:gd name="connsiteX1" fmla="*/ 364365 w 790608"/>
              <a:gd name="connsiteY1" fmla="*/ 133388 h 719482"/>
              <a:gd name="connsiteX2" fmla="*/ 142908 w 790608"/>
              <a:gd name="connsiteY2" fmla="*/ 347701 h 719482"/>
              <a:gd name="connsiteX3" fmla="*/ 366746 w 790608"/>
              <a:gd name="connsiteY3" fmla="*/ 571538 h 719482"/>
              <a:gd name="connsiteX4" fmla="*/ 650114 w 790608"/>
              <a:gd name="connsiteY4" fmla="*/ 335795 h 719482"/>
              <a:gd name="connsiteX5" fmla="*/ 371509 w 790608"/>
              <a:gd name="connsiteY5" fmla="*/ 38 h 719482"/>
              <a:gd name="connsiteX6" fmla="*/ 33 w 790608"/>
              <a:gd name="connsiteY6" fmla="*/ 316745 h 719482"/>
              <a:gd name="connsiteX7" fmla="*/ 352458 w 790608"/>
              <a:gd name="connsiteY7" fmla="*/ 719176 h 719482"/>
              <a:gd name="connsiteX8" fmla="*/ 790608 w 790608"/>
              <a:gd name="connsiteY8" fmla="*/ 369132 h 719482"/>
              <a:gd name="connsiteX0" fmla="*/ 521527 w 790608"/>
              <a:gd name="connsiteY0" fmla="*/ 335814 h 719501"/>
              <a:gd name="connsiteX1" fmla="*/ 364365 w 790608"/>
              <a:gd name="connsiteY1" fmla="*/ 133407 h 719501"/>
              <a:gd name="connsiteX2" fmla="*/ 142908 w 790608"/>
              <a:gd name="connsiteY2" fmla="*/ 347720 h 719501"/>
              <a:gd name="connsiteX3" fmla="*/ 366746 w 790608"/>
              <a:gd name="connsiteY3" fmla="*/ 571557 h 719501"/>
              <a:gd name="connsiteX4" fmla="*/ 650114 w 790608"/>
              <a:gd name="connsiteY4" fmla="*/ 335814 h 719501"/>
              <a:gd name="connsiteX5" fmla="*/ 371509 w 790608"/>
              <a:gd name="connsiteY5" fmla="*/ 57 h 719501"/>
              <a:gd name="connsiteX6" fmla="*/ 33 w 790608"/>
              <a:gd name="connsiteY6" fmla="*/ 316764 h 719501"/>
              <a:gd name="connsiteX7" fmla="*/ 352458 w 790608"/>
              <a:gd name="connsiteY7" fmla="*/ 719195 h 719501"/>
              <a:gd name="connsiteX8" fmla="*/ 790608 w 790608"/>
              <a:gd name="connsiteY8" fmla="*/ 369151 h 719501"/>
              <a:gd name="connsiteX0" fmla="*/ 521497 w 790578"/>
              <a:gd name="connsiteY0" fmla="*/ 335814 h 719501"/>
              <a:gd name="connsiteX1" fmla="*/ 364335 w 790578"/>
              <a:gd name="connsiteY1" fmla="*/ 133407 h 719501"/>
              <a:gd name="connsiteX2" fmla="*/ 142878 w 790578"/>
              <a:gd name="connsiteY2" fmla="*/ 347720 h 719501"/>
              <a:gd name="connsiteX3" fmla="*/ 366716 w 790578"/>
              <a:gd name="connsiteY3" fmla="*/ 571557 h 719501"/>
              <a:gd name="connsiteX4" fmla="*/ 650084 w 790578"/>
              <a:gd name="connsiteY4" fmla="*/ 335814 h 719501"/>
              <a:gd name="connsiteX5" fmla="*/ 371479 w 790578"/>
              <a:gd name="connsiteY5" fmla="*/ 57 h 719501"/>
              <a:gd name="connsiteX6" fmla="*/ 3 w 790578"/>
              <a:gd name="connsiteY6" fmla="*/ 316764 h 719501"/>
              <a:gd name="connsiteX7" fmla="*/ 352428 w 790578"/>
              <a:gd name="connsiteY7" fmla="*/ 719195 h 719501"/>
              <a:gd name="connsiteX8" fmla="*/ 790578 w 790578"/>
              <a:gd name="connsiteY8" fmla="*/ 369151 h 719501"/>
              <a:gd name="connsiteX0" fmla="*/ 521497 w 790578"/>
              <a:gd name="connsiteY0" fmla="*/ 335814 h 719501"/>
              <a:gd name="connsiteX1" fmla="*/ 364335 w 790578"/>
              <a:gd name="connsiteY1" fmla="*/ 133407 h 719501"/>
              <a:gd name="connsiteX2" fmla="*/ 142878 w 790578"/>
              <a:gd name="connsiteY2" fmla="*/ 347720 h 719501"/>
              <a:gd name="connsiteX3" fmla="*/ 366716 w 790578"/>
              <a:gd name="connsiteY3" fmla="*/ 571557 h 719501"/>
              <a:gd name="connsiteX4" fmla="*/ 650084 w 790578"/>
              <a:gd name="connsiteY4" fmla="*/ 335814 h 719501"/>
              <a:gd name="connsiteX5" fmla="*/ 371479 w 790578"/>
              <a:gd name="connsiteY5" fmla="*/ 57 h 719501"/>
              <a:gd name="connsiteX6" fmla="*/ 3 w 790578"/>
              <a:gd name="connsiteY6" fmla="*/ 316764 h 719501"/>
              <a:gd name="connsiteX7" fmla="*/ 352428 w 790578"/>
              <a:gd name="connsiteY7" fmla="*/ 719195 h 719501"/>
              <a:gd name="connsiteX8" fmla="*/ 790578 w 790578"/>
              <a:gd name="connsiteY8" fmla="*/ 369151 h 719501"/>
              <a:gd name="connsiteX0" fmla="*/ 521497 w 790578"/>
              <a:gd name="connsiteY0" fmla="*/ 335814 h 719195"/>
              <a:gd name="connsiteX1" fmla="*/ 364335 w 790578"/>
              <a:gd name="connsiteY1" fmla="*/ 133407 h 719195"/>
              <a:gd name="connsiteX2" fmla="*/ 142878 w 790578"/>
              <a:gd name="connsiteY2" fmla="*/ 347720 h 719195"/>
              <a:gd name="connsiteX3" fmla="*/ 366716 w 790578"/>
              <a:gd name="connsiteY3" fmla="*/ 571557 h 719195"/>
              <a:gd name="connsiteX4" fmla="*/ 650084 w 790578"/>
              <a:gd name="connsiteY4" fmla="*/ 335814 h 719195"/>
              <a:gd name="connsiteX5" fmla="*/ 371479 w 790578"/>
              <a:gd name="connsiteY5" fmla="*/ 57 h 719195"/>
              <a:gd name="connsiteX6" fmla="*/ 3 w 790578"/>
              <a:gd name="connsiteY6" fmla="*/ 316764 h 719195"/>
              <a:gd name="connsiteX7" fmla="*/ 352428 w 790578"/>
              <a:gd name="connsiteY7" fmla="*/ 719195 h 719195"/>
              <a:gd name="connsiteX8" fmla="*/ 790578 w 790578"/>
              <a:gd name="connsiteY8" fmla="*/ 369151 h 719195"/>
              <a:gd name="connsiteX0" fmla="*/ 521497 w 790578"/>
              <a:gd name="connsiteY0" fmla="*/ 335814 h 719227"/>
              <a:gd name="connsiteX1" fmla="*/ 364335 w 790578"/>
              <a:gd name="connsiteY1" fmla="*/ 133407 h 719227"/>
              <a:gd name="connsiteX2" fmla="*/ 142878 w 790578"/>
              <a:gd name="connsiteY2" fmla="*/ 347720 h 719227"/>
              <a:gd name="connsiteX3" fmla="*/ 366716 w 790578"/>
              <a:gd name="connsiteY3" fmla="*/ 571557 h 719227"/>
              <a:gd name="connsiteX4" fmla="*/ 650084 w 790578"/>
              <a:gd name="connsiteY4" fmla="*/ 335814 h 719227"/>
              <a:gd name="connsiteX5" fmla="*/ 371479 w 790578"/>
              <a:gd name="connsiteY5" fmla="*/ 57 h 719227"/>
              <a:gd name="connsiteX6" fmla="*/ 3 w 790578"/>
              <a:gd name="connsiteY6" fmla="*/ 316764 h 719227"/>
              <a:gd name="connsiteX7" fmla="*/ 352428 w 790578"/>
              <a:gd name="connsiteY7" fmla="*/ 719195 h 719227"/>
              <a:gd name="connsiteX8" fmla="*/ 790578 w 790578"/>
              <a:gd name="connsiteY8" fmla="*/ 369151 h 719227"/>
              <a:gd name="connsiteX0" fmla="*/ 521498 w 790579"/>
              <a:gd name="connsiteY0" fmla="*/ 335814 h 719227"/>
              <a:gd name="connsiteX1" fmla="*/ 364336 w 790579"/>
              <a:gd name="connsiteY1" fmla="*/ 133407 h 719227"/>
              <a:gd name="connsiteX2" fmla="*/ 142879 w 790579"/>
              <a:gd name="connsiteY2" fmla="*/ 347720 h 719227"/>
              <a:gd name="connsiteX3" fmla="*/ 366717 w 790579"/>
              <a:gd name="connsiteY3" fmla="*/ 571557 h 719227"/>
              <a:gd name="connsiteX4" fmla="*/ 650085 w 790579"/>
              <a:gd name="connsiteY4" fmla="*/ 335814 h 719227"/>
              <a:gd name="connsiteX5" fmla="*/ 371480 w 790579"/>
              <a:gd name="connsiteY5" fmla="*/ 57 h 719227"/>
              <a:gd name="connsiteX6" fmla="*/ 4 w 790579"/>
              <a:gd name="connsiteY6" fmla="*/ 316764 h 719227"/>
              <a:gd name="connsiteX7" fmla="*/ 352429 w 790579"/>
              <a:gd name="connsiteY7" fmla="*/ 719195 h 719227"/>
              <a:gd name="connsiteX8" fmla="*/ 790579 w 790579"/>
              <a:gd name="connsiteY8" fmla="*/ 369151 h 719227"/>
              <a:gd name="connsiteX0" fmla="*/ 521498 w 790588"/>
              <a:gd name="connsiteY0" fmla="*/ 335814 h 719227"/>
              <a:gd name="connsiteX1" fmla="*/ 364336 w 790588"/>
              <a:gd name="connsiteY1" fmla="*/ 133407 h 719227"/>
              <a:gd name="connsiteX2" fmla="*/ 142879 w 790588"/>
              <a:gd name="connsiteY2" fmla="*/ 347720 h 719227"/>
              <a:gd name="connsiteX3" fmla="*/ 366717 w 790588"/>
              <a:gd name="connsiteY3" fmla="*/ 571557 h 719227"/>
              <a:gd name="connsiteX4" fmla="*/ 650085 w 790588"/>
              <a:gd name="connsiteY4" fmla="*/ 335814 h 719227"/>
              <a:gd name="connsiteX5" fmla="*/ 371480 w 790588"/>
              <a:gd name="connsiteY5" fmla="*/ 57 h 719227"/>
              <a:gd name="connsiteX6" fmla="*/ 4 w 790588"/>
              <a:gd name="connsiteY6" fmla="*/ 316764 h 719227"/>
              <a:gd name="connsiteX7" fmla="*/ 352429 w 790588"/>
              <a:gd name="connsiteY7" fmla="*/ 719195 h 719227"/>
              <a:gd name="connsiteX8" fmla="*/ 790579 w 790588"/>
              <a:gd name="connsiteY8" fmla="*/ 369151 h 719227"/>
              <a:gd name="connsiteX0" fmla="*/ 521498 w 790579"/>
              <a:gd name="connsiteY0" fmla="*/ 335814 h 719227"/>
              <a:gd name="connsiteX1" fmla="*/ 364336 w 790579"/>
              <a:gd name="connsiteY1" fmla="*/ 133407 h 719227"/>
              <a:gd name="connsiteX2" fmla="*/ 142879 w 790579"/>
              <a:gd name="connsiteY2" fmla="*/ 347720 h 719227"/>
              <a:gd name="connsiteX3" fmla="*/ 366717 w 790579"/>
              <a:gd name="connsiteY3" fmla="*/ 571557 h 719227"/>
              <a:gd name="connsiteX4" fmla="*/ 650085 w 790579"/>
              <a:gd name="connsiteY4" fmla="*/ 335814 h 719227"/>
              <a:gd name="connsiteX5" fmla="*/ 371480 w 790579"/>
              <a:gd name="connsiteY5" fmla="*/ 57 h 719227"/>
              <a:gd name="connsiteX6" fmla="*/ 4 w 790579"/>
              <a:gd name="connsiteY6" fmla="*/ 316764 h 719227"/>
              <a:gd name="connsiteX7" fmla="*/ 352429 w 790579"/>
              <a:gd name="connsiteY7" fmla="*/ 719195 h 719227"/>
              <a:gd name="connsiteX8" fmla="*/ 790579 w 790579"/>
              <a:gd name="connsiteY8" fmla="*/ 369151 h 719227"/>
              <a:gd name="connsiteX0" fmla="*/ 521498 w 790579"/>
              <a:gd name="connsiteY0" fmla="*/ 335814 h 719227"/>
              <a:gd name="connsiteX1" fmla="*/ 364336 w 790579"/>
              <a:gd name="connsiteY1" fmla="*/ 133407 h 719227"/>
              <a:gd name="connsiteX2" fmla="*/ 142879 w 790579"/>
              <a:gd name="connsiteY2" fmla="*/ 347720 h 719227"/>
              <a:gd name="connsiteX3" fmla="*/ 366717 w 790579"/>
              <a:gd name="connsiteY3" fmla="*/ 571557 h 719227"/>
              <a:gd name="connsiteX4" fmla="*/ 650085 w 790579"/>
              <a:gd name="connsiteY4" fmla="*/ 335814 h 719227"/>
              <a:gd name="connsiteX5" fmla="*/ 371480 w 790579"/>
              <a:gd name="connsiteY5" fmla="*/ 57 h 719227"/>
              <a:gd name="connsiteX6" fmla="*/ 4 w 790579"/>
              <a:gd name="connsiteY6" fmla="*/ 316764 h 719227"/>
              <a:gd name="connsiteX7" fmla="*/ 352429 w 790579"/>
              <a:gd name="connsiteY7" fmla="*/ 719195 h 719227"/>
              <a:gd name="connsiteX8" fmla="*/ 790579 w 790579"/>
              <a:gd name="connsiteY8" fmla="*/ 369151 h 719227"/>
              <a:gd name="connsiteX0" fmla="*/ 521498 w 650192"/>
              <a:gd name="connsiteY0" fmla="*/ 335814 h 719227"/>
              <a:gd name="connsiteX1" fmla="*/ 364336 w 650192"/>
              <a:gd name="connsiteY1" fmla="*/ 133407 h 719227"/>
              <a:gd name="connsiteX2" fmla="*/ 142879 w 650192"/>
              <a:gd name="connsiteY2" fmla="*/ 347720 h 719227"/>
              <a:gd name="connsiteX3" fmla="*/ 366717 w 650192"/>
              <a:gd name="connsiteY3" fmla="*/ 571557 h 719227"/>
              <a:gd name="connsiteX4" fmla="*/ 650085 w 650192"/>
              <a:gd name="connsiteY4" fmla="*/ 335814 h 719227"/>
              <a:gd name="connsiteX5" fmla="*/ 371480 w 650192"/>
              <a:gd name="connsiteY5" fmla="*/ 57 h 719227"/>
              <a:gd name="connsiteX6" fmla="*/ 4 w 650192"/>
              <a:gd name="connsiteY6" fmla="*/ 316764 h 719227"/>
              <a:gd name="connsiteX7" fmla="*/ 352429 w 650192"/>
              <a:gd name="connsiteY7" fmla="*/ 719195 h 719227"/>
              <a:gd name="connsiteX0" fmla="*/ 521494 w 650188"/>
              <a:gd name="connsiteY0" fmla="*/ 335814 h 571584"/>
              <a:gd name="connsiteX1" fmla="*/ 364332 w 650188"/>
              <a:gd name="connsiteY1" fmla="*/ 133407 h 571584"/>
              <a:gd name="connsiteX2" fmla="*/ 142875 w 650188"/>
              <a:gd name="connsiteY2" fmla="*/ 347720 h 571584"/>
              <a:gd name="connsiteX3" fmla="*/ 366713 w 650188"/>
              <a:gd name="connsiteY3" fmla="*/ 571557 h 571584"/>
              <a:gd name="connsiteX4" fmla="*/ 650081 w 650188"/>
              <a:gd name="connsiteY4" fmla="*/ 335814 h 571584"/>
              <a:gd name="connsiteX5" fmla="*/ 371476 w 650188"/>
              <a:gd name="connsiteY5" fmla="*/ 57 h 571584"/>
              <a:gd name="connsiteX6" fmla="*/ 0 w 650188"/>
              <a:gd name="connsiteY6" fmla="*/ 316764 h 571584"/>
              <a:gd name="connsiteX0" fmla="*/ 378621 w 507315"/>
              <a:gd name="connsiteY0" fmla="*/ 335814 h 571584"/>
              <a:gd name="connsiteX1" fmla="*/ 221459 w 507315"/>
              <a:gd name="connsiteY1" fmla="*/ 133407 h 571584"/>
              <a:gd name="connsiteX2" fmla="*/ 2 w 507315"/>
              <a:gd name="connsiteY2" fmla="*/ 347720 h 571584"/>
              <a:gd name="connsiteX3" fmla="*/ 223840 w 507315"/>
              <a:gd name="connsiteY3" fmla="*/ 571557 h 571584"/>
              <a:gd name="connsiteX4" fmla="*/ 507208 w 507315"/>
              <a:gd name="connsiteY4" fmla="*/ 335814 h 571584"/>
              <a:gd name="connsiteX5" fmla="*/ 228603 w 507315"/>
              <a:gd name="connsiteY5" fmla="*/ 57 h 571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07315" h="571584">
                <a:moveTo>
                  <a:pt x="378621" y="335814"/>
                </a:moveTo>
                <a:cubicBezTo>
                  <a:pt x="369691" y="231237"/>
                  <a:pt x="339331" y="138567"/>
                  <a:pt x="221459" y="133407"/>
                </a:cubicBezTo>
                <a:cubicBezTo>
                  <a:pt x="103587" y="128247"/>
                  <a:pt x="-395" y="227070"/>
                  <a:pt x="2" y="347720"/>
                </a:cubicBezTo>
                <a:cubicBezTo>
                  <a:pt x="399" y="468370"/>
                  <a:pt x="139306" y="573541"/>
                  <a:pt x="223840" y="571557"/>
                </a:cubicBezTo>
                <a:cubicBezTo>
                  <a:pt x="308374" y="569573"/>
                  <a:pt x="504034" y="471545"/>
                  <a:pt x="507208" y="335814"/>
                </a:cubicBezTo>
                <a:cubicBezTo>
                  <a:pt x="510382" y="200083"/>
                  <a:pt x="444107" y="-3912"/>
                  <a:pt x="228603" y="57"/>
                </a:cubicBezTo>
              </a:path>
            </a:pathLst>
          </a:custGeom>
          <a:noFill/>
          <a:ln w="19050">
            <a:solidFill>
              <a:srgbClr val="0066FF"/>
            </a:solidFill>
            <a:tailEnd type="none" w="lg" len="lg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75A48816-6E0C-ED2D-A2C5-6EAB7254F4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85626" y="2134719"/>
            <a:ext cx="2663190" cy="4001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defRPr/>
            </a:pPr>
            <a:r>
              <a:rPr lang="en-US" altLang="zh-CN" sz="2000" b="1" dirty="0">
                <a:solidFill>
                  <a:srgbClr val="0000FF"/>
                </a:solidFill>
                <a:latin typeface="+mn-lt"/>
              </a:rPr>
              <a:t>540°= 360°+ 180°</a:t>
            </a:r>
            <a:endParaRPr lang="zh-CN" altLang="en-US" sz="2000" b="1" dirty="0">
              <a:solidFill>
                <a:srgbClr val="0000FF"/>
              </a:solidFill>
              <a:latin typeface="+mn-lt"/>
            </a:endParaRPr>
          </a:p>
        </p:txBody>
      </p:sp>
      <p:cxnSp>
        <p:nvCxnSpPr>
          <p:cNvPr id="31" name="直接连接符 30">
            <a:extLst>
              <a:ext uri="{FF2B5EF4-FFF2-40B4-BE49-F238E27FC236}">
                <a16:creationId xmlns:a16="http://schemas.microsoft.com/office/drawing/2014/main" id="{5C0A9FB5-BEA3-B18E-89CB-E6D50B1D05BC}"/>
              </a:ext>
            </a:extLst>
          </p:cNvPr>
          <p:cNvCxnSpPr>
            <a:cxnSpLocks/>
          </p:cNvCxnSpPr>
          <p:nvPr/>
        </p:nvCxnSpPr>
        <p:spPr>
          <a:xfrm>
            <a:off x="7407186" y="3792159"/>
            <a:ext cx="12600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>
            <a:extLst>
              <a:ext uri="{FF2B5EF4-FFF2-40B4-BE49-F238E27FC236}">
                <a16:creationId xmlns:a16="http://schemas.microsoft.com/office/drawing/2014/main" id="{17E9A8F1-0DDA-005F-AF5B-11D77A11E3B9}"/>
              </a:ext>
            </a:extLst>
          </p:cNvPr>
          <p:cNvCxnSpPr>
            <a:cxnSpLocks/>
          </p:cNvCxnSpPr>
          <p:nvPr/>
        </p:nvCxnSpPr>
        <p:spPr>
          <a:xfrm>
            <a:off x="6147186" y="3792159"/>
            <a:ext cx="2520000" cy="0"/>
          </a:xfrm>
          <a:prstGeom prst="line">
            <a:avLst/>
          </a:prstGeom>
          <a:ln w="38100">
            <a:gradFill>
              <a:gsLst>
                <a:gs pos="50000">
                  <a:schemeClr val="accent1">
                    <a:lumMod val="0"/>
                    <a:lumOff val="100000"/>
                    <a:alpha val="0"/>
                  </a:schemeClr>
                </a:gs>
                <a:gs pos="50000">
                  <a:srgbClr val="0000FF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椭圆 32">
            <a:extLst>
              <a:ext uri="{FF2B5EF4-FFF2-40B4-BE49-F238E27FC236}">
                <a16:creationId xmlns:a16="http://schemas.microsoft.com/office/drawing/2014/main" id="{0FC681D3-75C3-0C9E-4842-03788F929401}"/>
              </a:ext>
            </a:extLst>
          </p:cNvPr>
          <p:cNvSpPr/>
          <p:nvPr/>
        </p:nvSpPr>
        <p:spPr>
          <a:xfrm>
            <a:off x="7347428" y="3732401"/>
            <a:ext cx="119516" cy="11951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任意多边形: 形状 33">
            <a:extLst>
              <a:ext uri="{FF2B5EF4-FFF2-40B4-BE49-F238E27FC236}">
                <a16:creationId xmlns:a16="http://schemas.microsoft.com/office/drawing/2014/main" id="{F63889FC-42A5-CFE9-4A47-A49DC93B2408}"/>
              </a:ext>
            </a:extLst>
          </p:cNvPr>
          <p:cNvSpPr/>
          <p:nvPr/>
        </p:nvSpPr>
        <p:spPr>
          <a:xfrm>
            <a:off x="7117185" y="3500597"/>
            <a:ext cx="530683" cy="466526"/>
          </a:xfrm>
          <a:custGeom>
            <a:avLst/>
            <a:gdLst>
              <a:gd name="connsiteX0" fmla="*/ 521494 w 790575"/>
              <a:gd name="connsiteY0" fmla="*/ 338359 h 722046"/>
              <a:gd name="connsiteX1" fmla="*/ 364332 w 790575"/>
              <a:gd name="connsiteY1" fmla="*/ 135952 h 722046"/>
              <a:gd name="connsiteX2" fmla="*/ 142875 w 790575"/>
              <a:gd name="connsiteY2" fmla="*/ 350265 h 722046"/>
              <a:gd name="connsiteX3" fmla="*/ 366713 w 790575"/>
              <a:gd name="connsiteY3" fmla="*/ 574102 h 722046"/>
              <a:gd name="connsiteX4" fmla="*/ 645319 w 790575"/>
              <a:gd name="connsiteY4" fmla="*/ 366934 h 722046"/>
              <a:gd name="connsiteX5" fmla="*/ 354807 w 790575"/>
              <a:gd name="connsiteY5" fmla="*/ 221 h 722046"/>
              <a:gd name="connsiteX6" fmla="*/ 0 w 790575"/>
              <a:gd name="connsiteY6" fmla="*/ 319309 h 722046"/>
              <a:gd name="connsiteX7" fmla="*/ 352425 w 790575"/>
              <a:gd name="connsiteY7" fmla="*/ 721740 h 722046"/>
              <a:gd name="connsiteX8" fmla="*/ 790575 w 790575"/>
              <a:gd name="connsiteY8" fmla="*/ 371696 h 722046"/>
              <a:gd name="connsiteX0" fmla="*/ 521494 w 790575"/>
              <a:gd name="connsiteY0" fmla="*/ 338359 h 722046"/>
              <a:gd name="connsiteX1" fmla="*/ 364332 w 790575"/>
              <a:gd name="connsiteY1" fmla="*/ 135952 h 722046"/>
              <a:gd name="connsiteX2" fmla="*/ 142875 w 790575"/>
              <a:gd name="connsiteY2" fmla="*/ 350265 h 722046"/>
              <a:gd name="connsiteX3" fmla="*/ 366713 w 790575"/>
              <a:gd name="connsiteY3" fmla="*/ 574102 h 722046"/>
              <a:gd name="connsiteX4" fmla="*/ 645319 w 790575"/>
              <a:gd name="connsiteY4" fmla="*/ 366934 h 722046"/>
              <a:gd name="connsiteX5" fmla="*/ 354807 w 790575"/>
              <a:gd name="connsiteY5" fmla="*/ 221 h 722046"/>
              <a:gd name="connsiteX6" fmla="*/ 0 w 790575"/>
              <a:gd name="connsiteY6" fmla="*/ 319309 h 722046"/>
              <a:gd name="connsiteX7" fmla="*/ 352425 w 790575"/>
              <a:gd name="connsiteY7" fmla="*/ 721740 h 722046"/>
              <a:gd name="connsiteX8" fmla="*/ 790575 w 790575"/>
              <a:gd name="connsiteY8" fmla="*/ 371696 h 722046"/>
              <a:gd name="connsiteX0" fmla="*/ 521494 w 790575"/>
              <a:gd name="connsiteY0" fmla="*/ 338359 h 722046"/>
              <a:gd name="connsiteX1" fmla="*/ 364332 w 790575"/>
              <a:gd name="connsiteY1" fmla="*/ 135952 h 722046"/>
              <a:gd name="connsiteX2" fmla="*/ 142875 w 790575"/>
              <a:gd name="connsiteY2" fmla="*/ 350265 h 722046"/>
              <a:gd name="connsiteX3" fmla="*/ 366713 w 790575"/>
              <a:gd name="connsiteY3" fmla="*/ 574102 h 722046"/>
              <a:gd name="connsiteX4" fmla="*/ 645319 w 790575"/>
              <a:gd name="connsiteY4" fmla="*/ 366934 h 722046"/>
              <a:gd name="connsiteX5" fmla="*/ 354807 w 790575"/>
              <a:gd name="connsiteY5" fmla="*/ 221 h 722046"/>
              <a:gd name="connsiteX6" fmla="*/ 0 w 790575"/>
              <a:gd name="connsiteY6" fmla="*/ 319309 h 722046"/>
              <a:gd name="connsiteX7" fmla="*/ 352425 w 790575"/>
              <a:gd name="connsiteY7" fmla="*/ 721740 h 722046"/>
              <a:gd name="connsiteX8" fmla="*/ 790575 w 790575"/>
              <a:gd name="connsiteY8" fmla="*/ 371696 h 722046"/>
              <a:gd name="connsiteX0" fmla="*/ 521494 w 790575"/>
              <a:gd name="connsiteY0" fmla="*/ 338359 h 722046"/>
              <a:gd name="connsiteX1" fmla="*/ 364332 w 790575"/>
              <a:gd name="connsiteY1" fmla="*/ 135952 h 722046"/>
              <a:gd name="connsiteX2" fmla="*/ 142875 w 790575"/>
              <a:gd name="connsiteY2" fmla="*/ 350265 h 722046"/>
              <a:gd name="connsiteX3" fmla="*/ 366713 w 790575"/>
              <a:gd name="connsiteY3" fmla="*/ 574102 h 722046"/>
              <a:gd name="connsiteX4" fmla="*/ 645319 w 790575"/>
              <a:gd name="connsiteY4" fmla="*/ 366934 h 722046"/>
              <a:gd name="connsiteX5" fmla="*/ 354807 w 790575"/>
              <a:gd name="connsiteY5" fmla="*/ 221 h 722046"/>
              <a:gd name="connsiteX6" fmla="*/ 0 w 790575"/>
              <a:gd name="connsiteY6" fmla="*/ 319309 h 722046"/>
              <a:gd name="connsiteX7" fmla="*/ 352425 w 790575"/>
              <a:gd name="connsiteY7" fmla="*/ 721740 h 722046"/>
              <a:gd name="connsiteX8" fmla="*/ 790575 w 790575"/>
              <a:gd name="connsiteY8" fmla="*/ 371696 h 722046"/>
              <a:gd name="connsiteX0" fmla="*/ 521494 w 790575"/>
              <a:gd name="connsiteY0" fmla="*/ 338359 h 722046"/>
              <a:gd name="connsiteX1" fmla="*/ 364332 w 790575"/>
              <a:gd name="connsiteY1" fmla="*/ 135952 h 722046"/>
              <a:gd name="connsiteX2" fmla="*/ 142875 w 790575"/>
              <a:gd name="connsiteY2" fmla="*/ 350265 h 722046"/>
              <a:gd name="connsiteX3" fmla="*/ 366713 w 790575"/>
              <a:gd name="connsiteY3" fmla="*/ 574102 h 722046"/>
              <a:gd name="connsiteX4" fmla="*/ 645319 w 790575"/>
              <a:gd name="connsiteY4" fmla="*/ 366934 h 722046"/>
              <a:gd name="connsiteX5" fmla="*/ 354807 w 790575"/>
              <a:gd name="connsiteY5" fmla="*/ 221 h 722046"/>
              <a:gd name="connsiteX6" fmla="*/ 0 w 790575"/>
              <a:gd name="connsiteY6" fmla="*/ 319309 h 722046"/>
              <a:gd name="connsiteX7" fmla="*/ 352425 w 790575"/>
              <a:gd name="connsiteY7" fmla="*/ 721740 h 722046"/>
              <a:gd name="connsiteX8" fmla="*/ 790575 w 790575"/>
              <a:gd name="connsiteY8" fmla="*/ 371696 h 722046"/>
              <a:gd name="connsiteX0" fmla="*/ 521494 w 790575"/>
              <a:gd name="connsiteY0" fmla="*/ 338359 h 722046"/>
              <a:gd name="connsiteX1" fmla="*/ 364332 w 790575"/>
              <a:gd name="connsiteY1" fmla="*/ 135952 h 722046"/>
              <a:gd name="connsiteX2" fmla="*/ 142875 w 790575"/>
              <a:gd name="connsiteY2" fmla="*/ 350265 h 722046"/>
              <a:gd name="connsiteX3" fmla="*/ 366713 w 790575"/>
              <a:gd name="connsiteY3" fmla="*/ 574102 h 722046"/>
              <a:gd name="connsiteX4" fmla="*/ 645319 w 790575"/>
              <a:gd name="connsiteY4" fmla="*/ 366934 h 722046"/>
              <a:gd name="connsiteX5" fmla="*/ 354807 w 790575"/>
              <a:gd name="connsiteY5" fmla="*/ 221 h 722046"/>
              <a:gd name="connsiteX6" fmla="*/ 0 w 790575"/>
              <a:gd name="connsiteY6" fmla="*/ 319309 h 722046"/>
              <a:gd name="connsiteX7" fmla="*/ 352425 w 790575"/>
              <a:gd name="connsiteY7" fmla="*/ 721740 h 722046"/>
              <a:gd name="connsiteX8" fmla="*/ 790575 w 790575"/>
              <a:gd name="connsiteY8" fmla="*/ 371696 h 722046"/>
              <a:gd name="connsiteX0" fmla="*/ 521494 w 790575"/>
              <a:gd name="connsiteY0" fmla="*/ 338359 h 722046"/>
              <a:gd name="connsiteX1" fmla="*/ 364332 w 790575"/>
              <a:gd name="connsiteY1" fmla="*/ 135952 h 722046"/>
              <a:gd name="connsiteX2" fmla="*/ 142875 w 790575"/>
              <a:gd name="connsiteY2" fmla="*/ 350265 h 722046"/>
              <a:gd name="connsiteX3" fmla="*/ 366713 w 790575"/>
              <a:gd name="connsiteY3" fmla="*/ 574102 h 722046"/>
              <a:gd name="connsiteX4" fmla="*/ 645319 w 790575"/>
              <a:gd name="connsiteY4" fmla="*/ 366934 h 722046"/>
              <a:gd name="connsiteX5" fmla="*/ 354807 w 790575"/>
              <a:gd name="connsiteY5" fmla="*/ 221 h 722046"/>
              <a:gd name="connsiteX6" fmla="*/ 0 w 790575"/>
              <a:gd name="connsiteY6" fmla="*/ 319309 h 722046"/>
              <a:gd name="connsiteX7" fmla="*/ 352425 w 790575"/>
              <a:gd name="connsiteY7" fmla="*/ 721740 h 722046"/>
              <a:gd name="connsiteX8" fmla="*/ 790575 w 790575"/>
              <a:gd name="connsiteY8" fmla="*/ 371696 h 722046"/>
              <a:gd name="connsiteX0" fmla="*/ 521527 w 790608"/>
              <a:gd name="connsiteY0" fmla="*/ 335982 h 719669"/>
              <a:gd name="connsiteX1" fmla="*/ 364365 w 790608"/>
              <a:gd name="connsiteY1" fmla="*/ 133575 h 719669"/>
              <a:gd name="connsiteX2" fmla="*/ 142908 w 790608"/>
              <a:gd name="connsiteY2" fmla="*/ 347888 h 719669"/>
              <a:gd name="connsiteX3" fmla="*/ 366746 w 790608"/>
              <a:gd name="connsiteY3" fmla="*/ 571725 h 719669"/>
              <a:gd name="connsiteX4" fmla="*/ 645352 w 790608"/>
              <a:gd name="connsiteY4" fmla="*/ 364557 h 719669"/>
              <a:gd name="connsiteX5" fmla="*/ 371509 w 790608"/>
              <a:gd name="connsiteY5" fmla="*/ 225 h 719669"/>
              <a:gd name="connsiteX6" fmla="*/ 33 w 790608"/>
              <a:gd name="connsiteY6" fmla="*/ 316932 h 719669"/>
              <a:gd name="connsiteX7" fmla="*/ 352458 w 790608"/>
              <a:gd name="connsiteY7" fmla="*/ 719363 h 719669"/>
              <a:gd name="connsiteX8" fmla="*/ 790608 w 790608"/>
              <a:gd name="connsiteY8" fmla="*/ 369319 h 719669"/>
              <a:gd name="connsiteX0" fmla="*/ 521527 w 790608"/>
              <a:gd name="connsiteY0" fmla="*/ 335795 h 719482"/>
              <a:gd name="connsiteX1" fmla="*/ 364365 w 790608"/>
              <a:gd name="connsiteY1" fmla="*/ 133388 h 719482"/>
              <a:gd name="connsiteX2" fmla="*/ 142908 w 790608"/>
              <a:gd name="connsiteY2" fmla="*/ 347701 h 719482"/>
              <a:gd name="connsiteX3" fmla="*/ 366746 w 790608"/>
              <a:gd name="connsiteY3" fmla="*/ 571538 h 719482"/>
              <a:gd name="connsiteX4" fmla="*/ 645352 w 790608"/>
              <a:gd name="connsiteY4" fmla="*/ 364370 h 719482"/>
              <a:gd name="connsiteX5" fmla="*/ 371509 w 790608"/>
              <a:gd name="connsiteY5" fmla="*/ 38 h 719482"/>
              <a:gd name="connsiteX6" fmla="*/ 33 w 790608"/>
              <a:gd name="connsiteY6" fmla="*/ 316745 h 719482"/>
              <a:gd name="connsiteX7" fmla="*/ 352458 w 790608"/>
              <a:gd name="connsiteY7" fmla="*/ 719176 h 719482"/>
              <a:gd name="connsiteX8" fmla="*/ 790608 w 790608"/>
              <a:gd name="connsiteY8" fmla="*/ 369132 h 719482"/>
              <a:gd name="connsiteX0" fmla="*/ 521527 w 790608"/>
              <a:gd name="connsiteY0" fmla="*/ 335795 h 719482"/>
              <a:gd name="connsiteX1" fmla="*/ 364365 w 790608"/>
              <a:gd name="connsiteY1" fmla="*/ 133388 h 719482"/>
              <a:gd name="connsiteX2" fmla="*/ 142908 w 790608"/>
              <a:gd name="connsiteY2" fmla="*/ 347701 h 719482"/>
              <a:gd name="connsiteX3" fmla="*/ 366746 w 790608"/>
              <a:gd name="connsiteY3" fmla="*/ 571538 h 719482"/>
              <a:gd name="connsiteX4" fmla="*/ 645352 w 790608"/>
              <a:gd name="connsiteY4" fmla="*/ 364370 h 719482"/>
              <a:gd name="connsiteX5" fmla="*/ 371509 w 790608"/>
              <a:gd name="connsiteY5" fmla="*/ 38 h 719482"/>
              <a:gd name="connsiteX6" fmla="*/ 33 w 790608"/>
              <a:gd name="connsiteY6" fmla="*/ 316745 h 719482"/>
              <a:gd name="connsiteX7" fmla="*/ 352458 w 790608"/>
              <a:gd name="connsiteY7" fmla="*/ 719176 h 719482"/>
              <a:gd name="connsiteX8" fmla="*/ 790608 w 790608"/>
              <a:gd name="connsiteY8" fmla="*/ 369132 h 719482"/>
              <a:gd name="connsiteX0" fmla="*/ 521527 w 790608"/>
              <a:gd name="connsiteY0" fmla="*/ 335795 h 719482"/>
              <a:gd name="connsiteX1" fmla="*/ 364365 w 790608"/>
              <a:gd name="connsiteY1" fmla="*/ 133388 h 719482"/>
              <a:gd name="connsiteX2" fmla="*/ 142908 w 790608"/>
              <a:gd name="connsiteY2" fmla="*/ 347701 h 719482"/>
              <a:gd name="connsiteX3" fmla="*/ 366746 w 790608"/>
              <a:gd name="connsiteY3" fmla="*/ 571538 h 719482"/>
              <a:gd name="connsiteX4" fmla="*/ 650114 w 790608"/>
              <a:gd name="connsiteY4" fmla="*/ 335795 h 719482"/>
              <a:gd name="connsiteX5" fmla="*/ 371509 w 790608"/>
              <a:gd name="connsiteY5" fmla="*/ 38 h 719482"/>
              <a:gd name="connsiteX6" fmla="*/ 33 w 790608"/>
              <a:gd name="connsiteY6" fmla="*/ 316745 h 719482"/>
              <a:gd name="connsiteX7" fmla="*/ 352458 w 790608"/>
              <a:gd name="connsiteY7" fmla="*/ 719176 h 719482"/>
              <a:gd name="connsiteX8" fmla="*/ 790608 w 790608"/>
              <a:gd name="connsiteY8" fmla="*/ 369132 h 719482"/>
              <a:gd name="connsiteX0" fmla="*/ 521527 w 790608"/>
              <a:gd name="connsiteY0" fmla="*/ 335795 h 719482"/>
              <a:gd name="connsiteX1" fmla="*/ 364365 w 790608"/>
              <a:gd name="connsiteY1" fmla="*/ 133388 h 719482"/>
              <a:gd name="connsiteX2" fmla="*/ 142908 w 790608"/>
              <a:gd name="connsiteY2" fmla="*/ 347701 h 719482"/>
              <a:gd name="connsiteX3" fmla="*/ 366746 w 790608"/>
              <a:gd name="connsiteY3" fmla="*/ 571538 h 719482"/>
              <a:gd name="connsiteX4" fmla="*/ 650114 w 790608"/>
              <a:gd name="connsiteY4" fmla="*/ 335795 h 719482"/>
              <a:gd name="connsiteX5" fmla="*/ 371509 w 790608"/>
              <a:gd name="connsiteY5" fmla="*/ 38 h 719482"/>
              <a:gd name="connsiteX6" fmla="*/ 33 w 790608"/>
              <a:gd name="connsiteY6" fmla="*/ 316745 h 719482"/>
              <a:gd name="connsiteX7" fmla="*/ 352458 w 790608"/>
              <a:gd name="connsiteY7" fmla="*/ 719176 h 719482"/>
              <a:gd name="connsiteX8" fmla="*/ 790608 w 790608"/>
              <a:gd name="connsiteY8" fmla="*/ 369132 h 719482"/>
              <a:gd name="connsiteX0" fmla="*/ 521527 w 790608"/>
              <a:gd name="connsiteY0" fmla="*/ 335795 h 719482"/>
              <a:gd name="connsiteX1" fmla="*/ 364365 w 790608"/>
              <a:gd name="connsiteY1" fmla="*/ 133388 h 719482"/>
              <a:gd name="connsiteX2" fmla="*/ 142908 w 790608"/>
              <a:gd name="connsiteY2" fmla="*/ 347701 h 719482"/>
              <a:gd name="connsiteX3" fmla="*/ 366746 w 790608"/>
              <a:gd name="connsiteY3" fmla="*/ 571538 h 719482"/>
              <a:gd name="connsiteX4" fmla="*/ 650114 w 790608"/>
              <a:gd name="connsiteY4" fmla="*/ 335795 h 719482"/>
              <a:gd name="connsiteX5" fmla="*/ 371509 w 790608"/>
              <a:gd name="connsiteY5" fmla="*/ 38 h 719482"/>
              <a:gd name="connsiteX6" fmla="*/ 33 w 790608"/>
              <a:gd name="connsiteY6" fmla="*/ 316745 h 719482"/>
              <a:gd name="connsiteX7" fmla="*/ 352458 w 790608"/>
              <a:gd name="connsiteY7" fmla="*/ 719176 h 719482"/>
              <a:gd name="connsiteX8" fmla="*/ 790608 w 790608"/>
              <a:gd name="connsiteY8" fmla="*/ 369132 h 719482"/>
              <a:gd name="connsiteX0" fmla="*/ 521527 w 790608"/>
              <a:gd name="connsiteY0" fmla="*/ 335795 h 719482"/>
              <a:gd name="connsiteX1" fmla="*/ 364365 w 790608"/>
              <a:gd name="connsiteY1" fmla="*/ 133388 h 719482"/>
              <a:gd name="connsiteX2" fmla="*/ 142908 w 790608"/>
              <a:gd name="connsiteY2" fmla="*/ 347701 h 719482"/>
              <a:gd name="connsiteX3" fmla="*/ 366746 w 790608"/>
              <a:gd name="connsiteY3" fmla="*/ 571538 h 719482"/>
              <a:gd name="connsiteX4" fmla="*/ 650114 w 790608"/>
              <a:gd name="connsiteY4" fmla="*/ 335795 h 719482"/>
              <a:gd name="connsiteX5" fmla="*/ 371509 w 790608"/>
              <a:gd name="connsiteY5" fmla="*/ 38 h 719482"/>
              <a:gd name="connsiteX6" fmla="*/ 33 w 790608"/>
              <a:gd name="connsiteY6" fmla="*/ 316745 h 719482"/>
              <a:gd name="connsiteX7" fmla="*/ 352458 w 790608"/>
              <a:gd name="connsiteY7" fmla="*/ 719176 h 719482"/>
              <a:gd name="connsiteX8" fmla="*/ 790608 w 790608"/>
              <a:gd name="connsiteY8" fmla="*/ 369132 h 719482"/>
              <a:gd name="connsiteX0" fmla="*/ 521527 w 790608"/>
              <a:gd name="connsiteY0" fmla="*/ 335795 h 719482"/>
              <a:gd name="connsiteX1" fmla="*/ 364365 w 790608"/>
              <a:gd name="connsiteY1" fmla="*/ 133388 h 719482"/>
              <a:gd name="connsiteX2" fmla="*/ 142908 w 790608"/>
              <a:gd name="connsiteY2" fmla="*/ 347701 h 719482"/>
              <a:gd name="connsiteX3" fmla="*/ 366746 w 790608"/>
              <a:gd name="connsiteY3" fmla="*/ 571538 h 719482"/>
              <a:gd name="connsiteX4" fmla="*/ 650114 w 790608"/>
              <a:gd name="connsiteY4" fmla="*/ 335795 h 719482"/>
              <a:gd name="connsiteX5" fmla="*/ 371509 w 790608"/>
              <a:gd name="connsiteY5" fmla="*/ 38 h 719482"/>
              <a:gd name="connsiteX6" fmla="*/ 33 w 790608"/>
              <a:gd name="connsiteY6" fmla="*/ 316745 h 719482"/>
              <a:gd name="connsiteX7" fmla="*/ 352458 w 790608"/>
              <a:gd name="connsiteY7" fmla="*/ 719176 h 719482"/>
              <a:gd name="connsiteX8" fmla="*/ 790608 w 790608"/>
              <a:gd name="connsiteY8" fmla="*/ 369132 h 719482"/>
              <a:gd name="connsiteX0" fmla="*/ 521527 w 790608"/>
              <a:gd name="connsiteY0" fmla="*/ 335814 h 719501"/>
              <a:gd name="connsiteX1" fmla="*/ 364365 w 790608"/>
              <a:gd name="connsiteY1" fmla="*/ 133407 h 719501"/>
              <a:gd name="connsiteX2" fmla="*/ 142908 w 790608"/>
              <a:gd name="connsiteY2" fmla="*/ 347720 h 719501"/>
              <a:gd name="connsiteX3" fmla="*/ 366746 w 790608"/>
              <a:gd name="connsiteY3" fmla="*/ 571557 h 719501"/>
              <a:gd name="connsiteX4" fmla="*/ 650114 w 790608"/>
              <a:gd name="connsiteY4" fmla="*/ 335814 h 719501"/>
              <a:gd name="connsiteX5" fmla="*/ 371509 w 790608"/>
              <a:gd name="connsiteY5" fmla="*/ 57 h 719501"/>
              <a:gd name="connsiteX6" fmla="*/ 33 w 790608"/>
              <a:gd name="connsiteY6" fmla="*/ 316764 h 719501"/>
              <a:gd name="connsiteX7" fmla="*/ 352458 w 790608"/>
              <a:gd name="connsiteY7" fmla="*/ 719195 h 719501"/>
              <a:gd name="connsiteX8" fmla="*/ 790608 w 790608"/>
              <a:gd name="connsiteY8" fmla="*/ 369151 h 719501"/>
              <a:gd name="connsiteX0" fmla="*/ 521497 w 790578"/>
              <a:gd name="connsiteY0" fmla="*/ 335814 h 719501"/>
              <a:gd name="connsiteX1" fmla="*/ 364335 w 790578"/>
              <a:gd name="connsiteY1" fmla="*/ 133407 h 719501"/>
              <a:gd name="connsiteX2" fmla="*/ 142878 w 790578"/>
              <a:gd name="connsiteY2" fmla="*/ 347720 h 719501"/>
              <a:gd name="connsiteX3" fmla="*/ 366716 w 790578"/>
              <a:gd name="connsiteY3" fmla="*/ 571557 h 719501"/>
              <a:gd name="connsiteX4" fmla="*/ 650084 w 790578"/>
              <a:gd name="connsiteY4" fmla="*/ 335814 h 719501"/>
              <a:gd name="connsiteX5" fmla="*/ 371479 w 790578"/>
              <a:gd name="connsiteY5" fmla="*/ 57 h 719501"/>
              <a:gd name="connsiteX6" fmla="*/ 3 w 790578"/>
              <a:gd name="connsiteY6" fmla="*/ 316764 h 719501"/>
              <a:gd name="connsiteX7" fmla="*/ 352428 w 790578"/>
              <a:gd name="connsiteY7" fmla="*/ 719195 h 719501"/>
              <a:gd name="connsiteX8" fmla="*/ 790578 w 790578"/>
              <a:gd name="connsiteY8" fmla="*/ 369151 h 719501"/>
              <a:gd name="connsiteX0" fmla="*/ 521497 w 790578"/>
              <a:gd name="connsiteY0" fmla="*/ 335814 h 719501"/>
              <a:gd name="connsiteX1" fmla="*/ 364335 w 790578"/>
              <a:gd name="connsiteY1" fmla="*/ 133407 h 719501"/>
              <a:gd name="connsiteX2" fmla="*/ 142878 w 790578"/>
              <a:gd name="connsiteY2" fmla="*/ 347720 h 719501"/>
              <a:gd name="connsiteX3" fmla="*/ 366716 w 790578"/>
              <a:gd name="connsiteY3" fmla="*/ 571557 h 719501"/>
              <a:gd name="connsiteX4" fmla="*/ 650084 w 790578"/>
              <a:gd name="connsiteY4" fmla="*/ 335814 h 719501"/>
              <a:gd name="connsiteX5" fmla="*/ 371479 w 790578"/>
              <a:gd name="connsiteY5" fmla="*/ 57 h 719501"/>
              <a:gd name="connsiteX6" fmla="*/ 3 w 790578"/>
              <a:gd name="connsiteY6" fmla="*/ 316764 h 719501"/>
              <a:gd name="connsiteX7" fmla="*/ 352428 w 790578"/>
              <a:gd name="connsiteY7" fmla="*/ 719195 h 719501"/>
              <a:gd name="connsiteX8" fmla="*/ 790578 w 790578"/>
              <a:gd name="connsiteY8" fmla="*/ 369151 h 719501"/>
              <a:gd name="connsiteX0" fmla="*/ 521497 w 790578"/>
              <a:gd name="connsiteY0" fmla="*/ 335814 h 719195"/>
              <a:gd name="connsiteX1" fmla="*/ 364335 w 790578"/>
              <a:gd name="connsiteY1" fmla="*/ 133407 h 719195"/>
              <a:gd name="connsiteX2" fmla="*/ 142878 w 790578"/>
              <a:gd name="connsiteY2" fmla="*/ 347720 h 719195"/>
              <a:gd name="connsiteX3" fmla="*/ 366716 w 790578"/>
              <a:gd name="connsiteY3" fmla="*/ 571557 h 719195"/>
              <a:gd name="connsiteX4" fmla="*/ 650084 w 790578"/>
              <a:gd name="connsiteY4" fmla="*/ 335814 h 719195"/>
              <a:gd name="connsiteX5" fmla="*/ 371479 w 790578"/>
              <a:gd name="connsiteY5" fmla="*/ 57 h 719195"/>
              <a:gd name="connsiteX6" fmla="*/ 3 w 790578"/>
              <a:gd name="connsiteY6" fmla="*/ 316764 h 719195"/>
              <a:gd name="connsiteX7" fmla="*/ 352428 w 790578"/>
              <a:gd name="connsiteY7" fmla="*/ 719195 h 719195"/>
              <a:gd name="connsiteX8" fmla="*/ 790578 w 790578"/>
              <a:gd name="connsiteY8" fmla="*/ 369151 h 719195"/>
              <a:gd name="connsiteX0" fmla="*/ 521497 w 790578"/>
              <a:gd name="connsiteY0" fmla="*/ 335814 h 719227"/>
              <a:gd name="connsiteX1" fmla="*/ 364335 w 790578"/>
              <a:gd name="connsiteY1" fmla="*/ 133407 h 719227"/>
              <a:gd name="connsiteX2" fmla="*/ 142878 w 790578"/>
              <a:gd name="connsiteY2" fmla="*/ 347720 h 719227"/>
              <a:gd name="connsiteX3" fmla="*/ 366716 w 790578"/>
              <a:gd name="connsiteY3" fmla="*/ 571557 h 719227"/>
              <a:gd name="connsiteX4" fmla="*/ 650084 w 790578"/>
              <a:gd name="connsiteY4" fmla="*/ 335814 h 719227"/>
              <a:gd name="connsiteX5" fmla="*/ 371479 w 790578"/>
              <a:gd name="connsiteY5" fmla="*/ 57 h 719227"/>
              <a:gd name="connsiteX6" fmla="*/ 3 w 790578"/>
              <a:gd name="connsiteY6" fmla="*/ 316764 h 719227"/>
              <a:gd name="connsiteX7" fmla="*/ 352428 w 790578"/>
              <a:gd name="connsiteY7" fmla="*/ 719195 h 719227"/>
              <a:gd name="connsiteX8" fmla="*/ 790578 w 790578"/>
              <a:gd name="connsiteY8" fmla="*/ 369151 h 719227"/>
              <a:gd name="connsiteX0" fmla="*/ 521498 w 790579"/>
              <a:gd name="connsiteY0" fmla="*/ 335814 h 719227"/>
              <a:gd name="connsiteX1" fmla="*/ 364336 w 790579"/>
              <a:gd name="connsiteY1" fmla="*/ 133407 h 719227"/>
              <a:gd name="connsiteX2" fmla="*/ 142879 w 790579"/>
              <a:gd name="connsiteY2" fmla="*/ 347720 h 719227"/>
              <a:gd name="connsiteX3" fmla="*/ 366717 w 790579"/>
              <a:gd name="connsiteY3" fmla="*/ 571557 h 719227"/>
              <a:gd name="connsiteX4" fmla="*/ 650085 w 790579"/>
              <a:gd name="connsiteY4" fmla="*/ 335814 h 719227"/>
              <a:gd name="connsiteX5" fmla="*/ 371480 w 790579"/>
              <a:gd name="connsiteY5" fmla="*/ 57 h 719227"/>
              <a:gd name="connsiteX6" fmla="*/ 4 w 790579"/>
              <a:gd name="connsiteY6" fmla="*/ 316764 h 719227"/>
              <a:gd name="connsiteX7" fmla="*/ 352429 w 790579"/>
              <a:gd name="connsiteY7" fmla="*/ 719195 h 719227"/>
              <a:gd name="connsiteX8" fmla="*/ 790579 w 790579"/>
              <a:gd name="connsiteY8" fmla="*/ 369151 h 719227"/>
              <a:gd name="connsiteX0" fmla="*/ 521498 w 790588"/>
              <a:gd name="connsiteY0" fmla="*/ 335814 h 719227"/>
              <a:gd name="connsiteX1" fmla="*/ 364336 w 790588"/>
              <a:gd name="connsiteY1" fmla="*/ 133407 h 719227"/>
              <a:gd name="connsiteX2" fmla="*/ 142879 w 790588"/>
              <a:gd name="connsiteY2" fmla="*/ 347720 h 719227"/>
              <a:gd name="connsiteX3" fmla="*/ 366717 w 790588"/>
              <a:gd name="connsiteY3" fmla="*/ 571557 h 719227"/>
              <a:gd name="connsiteX4" fmla="*/ 650085 w 790588"/>
              <a:gd name="connsiteY4" fmla="*/ 335814 h 719227"/>
              <a:gd name="connsiteX5" fmla="*/ 371480 w 790588"/>
              <a:gd name="connsiteY5" fmla="*/ 57 h 719227"/>
              <a:gd name="connsiteX6" fmla="*/ 4 w 790588"/>
              <a:gd name="connsiteY6" fmla="*/ 316764 h 719227"/>
              <a:gd name="connsiteX7" fmla="*/ 352429 w 790588"/>
              <a:gd name="connsiteY7" fmla="*/ 719195 h 719227"/>
              <a:gd name="connsiteX8" fmla="*/ 790579 w 790588"/>
              <a:gd name="connsiteY8" fmla="*/ 369151 h 719227"/>
              <a:gd name="connsiteX0" fmla="*/ 521498 w 790579"/>
              <a:gd name="connsiteY0" fmla="*/ 335814 h 719227"/>
              <a:gd name="connsiteX1" fmla="*/ 364336 w 790579"/>
              <a:gd name="connsiteY1" fmla="*/ 133407 h 719227"/>
              <a:gd name="connsiteX2" fmla="*/ 142879 w 790579"/>
              <a:gd name="connsiteY2" fmla="*/ 347720 h 719227"/>
              <a:gd name="connsiteX3" fmla="*/ 366717 w 790579"/>
              <a:gd name="connsiteY3" fmla="*/ 571557 h 719227"/>
              <a:gd name="connsiteX4" fmla="*/ 650085 w 790579"/>
              <a:gd name="connsiteY4" fmla="*/ 335814 h 719227"/>
              <a:gd name="connsiteX5" fmla="*/ 371480 w 790579"/>
              <a:gd name="connsiteY5" fmla="*/ 57 h 719227"/>
              <a:gd name="connsiteX6" fmla="*/ 4 w 790579"/>
              <a:gd name="connsiteY6" fmla="*/ 316764 h 719227"/>
              <a:gd name="connsiteX7" fmla="*/ 352429 w 790579"/>
              <a:gd name="connsiteY7" fmla="*/ 719195 h 719227"/>
              <a:gd name="connsiteX8" fmla="*/ 790579 w 790579"/>
              <a:gd name="connsiteY8" fmla="*/ 369151 h 719227"/>
              <a:gd name="connsiteX0" fmla="*/ 521498 w 790579"/>
              <a:gd name="connsiteY0" fmla="*/ 335814 h 719227"/>
              <a:gd name="connsiteX1" fmla="*/ 364336 w 790579"/>
              <a:gd name="connsiteY1" fmla="*/ 133407 h 719227"/>
              <a:gd name="connsiteX2" fmla="*/ 142879 w 790579"/>
              <a:gd name="connsiteY2" fmla="*/ 347720 h 719227"/>
              <a:gd name="connsiteX3" fmla="*/ 366717 w 790579"/>
              <a:gd name="connsiteY3" fmla="*/ 571557 h 719227"/>
              <a:gd name="connsiteX4" fmla="*/ 650085 w 790579"/>
              <a:gd name="connsiteY4" fmla="*/ 335814 h 719227"/>
              <a:gd name="connsiteX5" fmla="*/ 371480 w 790579"/>
              <a:gd name="connsiteY5" fmla="*/ 57 h 719227"/>
              <a:gd name="connsiteX6" fmla="*/ 4 w 790579"/>
              <a:gd name="connsiteY6" fmla="*/ 316764 h 719227"/>
              <a:gd name="connsiteX7" fmla="*/ 352429 w 790579"/>
              <a:gd name="connsiteY7" fmla="*/ 719195 h 719227"/>
              <a:gd name="connsiteX8" fmla="*/ 790579 w 790579"/>
              <a:gd name="connsiteY8" fmla="*/ 369151 h 719227"/>
              <a:gd name="connsiteX0" fmla="*/ 521498 w 650192"/>
              <a:gd name="connsiteY0" fmla="*/ 335814 h 719227"/>
              <a:gd name="connsiteX1" fmla="*/ 364336 w 650192"/>
              <a:gd name="connsiteY1" fmla="*/ 133407 h 719227"/>
              <a:gd name="connsiteX2" fmla="*/ 142879 w 650192"/>
              <a:gd name="connsiteY2" fmla="*/ 347720 h 719227"/>
              <a:gd name="connsiteX3" fmla="*/ 366717 w 650192"/>
              <a:gd name="connsiteY3" fmla="*/ 571557 h 719227"/>
              <a:gd name="connsiteX4" fmla="*/ 650085 w 650192"/>
              <a:gd name="connsiteY4" fmla="*/ 335814 h 719227"/>
              <a:gd name="connsiteX5" fmla="*/ 371480 w 650192"/>
              <a:gd name="connsiteY5" fmla="*/ 57 h 719227"/>
              <a:gd name="connsiteX6" fmla="*/ 4 w 650192"/>
              <a:gd name="connsiteY6" fmla="*/ 316764 h 719227"/>
              <a:gd name="connsiteX7" fmla="*/ 352429 w 650192"/>
              <a:gd name="connsiteY7" fmla="*/ 719195 h 719227"/>
              <a:gd name="connsiteX0" fmla="*/ 521494 w 650188"/>
              <a:gd name="connsiteY0" fmla="*/ 335814 h 571584"/>
              <a:gd name="connsiteX1" fmla="*/ 364332 w 650188"/>
              <a:gd name="connsiteY1" fmla="*/ 133407 h 571584"/>
              <a:gd name="connsiteX2" fmla="*/ 142875 w 650188"/>
              <a:gd name="connsiteY2" fmla="*/ 347720 h 571584"/>
              <a:gd name="connsiteX3" fmla="*/ 366713 w 650188"/>
              <a:gd name="connsiteY3" fmla="*/ 571557 h 571584"/>
              <a:gd name="connsiteX4" fmla="*/ 650081 w 650188"/>
              <a:gd name="connsiteY4" fmla="*/ 335814 h 571584"/>
              <a:gd name="connsiteX5" fmla="*/ 371476 w 650188"/>
              <a:gd name="connsiteY5" fmla="*/ 57 h 571584"/>
              <a:gd name="connsiteX6" fmla="*/ 0 w 650188"/>
              <a:gd name="connsiteY6" fmla="*/ 316764 h 571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50188" h="571584">
                <a:moveTo>
                  <a:pt x="521494" y="335814"/>
                </a:moveTo>
                <a:cubicBezTo>
                  <a:pt x="512564" y="231237"/>
                  <a:pt x="482204" y="138567"/>
                  <a:pt x="364332" y="133407"/>
                </a:cubicBezTo>
                <a:cubicBezTo>
                  <a:pt x="246460" y="128247"/>
                  <a:pt x="142478" y="227070"/>
                  <a:pt x="142875" y="347720"/>
                </a:cubicBezTo>
                <a:cubicBezTo>
                  <a:pt x="143272" y="468370"/>
                  <a:pt x="282179" y="573541"/>
                  <a:pt x="366713" y="571557"/>
                </a:cubicBezTo>
                <a:cubicBezTo>
                  <a:pt x="451247" y="569573"/>
                  <a:pt x="646907" y="471545"/>
                  <a:pt x="650081" y="335814"/>
                </a:cubicBezTo>
                <a:cubicBezTo>
                  <a:pt x="653255" y="200083"/>
                  <a:pt x="586980" y="-3912"/>
                  <a:pt x="371476" y="57"/>
                </a:cubicBezTo>
                <a:cubicBezTo>
                  <a:pt x="155972" y="4026"/>
                  <a:pt x="794" y="139758"/>
                  <a:pt x="0" y="316764"/>
                </a:cubicBezTo>
              </a:path>
            </a:pathLst>
          </a:custGeom>
          <a:noFill/>
          <a:ln w="19050">
            <a:solidFill>
              <a:srgbClr val="0066FF"/>
            </a:solidFill>
            <a:tailEnd type="none" w="lg" len="lg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9918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43200000">
                                      <p:cBhvr>
                                        <p:cTn id="20" dur="4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7000000">
                                      <p:cBhvr>
                                        <p:cTn id="47" dur="3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32400000">
                                      <p:cBhvr>
                                        <p:cTn id="74" dur="4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4500"/>
                            </p:stCondLst>
                            <p:childTnLst>
                              <p:par>
                                <p:cTn id="7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9" grpId="0" animBg="1"/>
      <p:bldP spid="22" grpId="0" animBg="1"/>
      <p:bldP spid="23" grpId="0"/>
      <p:bldP spid="27" grpId="0" animBg="1"/>
      <p:bldP spid="28" grpId="0" animBg="1"/>
      <p:bldP spid="30" grpId="0"/>
      <p:bldP spid="33" grpId="0" animBg="1"/>
      <p:bldP spid="3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形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2813" y="2481263"/>
            <a:ext cx="190500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形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2700" y="2149475"/>
            <a:ext cx="190500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形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1413" y="2546350"/>
            <a:ext cx="190500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5605" name="组合 12"/>
          <p:cNvGrpSpPr/>
          <p:nvPr/>
        </p:nvGrpSpPr>
        <p:grpSpPr bwMode="auto">
          <a:xfrm>
            <a:off x="998538" y="1058863"/>
            <a:ext cx="7269162" cy="2052637"/>
            <a:chOff x="833121" y="1494444"/>
            <a:chExt cx="7267786" cy="2052320"/>
          </a:xfrm>
        </p:grpSpPr>
        <p:sp>
          <p:nvSpPr>
            <p:cNvPr id="6" name="思想气泡: 云 5"/>
            <p:cNvSpPr/>
            <p:nvPr/>
          </p:nvSpPr>
          <p:spPr>
            <a:xfrm>
              <a:off x="833121" y="1494444"/>
              <a:ext cx="7267786" cy="2052320"/>
            </a:xfrm>
            <a:prstGeom prst="cloudCallout">
              <a:avLst>
                <a:gd name="adj1" fmla="val 32741"/>
                <a:gd name="adj2" fmla="val 57138"/>
              </a:avLst>
            </a:prstGeom>
            <a:solidFill>
              <a:srgbClr val="FFFEF2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5608" name="矩形 2"/>
            <p:cNvSpPr>
              <a:spLocks noChangeArrowheads="1"/>
            </p:cNvSpPr>
            <p:nvPr/>
          </p:nvSpPr>
          <p:spPr bwMode="auto">
            <a:xfrm>
              <a:off x="1251797" y="2228217"/>
              <a:ext cx="6776214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r>
                <a:rPr lang="zh-CN" altLang="en-US" sz="3200" b="1">
                  <a:latin typeface="楷体" panose="02010609060101010101" pitchFamily="49" charset="-122"/>
                  <a:ea typeface="楷体" panose="02010609060101010101" pitchFamily="49" charset="-122"/>
                </a:rPr>
                <a:t>通过本节课的学习，你有什么收获？</a:t>
              </a:r>
            </a:p>
          </p:txBody>
        </p:sp>
      </p:grpSp>
      <p:sp>
        <p:nvSpPr>
          <p:cNvPr id="25606" name="矩形 7"/>
          <p:cNvSpPr>
            <a:spLocks noChangeArrowheads="1"/>
          </p:cNvSpPr>
          <p:nvPr/>
        </p:nvSpPr>
        <p:spPr bwMode="auto">
          <a:xfrm>
            <a:off x="827088" y="258763"/>
            <a:ext cx="234872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lang="zh-CN" altLang="en-US" sz="2800" b="1" dirty="0"/>
              <a:t>五、课堂小结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2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2" presetClass="emph" presetSubtype="0" repeatCount="2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11.25 微课">
      <a:majorFont>
        <a:latin typeface="Times New Roman"/>
        <a:ea typeface="楷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211</TotalTime>
  <Words>1040</Words>
  <Application>Microsoft Office PowerPoint</Application>
  <PresentationFormat>全屏显示(16:9)</PresentationFormat>
  <Paragraphs>129</Paragraphs>
  <Slides>20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28" baseType="lpstr">
      <vt:lpstr>等线</vt:lpstr>
      <vt:lpstr>方正黑体_GBK</vt:lpstr>
      <vt:lpstr>黑体</vt:lpstr>
      <vt:lpstr>楷体</vt:lpstr>
      <vt:lpstr>Arial</vt:lpstr>
      <vt:lpstr>Times New Roman</vt:lpstr>
      <vt:lpstr>Wingdings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状元成才路; 吾课网</dc:creator>
  <cp:lastModifiedBy>Admin</cp:lastModifiedBy>
  <cp:revision>467</cp:revision>
  <dcterms:created xsi:type="dcterms:W3CDTF">2015-08-27T07:30:00Z</dcterms:created>
  <dcterms:modified xsi:type="dcterms:W3CDTF">2026-06-08T10:26:19Z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2052-11.8.2.8411</vt:lpwstr>
  </property>
  <property fmtid="{D5CDD505-2E9C-101B-9397-08002B2CF9AE}" pid="3" name="ICV">
    <vt:lpwstr>7E06DD38842B4531947A351CCCF64799</vt:lpwstr>
  </property>
</Properties>
</file>