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682" r:id="rId2"/>
    <p:sldId id="1035" r:id="rId3"/>
    <p:sldId id="1059" r:id="rId4"/>
    <p:sldId id="1092" r:id="rId5"/>
    <p:sldId id="814" r:id="rId6"/>
    <p:sldId id="1093" r:id="rId7"/>
    <p:sldId id="1081" r:id="rId8"/>
    <p:sldId id="1083" r:id="rId9"/>
    <p:sldId id="1075" r:id="rId10"/>
    <p:sldId id="1034" r:id="rId11"/>
    <p:sldId id="1063" r:id="rId12"/>
    <p:sldId id="1088" r:id="rId13"/>
    <p:sldId id="1087" r:id="rId14"/>
    <p:sldId id="680" r:id="rId15"/>
    <p:sldId id="331" r:id="rId16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FFBDFF"/>
    <a:srgbClr val="FBA50B"/>
    <a:srgbClr val="FFFFAF"/>
    <a:srgbClr val="FFFF97"/>
    <a:srgbClr val="DFEECA"/>
    <a:srgbClr val="C0504D"/>
    <a:srgbClr val="FDDA83"/>
    <a:srgbClr val="BBE2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16" autoAdjust="0"/>
    <p:restoredTop sz="93717" autoAdjust="0"/>
  </p:normalViewPr>
  <p:slideViewPr>
    <p:cSldViewPr snapToGrid="0" showGuides="1">
      <p:cViewPr varScale="1">
        <p:scale>
          <a:sx n="82" d="100"/>
          <a:sy n="82" d="100"/>
        </p:scale>
        <p:origin x="590" y="72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2026/7/10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2026/7/10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5126823" y="962625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六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四年级数学上册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复习引入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82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23686" y="214046"/>
            <a:ext cx="5152241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创设情境，引入课题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768268" y="214043"/>
            <a:ext cx="2769259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探究新知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412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23684" y="214043"/>
            <a:ext cx="4616534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理解百分数的意义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46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7868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2026/7/10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2026/7/10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47677" y="473343"/>
            <a:ext cx="2590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2448000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64" r:id="rId6"/>
    <p:sldLayoutId id="2147483659" r:id="rId7"/>
    <p:sldLayoutId id="2147483661" r:id="rId8"/>
    <p:sldLayoutId id="2147483660" r:id="rId9"/>
    <p:sldLayoutId id="2147483658" r:id="rId10"/>
    <p:sldLayoutId id="2147483651" r:id="rId11"/>
    <p:sldLayoutId id="2147483654" r:id="rId12"/>
    <p:sldLayoutId id="2147483662" r:id="rId13"/>
    <p:sldLayoutId id="2147483656" r:id="rId14"/>
    <p:sldLayoutId id="2147483663" r:id="rId15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9418" y="2925147"/>
            <a:ext cx="9333419" cy="94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60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单式条形统计图（</a:t>
            </a:r>
            <a:r>
              <a:rPr lang="en-US" altLang="zh-CN" sz="60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2</a:t>
            </a:r>
            <a:r>
              <a:rPr lang="zh-CN" altLang="en-US" sz="60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）</a:t>
            </a:r>
            <a:endParaRPr lang="en-US" altLang="zh-CN" sz="60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C50448A-A38E-CD23-C491-98E1618C12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2176" y="2117134"/>
            <a:ext cx="1326669" cy="132666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E29B9776-F179-1B7B-6F89-902AD200EF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155" y="731650"/>
            <a:ext cx="1942377" cy="194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EE2C20E-A73C-08E3-941B-5BE1D21BA20B}"/>
              </a:ext>
            </a:extLst>
          </p:cNvPr>
          <p:cNvSpPr txBox="1"/>
          <p:nvPr/>
        </p:nvSpPr>
        <p:spPr>
          <a:xfrm>
            <a:off x="669465" y="1523447"/>
            <a:ext cx="10984473" cy="416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1.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进一步认识 </a:t>
            </a: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1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格代表 </a:t>
            </a: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2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个或多个单位的条形统计图，感悟条形 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50000"/>
              </a:lnSpc>
              <a:buNone/>
            </a:pP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统计图的优点。</a:t>
            </a:r>
          </a:p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2.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经历数据收集、整理、描述和分析的过程，能用条形统计图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直观、形象地表示数据。</a:t>
            </a:r>
          </a:p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3.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能从条形统计图中获取信息并进行分析，进一步把握一组数据 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的特征，培养数据分析观念。</a:t>
            </a:r>
            <a:endParaRPr lang="zh-CN" altLang="zh-CN" sz="30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3EAB875-FB22-E43B-C68E-50AA657E4C2F}"/>
              </a:ext>
            </a:extLst>
          </p:cNvPr>
          <p:cNvSpPr/>
          <p:nvPr/>
        </p:nvSpPr>
        <p:spPr>
          <a:xfrm>
            <a:off x="531846" y="1390253"/>
            <a:ext cx="11196000" cy="4469373"/>
          </a:xfrm>
          <a:prstGeom prst="roundRect">
            <a:avLst>
              <a:gd name="adj" fmla="val 3391"/>
            </a:avLst>
          </a:prstGeom>
          <a:noFill/>
          <a:ln w="190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32053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>
            <a:extLst>
              <a:ext uri="{FF2B5EF4-FFF2-40B4-BE49-F238E27FC236}">
                <a16:creationId xmlns:a16="http://schemas.microsoft.com/office/drawing/2014/main" id="{6F8ED7F5-C5C9-0FEB-D1B2-619B72B3A004}"/>
              </a:ext>
            </a:extLst>
          </p:cNvPr>
          <p:cNvSpPr txBox="1"/>
          <p:nvPr/>
        </p:nvSpPr>
        <p:spPr>
          <a:xfrm>
            <a:off x="1024039" y="1274397"/>
            <a:ext cx="8913063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你喜欢读书吗？你都读过哪一类书籍？</a:t>
            </a: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372D9791-6295-9267-64B5-A464F0EE1CA0}"/>
              </a:ext>
            </a:extLst>
          </p:cNvPr>
          <p:cNvGrpSpPr/>
          <p:nvPr/>
        </p:nvGrpSpPr>
        <p:grpSpPr>
          <a:xfrm>
            <a:off x="967195" y="2125588"/>
            <a:ext cx="3240001" cy="4320000"/>
            <a:chOff x="967195" y="2125588"/>
            <a:chExt cx="3240001" cy="4320000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77E3C4DA-4980-8403-5A67-38D2CB1684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67195" y="2125588"/>
              <a:ext cx="3240001" cy="4320000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B21497EC-0E1F-C7C0-C527-CFE4887617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72408" y="6144768"/>
              <a:ext cx="936296" cy="232499"/>
            </a:xfrm>
            <a:prstGeom prst="rect">
              <a:avLst/>
            </a:prstGeom>
          </p:spPr>
        </p:pic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0CCDD7D2-99C7-8512-3F7B-4598033E5261}"/>
              </a:ext>
            </a:extLst>
          </p:cNvPr>
          <p:cNvGrpSpPr/>
          <p:nvPr/>
        </p:nvGrpSpPr>
        <p:grpSpPr>
          <a:xfrm>
            <a:off x="4309987" y="2125588"/>
            <a:ext cx="3240000" cy="4320000"/>
            <a:chOff x="4309987" y="2125588"/>
            <a:chExt cx="3240000" cy="4320000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27609DF5-FE2E-5E05-6386-8A5F0D3B08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09987" y="2125588"/>
              <a:ext cx="3240000" cy="4320000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4CBAFF9F-84F9-0E92-F7EC-663F98F08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19112" y="6150864"/>
              <a:ext cx="936296" cy="232499"/>
            </a:xfrm>
            <a:prstGeom prst="rect">
              <a:avLst/>
            </a:prstGeom>
          </p:spPr>
        </p:pic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2D0F30CE-A87C-C277-80AE-12BEDE9ED1A7}"/>
              </a:ext>
            </a:extLst>
          </p:cNvPr>
          <p:cNvGrpSpPr/>
          <p:nvPr/>
        </p:nvGrpSpPr>
        <p:grpSpPr>
          <a:xfrm>
            <a:off x="7652778" y="2125588"/>
            <a:ext cx="3240001" cy="4320000"/>
            <a:chOff x="7652778" y="2125588"/>
            <a:chExt cx="3240001" cy="4320000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B24DFAC7-E87E-9FE3-C9BE-E24151D18F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52778" y="2125588"/>
              <a:ext cx="3240001" cy="4320000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490E5B53-A26F-6624-04EE-5B1A3DDDDC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58725" y="6150864"/>
              <a:ext cx="936296" cy="2324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19952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>
            <a:extLst>
              <a:ext uri="{FF2B5EF4-FFF2-40B4-BE49-F238E27FC236}">
                <a16:creationId xmlns:a16="http://schemas.microsoft.com/office/drawing/2014/main" id="{7565D8AD-3E63-4506-BD64-095B614A5910}"/>
              </a:ext>
            </a:extLst>
          </p:cNvPr>
          <p:cNvGrpSpPr/>
          <p:nvPr/>
        </p:nvGrpSpPr>
        <p:grpSpPr>
          <a:xfrm>
            <a:off x="4522141" y="1359972"/>
            <a:ext cx="3240000" cy="4320000"/>
            <a:chOff x="4522141" y="1359972"/>
            <a:chExt cx="3240000" cy="4320000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4260EA8E-7E37-896B-5559-11E16539E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22141" y="1359972"/>
              <a:ext cx="3240000" cy="4320000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B9DD3C27-8BE4-9582-B456-EFAC59997A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67755" y="5417983"/>
              <a:ext cx="1197050" cy="188665"/>
            </a:xfrm>
            <a:prstGeom prst="rect">
              <a:avLst/>
            </a:prstGeom>
          </p:spPr>
        </p:pic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18ECF6B8-1F1A-D279-AD63-CE563013D01D}"/>
              </a:ext>
            </a:extLst>
          </p:cNvPr>
          <p:cNvGrpSpPr/>
          <p:nvPr/>
        </p:nvGrpSpPr>
        <p:grpSpPr>
          <a:xfrm>
            <a:off x="1120729" y="1359972"/>
            <a:ext cx="3240000" cy="4320000"/>
            <a:chOff x="1120729" y="1359972"/>
            <a:chExt cx="3240000" cy="4320000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AB4692CF-399F-9950-3FC4-455669E185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20729" y="1359972"/>
              <a:ext cx="3240000" cy="4320000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814268A3-8576-77E5-310D-B51F4F27F7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59075" y="5417983"/>
              <a:ext cx="1197050" cy="188665"/>
            </a:xfrm>
            <a:prstGeom prst="rect">
              <a:avLst/>
            </a:prstGeom>
          </p:spPr>
        </p:pic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5F62181F-3DC9-8982-B5F9-56B0C83FA7EE}"/>
              </a:ext>
            </a:extLst>
          </p:cNvPr>
          <p:cNvGrpSpPr/>
          <p:nvPr/>
        </p:nvGrpSpPr>
        <p:grpSpPr>
          <a:xfrm>
            <a:off x="7923553" y="1359972"/>
            <a:ext cx="3240000" cy="4320000"/>
            <a:chOff x="7923553" y="1359972"/>
            <a:chExt cx="3240000" cy="4320000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035C380B-687C-5016-D964-7C5449D804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23553" y="1359972"/>
              <a:ext cx="3240000" cy="4320000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481338F9-799A-FBE9-E3A5-6E46436B0A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60179" y="5417983"/>
              <a:ext cx="1197050" cy="1886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09734604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663B851E-7734-78EC-53DE-3FBF26188C65}"/>
              </a:ext>
            </a:extLst>
          </p:cNvPr>
          <p:cNvSpPr txBox="1"/>
          <p:nvPr/>
        </p:nvSpPr>
        <p:spPr>
          <a:xfrm>
            <a:off x="1929106" y="1171762"/>
            <a:ext cx="976214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下面是四年级同学最喜欢的图书的统计情况。</a:t>
            </a: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415CD355-C7CB-876C-8EA0-A73FC11C7177}"/>
              </a:ext>
            </a:extLst>
          </p:cNvPr>
          <p:cNvSpPr/>
          <p:nvPr/>
        </p:nvSpPr>
        <p:spPr>
          <a:xfrm>
            <a:off x="872655" y="1215298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2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graphicFrame>
        <p:nvGraphicFramePr>
          <p:cNvPr id="65" name="表格 64">
            <a:extLst>
              <a:ext uri="{FF2B5EF4-FFF2-40B4-BE49-F238E27FC236}">
                <a16:creationId xmlns:a16="http://schemas.microsoft.com/office/drawing/2014/main" id="{77AA8A68-1E51-FBDA-E96C-FFCD7EF413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5276423"/>
              </p:ext>
            </p:extLst>
          </p:nvPr>
        </p:nvGraphicFramePr>
        <p:xfrm>
          <a:off x="2174028" y="2096624"/>
          <a:ext cx="8182954" cy="14031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62070">
                  <a:extLst>
                    <a:ext uri="{9D8B030D-6E8A-4147-A177-3AD203B41FA5}">
                      <a16:colId xmlns:a16="http://schemas.microsoft.com/office/drawing/2014/main" val="1985343372"/>
                    </a:ext>
                  </a:extLst>
                </a:gridCol>
                <a:gridCol w="1530221">
                  <a:extLst>
                    <a:ext uri="{9D8B030D-6E8A-4147-A177-3AD203B41FA5}">
                      <a16:colId xmlns:a16="http://schemas.microsoft.com/office/drawing/2014/main" val="2947631428"/>
                    </a:ext>
                  </a:extLst>
                </a:gridCol>
                <a:gridCol w="1530221">
                  <a:extLst>
                    <a:ext uri="{9D8B030D-6E8A-4147-A177-3AD203B41FA5}">
                      <a16:colId xmlns:a16="http://schemas.microsoft.com/office/drawing/2014/main" val="2256424406"/>
                    </a:ext>
                  </a:extLst>
                </a:gridCol>
                <a:gridCol w="1530221">
                  <a:extLst>
                    <a:ext uri="{9D8B030D-6E8A-4147-A177-3AD203B41FA5}">
                      <a16:colId xmlns:a16="http://schemas.microsoft.com/office/drawing/2014/main" val="270851179"/>
                    </a:ext>
                  </a:extLst>
                </a:gridCol>
                <a:gridCol w="1530221">
                  <a:extLst>
                    <a:ext uri="{9D8B030D-6E8A-4147-A177-3AD203B41FA5}">
                      <a16:colId xmlns:a16="http://schemas.microsoft.com/office/drawing/2014/main" val="1783434104"/>
                    </a:ext>
                  </a:extLst>
                </a:gridCol>
              </a:tblGrid>
              <a:tr h="70157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图书种类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历史类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文学类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艺术类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科学类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5565463"/>
                  </a:ext>
                </a:extLst>
              </a:tr>
              <a:tr h="70157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人数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</a:rPr>
                        <a:t>12</a:t>
                      </a:r>
                      <a:endParaRPr lang="zh-CN" altLang="en-US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</a:rPr>
                        <a:t>28</a:t>
                      </a:r>
                      <a:endParaRPr lang="zh-CN" altLang="en-US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</a:rPr>
                        <a:t>16</a:t>
                      </a:r>
                      <a:endParaRPr lang="zh-CN" altLang="en-US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</a:rPr>
                        <a:t>32</a:t>
                      </a:r>
                      <a:endParaRPr lang="zh-CN" altLang="en-US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54483374"/>
                  </a:ext>
                </a:extLst>
              </a:tr>
            </a:tbl>
          </a:graphicData>
        </a:graphic>
      </p:graphicFrame>
      <p:sp>
        <p:nvSpPr>
          <p:cNvPr id="12" name="文本框 11">
            <a:extLst>
              <a:ext uri="{FF2B5EF4-FFF2-40B4-BE49-F238E27FC236}">
                <a16:creationId xmlns:a16="http://schemas.microsoft.com/office/drawing/2014/main" id="{320F9690-753E-DD2F-5272-21F9C68C473D}"/>
              </a:ext>
            </a:extLst>
          </p:cNvPr>
          <p:cNvSpPr txBox="1"/>
          <p:nvPr/>
        </p:nvSpPr>
        <p:spPr>
          <a:xfrm>
            <a:off x="2041072" y="3680236"/>
            <a:ext cx="7681427" cy="14552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根据上面的数据绘制条形统计图。</a:t>
            </a:r>
            <a:endParaRPr lang="en-US" altLang="zh-CN" dirty="0"/>
          </a:p>
          <a:p>
            <a:r>
              <a:rPr lang="zh-CN" altLang="en-US" dirty="0"/>
              <a:t>想一想：怎样画更合适？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771B67A-DF87-97FF-88FC-A86279074F23}"/>
              </a:ext>
            </a:extLst>
          </p:cNvPr>
          <p:cNvSpPr txBox="1"/>
          <p:nvPr/>
        </p:nvSpPr>
        <p:spPr>
          <a:xfrm>
            <a:off x="1983924" y="5403181"/>
            <a:ext cx="6227015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sz="3200" b="1">
                <a:latin typeface="+mj-ea"/>
                <a:ea typeface="+mj-e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r>
              <a:rPr lang="zh-CN" altLang="en-US" dirty="0">
                <a:solidFill>
                  <a:schemeClr val="tx1"/>
                </a:solidFill>
                <a:latin typeface="+mn-lt"/>
              </a:rPr>
              <a:t>用 </a:t>
            </a:r>
            <a:r>
              <a:rPr lang="en-US" altLang="zh-CN" dirty="0">
                <a:solidFill>
                  <a:schemeClr val="tx1"/>
                </a:solidFill>
                <a:latin typeface="+mn-lt"/>
              </a:rPr>
              <a:t>1 </a:t>
            </a:r>
            <a:r>
              <a:rPr lang="zh-CN" altLang="en-US" dirty="0">
                <a:solidFill>
                  <a:schemeClr val="tx1"/>
                </a:solidFill>
                <a:latin typeface="+mn-lt"/>
              </a:rPr>
              <a:t>个格代表 </a:t>
            </a:r>
            <a:r>
              <a:rPr lang="en-US" altLang="zh-CN" dirty="0">
                <a:solidFill>
                  <a:schemeClr val="tx1"/>
                </a:solidFill>
                <a:latin typeface="+mn-lt"/>
              </a:rPr>
              <a:t>1 </a:t>
            </a:r>
            <a:r>
              <a:rPr lang="zh-CN" altLang="en-US" dirty="0">
                <a:solidFill>
                  <a:schemeClr val="tx1"/>
                </a:solidFill>
                <a:latin typeface="+mn-lt"/>
              </a:rPr>
              <a:t>个人，行不行？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EC104C52-4C14-DF69-253E-D79EE653D4BD}"/>
              </a:ext>
            </a:extLst>
          </p:cNvPr>
          <p:cNvGrpSpPr/>
          <p:nvPr/>
        </p:nvGrpSpPr>
        <p:grpSpPr>
          <a:xfrm>
            <a:off x="9386594" y="3387012"/>
            <a:ext cx="2369975" cy="1710997"/>
            <a:chOff x="9386594" y="3387012"/>
            <a:chExt cx="2369975" cy="1710997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B7453631-3F43-EB0F-4E5E-E341C2E90B47}"/>
                </a:ext>
              </a:extLst>
            </p:cNvPr>
            <p:cNvSpPr txBox="1"/>
            <p:nvPr/>
          </p:nvSpPr>
          <p:spPr>
            <a:xfrm>
              <a:off x="9386594" y="3945642"/>
              <a:ext cx="2369975" cy="11523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r>
                <a:rPr lang="zh-CN" altLang="en-US" dirty="0">
                  <a:solidFill>
                    <a:srgbClr val="FF00FF"/>
                  </a:solidFill>
                </a:rPr>
                <a:t>要画 </a:t>
              </a:r>
              <a:r>
                <a:rPr lang="en-US" altLang="zh-CN" dirty="0">
                  <a:solidFill>
                    <a:srgbClr val="FF00FF"/>
                  </a:solidFill>
                </a:rPr>
                <a:t>32 </a:t>
              </a:r>
              <a:r>
                <a:rPr lang="zh-CN" altLang="en-US" dirty="0">
                  <a:solidFill>
                    <a:srgbClr val="FF00FF"/>
                  </a:solidFill>
                </a:rPr>
                <a:t>格，</a:t>
              </a:r>
              <a:endParaRPr lang="en-US" altLang="zh-CN" dirty="0">
                <a:solidFill>
                  <a:srgbClr val="FF00FF"/>
                </a:solidFill>
              </a:endParaRPr>
            </a:p>
            <a:p>
              <a:r>
                <a:rPr lang="zh-CN" altLang="en-US" dirty="0">
                  <a:solidFill>
                    <a:srgbClr val="FF00FF"/>
                  </a:solidFill>
                </a:rPr>
                <a:t>太麻烦了。</a:t>
              </a:r>
              <a:endParaRPr lang="zh-CN" altLang="zh-CN" dirty="0">
                <a:solidFill>
                  <a:srgbClr val="FF00FF"/>
                </a:solidFill>
              </a:endParaRPr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id="{6A805A77-E1FD-558C-4D5C-173BBC3BED43}"/>
                </a:ext>
              </a:extLst>
            </p:cNvPr>
            <p:cNvSpPr/>
            <p:nvPr/>
          </p:nvSpPr>
          <p:spPr>
            <a:xfrm>
              <a:off x="9517224" y="3387012"/>
              <a:ext cx="74645" cy="634481"/>
            </a:xfrm>
            <a:custGeom>
              <a:avLst/>
              <a:gdLst>
                <a:gd name="csX0" fmla="*/ 74645 w 74645"/>
                <a:gd name="csY0" fmla="*/ 0 h 634481"/>
                <a:gd name="csX1" fmla="*/ 0 w 74645"/>
                <a:gd name="csY1" fmla="*/ 382555 h 634481"/>
                <a:gd name="csX2" fmla="*/ 74645 w 74645"/>
                <a:gd name="csY2" fmla="*/ 634481 h 6344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4645" h="634481">
                  <a:moveTo>
                    <a:pt x="74645" y="0"/>
                  </a:moveTo>
                  <a:cubicBezTo>
                    <a:pt x="37322" y="138404"/>
                    <a:pt x="0" y="276808"/>
                    <a:pt x="0" y="382555"/>
                  </a:cubicBezTo>
                  <a:cubicBezTo>
                    <a:pt x="0" y="488302"/>
                    <a:pt x="37322" y="561391"/>
                    <a:pt x="74645" y="634481"/>
                  </a:cubicBezTo>
                </a:path>
              </a:pathLst>
            </a:custGeom>
            <a:noFill/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4129901F-2D8D-D43E-3F9A-C54B1101D835}"/>
              </a:ext>
            </a:extLst>
          </p:cNvPr>
          <p:cNvSpPr txBox="1"/>
          <p:nvPr/>
        </p:nvSpPr>
        <p:spPr>
          <a:xfrm>
            <a:off x="9153335" y="5242118"/>
            <a:ext cx="2369976" cy="12461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sz="3200" b="1">
                <a:latin typeface="+mn-lt"/>
                <a:ea typeface="+mj-e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r>
              <a:rPr lang="zh-CN" altLang="en-US" dirty="0">
                <a:solidFill>
                  <a:schemeClr val="tx1"/>
                </a:solidFill>
              </a:rPr>
              <a:t>你有什么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好办法？</a:t>
            </a:r>
          </a:p>
        </p:txBody>
      </p: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4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矩形 100">
            <a:extLst>
              <a:ext uri="{FF2B5EF4-FFF2-40B4-BE49-F238E27FC236}">
                <a16:creationId xmlns:a16="http://schemas.microsoft.com/office/drawing/2014/main" id="{138CCCE4-19F6-166C-7444-7E1A909C803F}"/>
              </a:ext>
            </a:extLst>
          </p:cNvPr>
          <p:cNvSpPr/>
          <p:nvPr/>
        </p:nvSpPr>
        <p:spPr>
          <a:xfrm>
            <a:off x="9294080" y="746449"/>
            <a:ext cx="720000" cy="5364227"/>
          </a:xfrm>
          <a:prstGeom prst="rect">
            <a:avLst/>
          </a:prstGeom>
          <a:solidFill>
            <a:srgbClr val="FFB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矩形 96">
            <a:extLst>
              <a:ext uri="{FF2B5EF4-FFF2-40B4-BE49-F238E27FC236}">
                <a16:creationId xmlns:a16="http://schemas.microsoft.com/office/drawing/2014/main" id="{AAB5E85F-19D6-6DB5-1498-8AD1D97C12E1}"/>
              </a:ext>
            </a:extLst>
          </p:cNvPr>
          <p:cNvSpPr/>
          <p:nvPr/>
        </p:nvSpPr>
        <p:spPr>
          <a:xfrm>
            <a:off x="7847835" y="3424335"/>
            <a:ext cx="720000" cy="2686341"/>
          </a:xfrm>
          <a:prstGeom prst="rect">
            <a:avLst/>
          </a:prstGeom>
          <a:solidFill>
            <a:srgbClr val="FFB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矩形 92">
            <a:extLst>
              <a:ext uri="{FF2B5EF4-FFF2-40B4-BE49-F238E27FC236}">
                <a16:creationId xmlns:a16="http://schemas.microsoft.com/office/drawing/2014/main" id="{FF306578-C20C-B676-A038-0EF2EEFF9D86}"/>
              </a:ext>
            </a:extLst>
          </p:cNvPr>
          <p:cNvSpPr/>
          <p:nvPr/>
        </p:nvSpPr>
        <p:spPr>
          <a:xfrm>
            <a:off x="6401590" y="1418253"/>
            <a:ext cx="720000" cy="4692423"/>
          </a:xfrm>
          <a:prstGeom prst="rect">
            <a:avLst/>
          </a:prstGeom>
          <a:solidFill>
            <a:srgbClr val="FFB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矩形 83">
            <a:extLst>
              <a:ext uri="{FF2B5EF4-FFF2-40B4-BE49-F238E27FC236}">
                <a16:creationId xmlns:a16="http://schemas.microsoft.com/office/drawing/2014/main" id="{CA222B1F-A75E-C109-94A4-06A830664CD3}"/>
              </a:ext>
            </a:extLst>
          </p:cNvPr>
          <p:cNvSpPr/>
          <p:nvPr/>
        </p:nvSpPr>
        <p:spPr>
          <a:xfrm>
            <a:off x="4944555" y="4091656"/>
            <a:ext cx="727120" cy="2015408"/>
          </a:xfrm>
          <a:prstGeom prst="rect">
            <a:avLst/>
          </a:prstGeom>
          <a:solidFill>
            <a:srgbClr val="FFB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9" name="表格 38">
            <a:extLst>
              <a:ext uri="{FF2B5EF4-FFF2-40B4-BE49-F238E27FC236}">
                <a16:creationId xmlns:a16="http://schemas.microsoft.com/office/drawing/2014/main" id="{0853EA0A-972D-75CC-776A-206EAE210A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4783332"/>
              </p:ext>
            </p:extLst>
          </p:nvPr>
        </p:nvGraphicFramePr>
        <p:xfrm>
          <a:off x="356255" y="681508"/>
          <a:ext cx="2956112" cy="37505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99116">
                  <a:extLst>
                    <a:ext uri="{9D8B030D-6E8A-4147-A177-3AD203B41FA5}">
                      <a16:colId xmlns:a16="http://schemas.microsoft.com/office/drawing/2014/main" val="8871279"/>
                    </a:ext>
                  </a:extLst>
                </a:gridCol>
                <a:gridCol w="1156996">
                  <a:extLst>
                    <a:ext uri="{9D8B030D-6E8A-4147-A177-3AD203B41FA5}">
                      <a16:colId xmlns:a16="http://schemas.microsoft.com/office/drawing/2014/main" val="1077951770"/>
                    </a:ext>
                  </a:extLst>
                </a:gridCol>
              </a:tblGrid>
              <a:tr h="75010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图书种类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人数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9548145"/>
                  </a:ext>
                </a:extLst>
              </a:tr>
              <a:tr h="75010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历史类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</a:rPr>
                        <a:t>12</a:t>
                      </a:r>
                      <a:endParaRPr lang="zh-CN" altLang="en-US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68004893"/>
                  </a:ext>
                </a:extLst>
              </a:tr>
              <a:tr h="75010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文学类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</a:rPr>
                        <a:t>28</a:t>
                      </a:r>
                      <a:endParaRPr lang="zh-CN" altLang="en-US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0298658"/>
                  </a:ext>
                </a:extLst>
              </a:tr>
              <a:tr h="75010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艺术类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</a:rPr>
                        <a:t>16</a:t>
                      </a:r>
                      <a:endParaRPr lang="zh-CN" altLang="en-US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12015917"/>
                  </a:ext>
                </a:extLst>
              </a:tr>
              <a:tr h="75010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科学类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</a:rPr>
                        <a:t>32</a:t>
                      </a:r>
                      <a:endParaRPr lang="zh-CN" altLang="en-US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1060543"/>
                  </a:ext>
                </a:extLst>
              </a:tr>
            </a:tbl>
          </a:graphicData>
        </a:graphic>
      </p:graphicFrame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C395AB32-AD9F-64D8-8063-E9E567D8B46F}"/>
              </a:ext>
            </a:extLst>
          </p:cNvPr>
          <p:cNvCxnSpPr>
            <a:cxnSpLocks/>
          </p:cNvCxnSpPr>
          <p:nvPr/>
        </p:nvCxnSpPr>
        <p:spPr>
          <a:xfrm flipV="1">
            <a:off x="4220914" y="337149"/>
            <a:ext cx="0" cy="5760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AC300B29-0CD3-09E1-E3CB-9EA19709F401}"/>
              </a:ext>
            </a:extLst>
          </p:cNvPr>
          <p:cNvCxnSpPr>
            <a:cxnSpLocks/>
          </p:cNvCxnSpPr>
          <p:nvPr/>
        </p:nvCxnSpPr>
        <p:spPr>
          <a:xfrm flipV="1">
            <a:off x="4944555" y="729035"/>
            <a:ext cx="0" cy="5364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7C8EBE0D-1522-54DF-40CC-0E8C24A4915F}"/>
              </a:ext>
            </a:extLst>
          </p:cNvPr>
          <p:cNvCxnSpPr>
            <a:cxnSpLocks/>
          </p:cNvCxnSpPr>
          <p:nvPr/>
        </p:nvCxnSpPr>
        <p:spPr>
          <a:xfrm flipV="1">
            <a:off x="5668196" y="729035"/>
            <a:ext cx="0" cy="5364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1C9654BE-85E0-E502-E1E7-BEBD7C03E8CB}"/>
              </a:ext>
            </a:extLst>
          </p:cNvPr>
          <p:cNvCxnSpPr>
            <a:cxnSpLocks/>
          </p:cNvCxnSpPr>
          <p:nvPr/>
        </p:nvCxnSpPr>
        <p:spPr>
          <a:xfrm flipV="1">
            <a:off x="6391837" y="729035"/>
            <a:ext cx="0" cy="5364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2327E89F-C0E6-BACB-E49D-D1B3FF5D9F6E}"/>
              </a:ext>
            </a:extLst>
          </p:cNvPr>
          <p:cNvCxnSpPr>
            <a:cxnSpLocks/>
          </p:cNvCxnSpPr>
          <p:nvPr/>
        </p:nvCxnSpPr>
        <p:spPr>
          <a:xfrm flipV="1">
            <a:off x="7115478" y="729035"/>
            <a:ext cx="0" cy="5364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CC3EEEDF-04CD-6986-D3DA-910B904AF994}"/>
              </a:ext>
            </a:extLst>
          </p:cNvPr>
          <p:cNvCxnSpPr>
            <a:cxnSpLocks/>
          </p:cNvCxnSpPr>
          <p:nvPr/>
        </p:nvCxnSpPr>
        <p:spPr>
          <a:xfrm flipV="1">
            <a:off x="7839119" y="729035"/>
            <a:ext cx="0" cy="5364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96E8AF1B-5604-8FB5-3451-7393077CB0C0}"/>
              </a:ext>
            </a:extLst>
          </p:cNvPr>
          <p:cNvCxnSpPr>
            <a:cxnSpLocks/>
          </p:cNvCxnSpPr>
          <p:nvPr/>
        </p:nvCxnSpPr>
        <p:spPr>
          <a:xfrm flipV="1">
            <a:off x="8562760" y="729035"/>
            <a:ext cx="0" cy="5364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6014E8E1-0E63-6FA7-58F6-223C13B51F94}"/>
              </a:ext>
            </a:extLst>
          </p:cNvPr>
          <p:cNvCxnSpPr>
            <a:cxnSpLocks/>
          </p:cNvCxnSpPr>
          <p:nvPr/>
        </p:nvCxnSpPr>
        <p:spPr>
          <a:xfrm flipV="1">
            <a:off x="9286401" y="729035"/>
            <a:ext cx="0" cy="5364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37FC7F21-EBB6-133A-87FA-608FAAB1D9DB}"/>
              </a:ext>
            </a:extLst>
          </p:cNvPr>
          <p:cNvCxnSpPr>
            <a:cxnSpLocks/>
          </p:cNvCxnSpPr>
          <p:nvPr/>
        </p:nvCxnSpPr>
        <p:spPr>
          <a:xfrm flipV="1">
            <a:off x="10010042" y="729035"/>
            <a:ext cx="0" cy="5364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BA7857E0-2B9B-FC6E-F0FE-D75268808EB3}"/>
              </a:ext>
            </a:extLst>
          </p:cNvPr>
          <p:cNvCxnSpPr>
            <a:cxnSpLocks/>
          </p:cNvCxnSpPr>
          <p:nvPr/>
        </p:nvCxnSpPr>
        <p:spPr>
          <a:xfrm flipV="1">
            <a:off x="10733687" y="729035"/>
            <a:ext cx="0" cy="5364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组合 86">
            <a:extLst>
              <a:ext uri="{FF2B5EF4-FFF2-40B4-BE49-F238E27FC236}">
                <a16:creationId xmlns:a16="http://schemas.microsoft.com/office/drawing/2014/main" id="{C8B5D098-089F-9087-027B-2CD6B1B3888C}"/>
              </a:ext>
            </a:extLst>
          </p:cNvPr>
          <p:cNvGrpSpPr/>
          <p:nvPr/>
        </p:nvGrpSpPr>
        <p:grpSpPr>
          <a:xfrm>
            <a:off x="4211583" y="6107064"/>
            <a:ext cx="7754257" cy="507218"/>
            <a:chOff x="4211583" y="6107064"/>
            <a:chExt cx="7754257" cy="507218"/>
          </a:xfrm>
        </p:grpSpPr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B63C1221-A665-546F-1CC8-4EDB345CD1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11583" y="6107064"/>
              <a:ext cx="7488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001743F6-E806-45D2-ABD2-4EE906FF01CE}"/>
                </a:ext>
              </a:extLst>
            </p:cNvPr>
            <p:cNvSpPr txBox="1"/>
            <p:nvPr/>
          </p:nvSpPr>
          <p:spPr>
            <a:xfrm>
              <a:off x="4689297" y="6143024"/>
              <a:ext cx="12543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/>
                <a:t>历史类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D55B81FC-231B-D472-D8EA-E88C32CC25A4}"/>
                </a:ext>
              </a:extLst>
            </p:cNvPr>
            <p:cNvSpPr txBox="1"/>
            <p:nvPr/>
          </p:nvSpPr>
          <p:spPr>
            <a:xfrm>
              <a:off x="6163537" y="6143024"/>
              <a:ext cx="12543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/>
                <a:t>文学类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22C471E6-D2E3-2266-F7B7-A25D47E3530A}"/>
                </a:ext>
              </a:extLst>
            </p:cNvPr>
            <p:cNvSpPr txBox="1"/>
            <p:nvPr/>
          </p:nvSpPr>
          <p:spPr>
            <a:xfrm>
              <a:off x="7609780" y="6143024"/>
              <a:ext cx="12543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/>
                <a:t>艺术类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44FFCC83-CEA9-29DF-4BA6-304E637F905E}"/>
                </a:ext>
              </a:extLst>
            </p:cNvPr>
            <p:cNvSpPr txBox="1"/>
            <p:nvPr/>
          </p:nvSpPr>
          <p:spPr>
            <a:xfrm>
              <a:off x="9037369" y="6143024"/>
              <a:ext cx="12543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/>
                <a:t>科学类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0BE696A2-F94E-210C-84E8-067265DF1373}"/>
                </a:ext>
              </a:extLst>
            </p:cNvPr>
            <p:cNvSpPr txBox="1"/>
            <p:nvPr/>
          </p:nvSpPr>
          <p:spPr>
            <a:xfrm>
              <a:off x="10347652" y="6152617"/>
              <a:ext cx="161818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/>
                <a:t>图书种类</a:t>
              </a:r>
            </a:p>
          </p:txBody>
        </p:sp>
      </p:grp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F25F9564-43C0-AF0B-0508-AFA2AEE07437}"/>
              </a:ext>
            </a:extLst>
          </p:cNvPr>
          <p:cNvCxnSpPr>
            <a:cxnSpLocks/>
          </p:cNvCxnSpPr>
          <p:nvPr/>
        </p:nvCxnSpPr>
        <p:spPr>
          <a:xfrm flipH="1">
            <a:off x="4211583" y="5771166"/>
            <a:ext cx="651862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4BB5E74B-399F-2A1D-4B19-13B66E2764B0}"/>
              </a:ext>
            </a:extLst>
          </p:cNvPr>
          <p:cNvSpPr txBox="1"/>
          <p:nvPr/>
        </p:nvSpPr>
        <p:spPr>
          <a:xfrm>
            <a:off x="4256094" y="245406"/>
            <a:ext cx="12543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400" dirty="0"/>
              <a:t>人数</a:t>
            </a:r>
          </a:p>
        </p:txBody>
      </p: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E45175F0-F91A-74B5-040C-13EE7B72623F}"/>
              </a:ext>
            </a:extLst>
          </p:cNvPr>
          <p:cNvCxnSpPr>
            <a:cxnSpLocks/>
          </p:cNvCxnSpPr>
          <p:nvPr/>
        </p:nvCxnSpPr>
        <p:spPr>
          <a:xfrm flipH="1">
            <a:off x="4211583" y="5435264"/>
            <a:ext cx="651862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E5AEED03-C790-31C4-B8AA-CC05969EDCA4}"/>
              </a:ext>
            </a:extLst>
          </p:cNvPr>
          <p:cNvCxnSpPr>
            <a:cxnSpLocks/>
          </p:cNvCxnSpPr>
          <p:nvPr/>
        </p:nvCxnSpPr>
        <p:spPr>
          <a:xfrm flipH="1">
            <a:off x="4211583" y="5099362"/>
            <a:ext cx="651862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062BF95E-FA2A-8307-B1F7-D04444A8976F}"/>
              </a:ext>
            </a:extLst>
          </p:cNvPr>
          <p:cNvCxnSpPr>
            <a:cxnSpLocks/>
          </p:cNvCxnSpPr>
          <p:nvPr/>
        </p:nvCxnSpPr>
        <p:spPr>
          <a:xfrm flipH="1">
            <a:off x="4211583" y="4763460"/>
            <a:ext cx="651862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9E40C52A-43E7-37F4-1873-DF27CE0385B3}"/>
              </a:ext>
            </a:extLst>
          </p:cNvPr>
          <p:cNvCxnSpPr>
            <a:cxnSpLocks/>
          </p:cNvCxnSpPr>
          <p:nvPr/>
        </p:nvCxnSpPr>
        <p:spPr>
          <a:xfrm flipH="1">
            <a:off x="4211583" y="4427558"/>
            <a:ext cx="651862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484F6A82-740E-CC49-115E-5C1AE0763A81}"/>
              </a:ext>
            </a:extLst>
          </p:cNvPr>
          <p:cNvCxnSpPr>
            <a:cxnSpLocks/>
          </p:cNvCxnSpPr>
          <p:nvPr/>
        </p:nvCxnSpPr>
        <p:spPr>
          <a:xfrm flipH="1">
            <a:off x="4211583" y="4091656"/>
            <a:ext cx="651862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3E6B0533-5CAC-551F-8C97-DA3C430993C8}"/>
              </a:ext>
            </a:extLst>
          </p:cNvPr>
          <p:cNvCxnSpPr>
            <a:cxnSpLocks/>
          </p:cNvCxnSpPr>
          <p:nvPr/>
        </p:nvCxnSpPr>
        <p:spPr>
          <a:xfrm flipH="1">
            <a:off x="4211583" y="3755754"/>
            <a:ext cx="651862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12C683C9-B551-7D73-B33F-B1B2A1417087}"/>
              </a:ext>
            </a:extLst>
          </p:cNvPr>
          <p:cNvCxnSpPr>
            <a:cxnSpLocks/>
          </p:cNvCxnSpPr>
          <p:nvPr/>
        </p:nvCxnSpPr>
        <p:spPr>
          <a:xfrm flipH="1">
            <a:off x="4211583" y="3419852"/>
            <a:ext cx="651862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FB273D82-C688-887B-6504-9A8BAEF05F19}"/>
              </a:ext>
            </a:extLst>
          </p:cNvPr>
          <p:cNvCxnSpPr>
            <a:cxnSpLocks/>
          </p:cNvCxnSpPr>
          <p:nvPr/>
        </p:nvCxnSpPr>
        <p:spPr>
          <a:xfrm flipH="1">
            <a:off x="4211583" y="3083950"/>
            <a:ext cx="651862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05F884D1-78A0-375C-56D0-C636ED014905}"/>
              </a:ext>
            </a:extLst>
          </p:cNvPr>
          <p:cNvCxnSpPr>
            <a:cxnSpLocks/>
          </p:cNvCxnSpPr>
          <p:nvPr/>
        </p:nvCxnSpPr>
        <p:spPr>
          <a:xfrm flipH="1">
            <a:off x="4211583" y="2748048"/>
            <a:ext cx="651862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E901F0F1-E175-D76D-9C8B-F65B741D474F}"/>
              </a:ext>
            </a:extLst>
          </p:cNvPr>
          <p:cNvCxnSpPr>
            <a:cxnSpLocks/>
          </p:cNvCxnSpPr>
          <p:nvPr/>
        </p:nvCxnSpPr>
        <p:spPr>
          <a:xfrm flipH="1">
            <a:off x="4211583" y="2412146"/>
            <a:ext cx="651862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77F8ABF5-C242-40DD-0444-404E6DC5EEDF}"/>
              </a:ext>
            </a:extLst>
          </p:cNvPr>
          <p:cNvCxnSpPr>
            <a:cxnSpLocks/>
          </p:cNvCxnSpPr>
          <p:nvPr/>
        </p:nvCxnSpPr>
        <p:spPr>
          <a:xfrm flipH="1">
            <a:off x="4211583" y="2076244"/>
            <a:ext cx="651862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id="{035A70EA-A1BE-3AFD-CBFC-139F6E095027}"/>
              </a:ext>
            </a:extLst>
          </p:cNvPr>
          <p:cNvCxnSpPr>
            <a:cxnSpLocks/>
          </p:cNvCxnSpPr>
          <p:nvPr/>
        </p:nvCxnSpPr>
        <p:spPr>
          <a:xfrm flipH="1">
            <a:off x="4211583" y="1740342"/>
            <a:ext cx="651862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>
            <a:extLst>
              <a:ext uri="{FF2B5EF4-FFF2-40B4-BE49-F238E27FC236}">
                <a16:creationId xmlns:a16="http://schemas.microsoft.com/office/drawing/2014/main" id="{E5E19A01-27F2-E617-086C-FFA84AC2C9B2}"/>
              </a:ext>
            </a:extLst>
          </p:cNvPr>
          <p:cNvCxnSpPr>
            <a:cxnSpLocks/>
          </p:cNvCxnSpPr>
          <p:nvPr/>
        </p:nvCxnSpPr>
        <p:spPr>
          <a:xfrm flipH="1">
            <a:off x="4211583" y="1404440"/>
            <a:ext cx="651862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7663659A-4964-2651-231F-36C19041D456}"/>
              </a:ext>
            </a:extLst>
          </p:cNvPr>
          <p:cNvCxnSpPr>
            <a:cxnSpLocks/>
          </p:cNvCxnSpPr>
          <p:nvPr/>
        </p:nvCxnSpPr>
        <p:spPr>
          <a:xfrm flipH="1">
            <a:off x="4211583" y="1068538"/>
            <a:ext cx="651862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9DF7B426-FCDD-9E84-9756-68AD2BA03251}"/>
              </a:ext>
            </a:extLst>
          </p:cNvPr>
          <p:cNvCxnSpPr>
            <a:cxnSpLocks/>
          </p:cNvCxnSpPr>
          <p:nvPr/>
        </p:nvCxnSpPr>
        <p:spPr>
          <a:xfrm flipH="1">
            <a:off x="4211583" y="732636"/>
            <a:ext cx="651862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组合 74">
            <a:extLst>
              <a:ext uri="{FF2B5EF4-FFF2-40B4-BE49-F238E27FC236}">
                <a16:creationId xmlns:a16="http://schemas.microsoft.com/office/drawing/2014/main" id="{52A93B73-5EAA-A235-5CBA-A67442A6BCB3}"/>
              </a:ext>
            </a:extLst>
          </p:cNvPr>
          <p:cNvGrpSpPr/>
          <p:nvPr/>
        </p:nvGrpSpPr>
        <p:grpSpPr>
          <a:xfrm>
            <a:off x="3698208" y="496629"/>
            <a:ext cx="527000" cy="5847586"/>
            <a:chOff x="3698208" y="496629"/>
            <a:chExt cx="527000" cy="5847586"/>
          </a:xfrm>
        </p:grpSpPr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58659E53-70BA-CBCC-8414-BFB349CC1F2A}"/>
                </a:ext>
              </a:extLst>
            </p:cNvPr>
            <p:cNvSpPr txBox="1"/>
            <p:nvPr/>
          </p:nvSpPr>
          <p:spPr>
            <a:xfrm>
              <a:off x="3698208" y="5882550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DF5A4BA0-BEFF-1C05-9BDC-1BE274663B2B}"/>
                </a:ext>
              </a:extLst>
            </p:cNvPr>
            <p:cNvSpPr txBox="1"/>
            <p:nvPr/>
          </p:nvSpPr>
          <p:spPr>
            <a:xfrm>
              <a:off x="3698208" y="5527208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2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31DF3D14-757E-9ADD-A992-8A4B77C99EB1}"/>
                </a:ext>
              </a:extLst>
            </p:cNvPr>
            <p:cNvSpPr txBox="1"/>
            <p:nvPr/>
          </p:nvSpPr>
          <p:spPr>
            <a:xfrm>
              <a:off x="3698208" y="5188880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4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23D01560-A60F-9594-06F3-607FB16CF4E2}"/>
                </a:ext>
              </a:extLst>
            </p:cNvPr>
            <p:cNvSpPr txBox="1"/>
            <p:nvPr/>
          </p:nvSpPr>
          <p:spPr>
            <a:xfrm>
              <a:off x="3698208" y="4864268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6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F798F310-4862-6D0C-B84B-AA9800D0CC8D}"/>
                </a:ext>
              </a:extLst>
            </p:cNvPr>
            <p:cNvSpPr txBox="1"/>
            <p:nvPr/>
          </p:nvSpPr>
          <p:spPr>
            <a:xfrm>
              <a:off x="3698208" y="4539656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8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8F080623-6A37-5F4A-D10A-5431D9637B52}"/>
                </a:ext>
              </a:extLst>
            </p:cNvPr>
            <p:cNvSpPr txBox="1"/>
            <p:nvPr/>
          </p:nvSpPr>
          <p:spPr>
            <a:xfrm>
              <a:off x="3698208" y="4189136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10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6193CF30-361F-1F3C-2A87-479B88FFFE00}"/>
                </a:ext>
              </a:extLst>
            </p:cNvPr>
            <p:cNvSpPr txBox="1"/>
            <p:nvPr/>
          </p:nvSpPr>
          <p:spPr>
            <a:xfrm>
              <a:off x="3698208" y="3863000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12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B63B3608-885E-349A-E875-1DCB4495C4AF}"/>
                </a:ext>
              </a:extLst>
            </p:cNvPr>
            <p:cNvSpPr txBox="1"/>
            <p:nvPr/>
          </p:nvSpPr>
          <p:spPr>
            <a:xfrm>
              <a:off x="3698208" y="3542960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14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12F9BCF9-2226-3166-BAEC-76D6E7692DEF}"/>
                </a:ext>
              </a:extLst>
            </p:cNvPr>
            <p:cNvSpPr txBox="1"/>
            <p:nvPr/>
          </p:nvSpPr>
          <p:spPr>
            <a:xfrm>
              <a:off x="3698208" y="3195488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16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FC59237E-3FC6-9804-190C-C07F1D092B40}"/>
                </a:ext>
              </a:extLst>
            </p:cNvPr>
            <p:cNvSpPr txBox="1"/>
            <p:nvPr/>
          </p:nvSpPr>
          <p:spPr>
            <a:xfrm>
              <a:off x="3698208" y="2849540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18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EEFEAF7B-9C5B-4AAF-ABA1-2F626266D365}"/>
                </a:ext>
              </a:extLst>
            </p:cNvPr>
            <p:cNvSpPr txBox="1"/>
            <p:nvPr/>
          </p:nvSpPr>
          <p:spPr>
            <a:xfrm>
              <a:off x="3698208" y="2505612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20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id="{58F4BF68-4121-3F7B-3FD3-5AA17D95425F}"/>
                </a:ext>
              </a:extLst>
            </p:cNvPr>
            <p:cNvSpPr txBox="1"/>
            <p:nvPr/>
          </p:nvSpPr>
          <p:spPr>
            <a:xfrm>
              <a:off x="3698208" y="2182184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22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66ED886E-EF0B-8D7A-7095-BF6F9886ADD5}"/>
                </a:ext>
              </a:extLst>
            </p:cNvPr>
            <p:cNvSpPr txBox="1"/>
            <p:nvPr/>
          </p:nvSpPr>
          <p:spPr>
            <a:xfrm>
              <a:off x="3698208" y="1842332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24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61F7F412-C490-4E07-106A-9E108454F043}"/>
                </a:ext>
              </a:extLst>
            </p:cNvPr>
            <p:cNvSpPr txBox="1"/>
            <p:nvPr/>
          </p:nvSpPr>
          <p:spPr>
            <a:xfrm>
              <a:off x="3698208" y="1516196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26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2" name="文本框 71">
              <a:extLst>
                <a:ext uri="{FF2B5EF4-FFF2-40B4-BE49-F238E27FC236}">
                  <a16:creationId xmlns:a16="http://schemas.microsoft.com/office/drawing/2014/main" id="{16849B82-7E24-DC17-C8B7-E86301A52844}"/>
                </a:ext>
              </a:extLst>
            </p:cNvPr>
            <p:cNvSpPr txBox="1"/>
            <p:nvPr/>
          </p:nvSpPr>
          <p:spPr>
            <a:xfrm>
              <a:off x="3698208" y="1166860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28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B3BE72FF-3A9F-BC01-3900-0D341FC3A8B6}"/>
                </a:ext>
              </a:extLst>
            </p:cNvPr>
            <p:cNvSpPr txBox="1"/>
            <p:nvPr/>
          </p:nvSpPr>
          <p:spPr>
            <a:xfrm>
              <a:off x="3698208" y="843954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30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D5F1FE21-4C15-B236-9913-0A83F1AF77A1}"/>
                </a:ext>
              </a:extLst>
            </p:cNvPr>
            <p:cNvSpPr txBox="1"/>
            <p:nvPr/>
          </p:nvSpPr>
          <p:spPr>
            <a:xfrm>
              <a:off x="3698208" y="496629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32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13297901-5AC4-305E-0D54-6F1CFAB36B23}"/>
              </a:ext>
            </a:extLst>
          </p:cNvPr>
          <p:cNvGrpSpPr/>
          <p:nvPr/>
        </p:nvGrpSpPr>
        <p:grpSpPr>
          <a:xfrm>
            <a:off x="610862" y="5429445"/>
            <a:ext cx="3188440" cy="596574"/>
            <a:chOff x="610862" y="5429445"/>
            <a:chExt cx="3188440" cy="596574"/>
          </a:xfrm>
        </p:grpSpPr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D61A5747-D9A5-EDE7-C4B7-D545234CCF50}"/>
                </a:ext>
              </a:extLst>
            </p:cNvPr>
            <p:cNvSpPr txBox="1"/>
            <p:nvPr/>
          </p:nvSpPr>
          <p:spPr>
            <a:xfrm>
              <a:off x="610862" y="5429445"/>
              <a:ext cx="2474412" cy="5965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FF00FF"/>
                  </a:solidFill>
                  <a:latin typeface="+mn-lt"/>
                  <a:ea typeface="+mj-ea"/>
                </a:defRPr>
              </a:lvl1pPr>
            </a:lstStyle>
            <a:p>
              <a:r>
                <a:rPr lang="zh-CN" altLang="zh-CN" dirty="0"/>
                <a:t>1</a:t>
              </a:r>
              <a:r>
                <a:rPr lang="en-US" altLang="zh-CN" dirty="0"/>
                <a:t> </a:t>
              </a:r>
              <a:r>
                <a:rPr lang="zh-CN" altLang="zh-CN" dirty="0"/>
                <a:t>格代表</a:t>
              </a:r>
              <a:r>
                <a:rPr lang="en-US" altLang="zh-CN" dirty="0"/>
                <a:t> </a:t>
              </a:r>
              <a:r>
                <a:rPr lang="zh-CN" altLang="zh-CN" dirty="0"/>
                <a:t>2</a:t>
              </a:r>
              <a:r>
                <a:rPr lang="en-US" altLang="zh-CN" dirty="0"/>
                <a:t> </a:t>
              </a:r>
              <a:r>
                <a:rPr lang="zh-CN" altLang="zh-CN" dirty="0"/>
                <a:t>人</a:t>
              </a:r>
            </a:p>
          </p:txBody>
        </p:sp>
        <p:cxnSp>
          <p:nvCxnSpPr>
            <p:cNvPr id="81" name="直接箭头连接符 80">
              <a:extLst>
                <a:ext uri="{FF2B5EF4-FFF2-40B4-BE49-F238E27FC236}">
                  <a16:creationId xmlns:a16="http://schemas.microsoft.com/office/drawing/2014/main" id="{F78A8D91-D322-F57A-6790-E164048DC7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36506" y="5766140"/>
              <a:ext cx="962796" cy="0"/>
            </a:xfrm>
            <a:prstGeom prst="straightConnector1">
              <a:avLst/>
            </a:prstGeom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" name="文本框 91">
            <a:extLst>
              <a:ext uri="{FF2B5EF4-FFF2-40B4-BE49-F238E27FC236}">
                <a16:creationId xmlns:a16="http://schemas.microsoft.com/office/drawing/2014/main" id="{D83F2590-83F4-825B-2F8D-89BD921D1EE3}"/>
              </a:ext>
            </a:extLst>
          </p:cNvPr>
          <p:cNvSpPr txBox="1"/>
          <p:nvPr/>
        </p:nvSpPr>
        <p:spPr>
          <a:xfrm>
            <a:off x="4958875" y="3523085"/>
            <a:ext cx="6860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zh-CN" sz="3200" dirty="0"/>
              <a:t>1</a:t>
            </a:r>
            <a:r>
              <a:rPr lang="en-US" altLang="zh-CN" sz="3200" dirty="0"/>
              <a:t>2</a:t>
            </a:r>
            <a:endParaRPr lang="zh-CN" altLang="zh-CN" sz="3200" dirty="0"/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BB3D7E83-9524-0D83-E5F8-8D6F3183C674}"/>
              </a:ext>
            </a:extLst>
          </p:cNvPr>
          <p:cNvSpPr txBox="1"/>
          <p:nvPr/>
        </p:nvSpPr>
        <p:spPr>
          <a:xfrm>
            <a:off x="6405120" y="826539"/>
            <a:ext cx="6860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200" dirty="0"/>
              <a:t>28</a:t>
            </a:r>
            <a:endParaRPr lang="zh-CN" altLang="zh-CN" sz="3200" dirty="0"/>
          </a:p>
        </p:txBody>
      </p:sp>
      <p:sp>
        <p:nvSpPr>
          <p:cNvPr id="99" name="文本框 98">
            <a:extLst>
              <a:ext uri="{FF2B5EF4-FFF2-40B4-BE49-F238E27FC236}">
                <a16:creationId xmlns:a16="http://schemas.microsoft.com/office/drawing/2014/main" id="{69533C9E-1174-7965-5FC0-9B6511324CDB}"/>
              </a:ext>
            </a:extLst>
          </p:cNvPr>
          <p:cNvSpPr txBox="1"/>
          <p:nvPr/>
        </p:nvSpPr>
        <p:spPr>
          <a:xfrm>
            <a:off x="7870027" y="2823290"/>
            <a:ext cx="6860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zh-CN" sz="3200" dirty="0"/>
              <a:t>1</a:t>
            </a:r>
            <a:r>
              <a:rPr lang="en-US" altLang="zh-CN" sz="3200" dirty="0"/>
              <a:t>6</a:t>
            </a:r>
            <a:endParaRPr lang="zh-CN" altLang="zh-CN" sz="3200" dirty="0"/>
          </a:p>
        </p:txBody>
      </p:sp>
      <p:sp>
        <p:nvSpPr>
          <p:cNvPr id="102" name="文本框 101">
            <a:extLst>
              <a:ext uri="{FF2B5EF4-FFF2-40B4-BE49-F238E27FC236}">
                <a16:creationId xmlns:a16="http://schemas.microsoft.com/office/drawing/2014/main" id="{EC8036D3-5B0F-2230-31FF-59CAC023E3C6}"/>
              </a:ext>
            </a:extLst>
          </p:cNvPr>
          <p:cNvSpPr txBox="1"/>
          <p:nvPr/>
        </p:nvSpPr>
        <p:spPr>
          <a:xfrm>
            <a:off x="9316273" y="164066"/>
            <a:ext cx="6860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200" dirty="0"/>
              <a:t>32</a:t>
            </a:r>
            <a:endParaRPr lang="zh-CN" altLang="zh-CN" sz="3200" dirty="0"/>
          </a:p>
        </p:txBody>
      </p:sp>
    </p:spTree>
    <p:extLst>
      <p:ext uri="{BB962C8B-B14F-4D97-AF65-F5344CB8AC3E}">
        <p14:creationId xmlns:p14="http://schemas.microsoft.com/office/powerpoint/2010/main" val="14562570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/>
      <p:bldP spid="97" grpId="0" animBg="1"/>
      <p:bldP spid="93" grpId="0" animBg="1"/>
      <p:bldP spid="84" grpId="0" animBg="1"/>
      <p:bldP spid="92" grpId="0"/>
      <p:bldP spid="96" grpId="0"/>
      <p:bldP spid="99" grpId="0"/>
      <p:bldP spid="10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矩形 130">
            <a:extLst>
              <a:ext uri="{FF2B5EF4-FFF2-40B4-BE49-F238E27FC236}">
                <a16:creationId xmlns:a16="http://schemas.microsoft.com/office/drawing/2014/main" id="{4D01E22E-75D1-BB9B-722E-DBFB4137882A}"/>
              </a:ext>
            </a:extLst>
          </p:cNvPr>
          <p:cNvSpPr/>
          <p:nvPr/>
        </p:nvSpPr>
        <p:spPr>
          <a:xfrm>
            <a:off x="7843483" y="3234691"/>
            <a:ext cx="720000" cy="285439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C0941FAC-BF44-A727-E25B-DC9C8AE7197D}"/>
              </a:ext>
            </a:extLst>
          </p:cNvPr>
          <p:cNvSpPr/>
          <p:nvPr/>
        </p:nvSpPr>
        <p:spPr>
          <a:xfrm>
            <a:off x="9294080" y="746449"/>
            <a:ext cx="720000" cy="5364227"/>
          </a:xfrm>
          <a:prstGeom prst="rect">
            <a:avLst/>
          </a:prstGeom>
          <a:solidFill>
            <a:srgbClr val="FFB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5194F459-78C6-939F-3628-354BC13D8337}"/>
              </a:ext>
            </a:extLst>
          </p:cNvPr>
          <p:cNvSpPr/>
          <p:nvPr/>
        </p:nvSpPr>
        <p:spPr>
          <a:xfrm>
            <a:off x="7847835" y="3424335"/>
            <a:ext cx="720000" cy="2686341"/>
          </a:xfrm>
          <a:prstGeom prst="rect">
            <a:avLst/>
          </a:prstGeom>
          <a:solidFill>
            <a:srgbClr val="FFB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929943C3-7A7C-86DA-9E93-6CAA46967948}"/>
              </a:ext>
            </a:extLst>
          </p:cNvPr>
          <p:cNvSpPr/>
          <p:nvPr/>
        </p:nvSpPr>
        <p:spPr>
          <a:xfrm>
            <a:off x="6401590" y="1418253"/>
            <a:ext cx="720000" cy="4692423"/>
          </a:xfrm>
          <a:prstGeom prst="rect">
            <a:avLst/>
          </a:prstGeom>
          <a:solidFill>
            <a:srgbClr val="FFB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B1AC93C4-DCE8-C350-C58C-85B16349812D}"/>
              </a:ext>
            </a:extLst>
          </p:cNvPr>
          <p:cNvSpPr/>
          <p:nvPr/>
        </p:nvSpPr>
        <p:spPr>
          <a:xfrm>
            <a:off x="4944555" y="4091656"/>
            <a:ext cx="727120" cy="2015408"/>
          </a:xfrm>
          <a:prstGeom prst="rect">
            <a:avLst/>
          </a:prstGeom>
          <a:solidFill>
            <a:srgbClr val="FFB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id="{592C8A0D-19D9-1A4F-8D58-4B57397507BA}"/>
              </a:ext>
            </a:extLst>
          </p:cNvPr>
          <p:cNvCxnSpPr>
            <a:cxnSpLocks/>
          </p:cNvCxnSpPr>
          <p:nvPr/>
        </p:nvCxnSpPr>
        <p:spPr>
          <a:xfrm flipV="1">
            <a:off x="4220914" y="337149"/>
            <a:ext cx="0" cy="5760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>
            <a:extLst>
              <a:ext uri="{FF2B5EF4-FFF2-40B4-BE49-F238E27FC236}">
                <a16:creationId xmlns:a16="http://schemas.microsoft.com/office/drawing/2014/main" id="{9E4D7AC0-D3F5-57D7-D141-15D55662D9A0}"/>
              </a:ext>
            </a:extLst>
          </p:cNvPr>
          <p:cNvCxnSpPr>
            <a:cxnSpLocks/>
          </p:cNvCxnSpPr>
          <p:nvPr/>
        </p:nvCxnSpPr>
        <p:spPr>
          <a:xfrm flipV="1">
            <a:off x="4944555" y="729035"/>
            <a:ext cx="0" cy="5364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9BA4DA6F-D825-6663-62AF-CEDD4B0CA6EB}"/>
              </a:ext>
            </a:extLst>
          </p:cNvPr>
          <p:cNvCxnSpPr>
            <a:cxnSpLocks/>
          </p:cNvCxnSpPr>
          <p:nvPr/>
        </p:nvCxnSpPr>
        <p:spPr>
          <a:xfrm flipV="1">
            <a:off x="5668196" y="729035"/>
            <a:ext cx="0" cy="5364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>
            <a:extLst>
              <a:ext uri="{FF2B5EF4-FFF2-40B4-BE49-F238E27FC236}">
                <a16:creationId xmlns:a16="http://schemas.microsoft.com/office/drawing/2014/main" id="{668A1E84-9523-1F0B-D04B-60C1593C7CB9}"/>
              </a:ext>
            </a:extLst>
          </p:cNvPr>
          <p:cNvCxnSpPr>
            <a:cxnSpLocks/>
          </p:cNvCxnSpPr>
          <p:nvPr/>
        </p:nvCxnSpPr>
        <p:spPr>
          <a:xfrm flipV="1">
            <a:off x="6391837" y="729035"/>
            <a:ext cx="0" cy="5364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>
            <a:extLst>
              <a:ext uri="{FF2B5EF4-FFF2-40B4-BE49-F238E27FC236}">
                <a16:creationId xmlns:a16="http://schemas.microsoft.com/office/drawing/2014/main" id="{E14D090D-6DC1-40AC-008A-3264FEC43C67}"/>
              </a:ext>
            </a:extLst>
          </p:cNvPr>
          <p:cNvCxnSpPr>
            <a:cxnSpLocks/>
          </p:cNvCxnSpPr>
          <p:nvPr/>
        </p:nvCxnSpPr>
        <p:spPr>
          <a:xfrm flipV="1">
            <a:off x="7115478" y="729035"/>
            <a:ext cx="0" cy="5364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>
            <a:extLst>
              <a:ext uri="{FF2B5EF4-FFF2-40B4-BE49-F238E27FC236}">
                <a16:creationId xmlns:a16="http://schemas.microsoft.com/office/drawing/2014/main" id="{4FF2952F-0BF3-614E-3C20-B1A79E13228C}"/>
              </a:ext>
            </a:extLst>
          </p:cNvPr>
          <p:cNvCxnSpPr>
            <a:cxnSpLocks/>
          </p:cNvCxnSpPr>
          <p:nvPr/>
        </p:nvCxnSpPr>
        <p:spPr>
          <a:xfrm flipV="1">
            <a:off x="7839119" y="729035"/>
            <a:ext cx="0" cy="5364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>
            <a:extLst>
              <a:ext uri="{FF2B5EF4-FFF2-40B4-BE49-F238E27FC236}">
                <a16:creationId xmlns:a16="http://schemas.microsoft.com/office/drawing/2014/main" id="{B238438A-57CF-AF2C-0E34-1AA96AB09C83}"/>
              </a:ext>
            </a:extLst>
          </p:cNvPr>
          <p:cNvCxnSpPr>
            <a:cxnSpLocks/>
          </p:cNvCxnSpPr>
          <p:nvPr/>
        </p:nvCxnSpPr>
        <p:spPr>
          <a:xfrm flipV="1">
            <a:off x="8562760" y="729035"/>
            <a:ext cx="0" cy="5364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>
            <a:extLst>
              <a:ext uri="{FF2B5EF4-FFF2-40B4-BE49-F238E27FC236}">
                <a16:creationId xmlns:a16="http://schemas.microsoft.com/office/drawing/2014/main" id="{5E4F6078-7385-536E-99FE-B34061CBB502}"/>
              </a:ext>
            </a:extLst>
          </p:cNvPr>
          <p:cNvCxnSpPr>
            <a:cxnSpLocks/>
          </p:cNvCxnSpPr>
          <p:nvPr/>
        </p:nvCxnSpPr>
        <p:spPr>
          <a:xfrm flipV="1">
            <a:off x="9286401" y="729035"/>
            <a:ext cx="0" cy="5364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>
            <a:extLst>
              <a:ext uri="{FF2B5EF4-FFF2-40B4-BE49-F238E27FC236}">
                <a16:creationId xmlns:a16="http://schemas.microsoft.com/office/drawing/2014/main" id="{C5E48122-BBFD-21CC-88B4-E3B87BC1D081}"/>
              </a:ext>
            </a:extLst>
          </p:cNvPr>
          <p:cNvCxnSpPr>
            <a:cxnSpLocks/>
          </p:cNvCxnSpPr>
          <p:nvPr/>
        </p:nvCxnSpPr>
        <p:spPr>
          <a:xfrm flipV="1">
            <a:off x="10010042" y="729035"/>
            <a:ext cx="0" cy="5364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>
            <a:extLst>
              <a:ext uri="{FF2B5EF4-FFF2-40B4-BE49-F238E27FC236}">
                <a16:creationId xmlns:a16="http://schemas.microsoft.com/office/drawing/2014/main" id="{E96B2F64-59FA-A2C9-6533-64609589759A}"/>
              </a:ext>
            </a:extLst>
          </p:cNvPr>
          <p:cNvCxnSpPr>
            <a:cxnSpLocks/>
          </p:cNvCxnSpPr>
          <p:nvPr/>
        </p:nvCxnSpPr>
        <p:spPr>
          <a:xfrm flipV="1">
            <a:off x="10733687" y="729035"/>
            <a:ext cx="0" cy="5364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AFF97D7E-F847-7202-E77A-F8805CE2203D}"/>
              </a:ext>
            </a:extLst>
          </p:cNvPr>
          <p:cNvGrpSpPr/>
          <p:nvPr/>
        </p:nvGrpSpPr>
        <p:grpSpPr>
          <a:xfrm>
            <a:off x="4211583" y="6107064"/>
            <a:ext cx="7754257" cy="507218"/>
            <a:chOff x="4211583" y="6107064"/>
            <a:chExt cx="7754257" cy="507218"/>
          </a:xfrm>
        </p:grpSpPr>
        <p:cxnSp>
          <p:nvCxnSpPr>
            <p:cNvPr id="74" name="直接连接符 73">
              <a:extLst>
                <a:ext uri="{FF2B5EF4-FFF2-40B4-BE49-F238E27FC236}">
                  <a16:creationId xmlns:a16="http://schemas.microsoft.com/office/drawing/2014/main" id="{CC108D82-3E82-855D-84C9-74E759FF692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11583" y="6107064"/>
              <a:ext cx="7488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EBF5EBA8-0D2A-A5C4-C14B-EBD42FC19C64}"/>
                </a:ext>
              </a:extLst>
            </p:cNvPr>
            <p:cNvSpPr txBox="1"/>
            <p:nvPr/>
          </p:nvSpPr>
          <p:spPr>
            <a:xfrm>
              <a:off x="4689297" y="6143024"/>
              <a:ext cx="12543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/>
                <a:t>历史类</a:t>
              </a:r>
            </a:p>
          </p:txBody>
        </p: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AB165C5C-71F0-7341-F918-E59904EBD528}"/>
                </a:ext>
              </a:extLst>
            </p:cNvPr>
            <p:cNvSpPr txBox="1"/>
            <p:nvPr/>
          </p:nvSpPr>
          <p:spPr>
            <a:xfrm>
              <a:off x="6163537" y="6143024"/>
              <a:ext cx="12543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/>
                <a:t>文学类</a:t>
              </a:r>
            </a:p>
          </p:txBody>
        </p:sp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9CF07E29-CCC6-46A5-F293-A90F20CEC804}"/>
                </a:ext>
              </a:extLst>
            </p:cNvPr>
            <p:cNvSpPr txBox="1"/>
            <p:nvPr/>
          </p:nvSpPr>
          <p:spPr>
            <a:xfrm>
              <a:off x="7609780" y="6143024"/>
              <a:ext cx="12543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/>
                <a:t>艺术类</a:t>
              </a:r>
            </a:p>
          </p:txBody>
        </p:sp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232CAACE-2E8E-D2E6-7436-3F8ADEA224CC}"/>
                </a:ext>
              </a:extLst>
            </p:cNvPr>
            <p:cNvSpPr txBox="1"/>
            <p:nvPr/>
          </p:nvSpPr>
          <p:spPr>
            <a:xfrm>
              <a:off x="9037369" y="6143024"/>
              <a:ext cx="12543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/>
                <a:t>科学类</a:t>
              </a:r>
            </a:p>
          </p:txBody>
        </p:sp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9A0C57D7-975D-283A-EB94-C00B52D4AB7D}"/>
                </a:ext>
              </a:extLst>
            </p:cNvPr>
            <p:cNvSpPr txBox="1"/>
            <p:nvPr/>
          </p:nvSpPr>
          <p:spPr>
            <a:xfrm>
              <a:off x="10347652" y="6152617"/>
              <a:ext cx="161818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400" dirty="0"/>
                <a:t>图书种类</a:t>
              </a:r>
            </a:p>
          </p:txBody>
        </p:sp>
      </p:grpSp>
      <p:cxnSp>
        <p:nvCxnSpPr>
          <p:cNvPr id="80" name="直接连接符 79">
            <a:extLst>
              <a:ext uri="{FF2B5EF4-FFF2-40B4-BE49-F238E27FC236}">
                <a16:creationId xmlns:a16="http://schemas.microsoft.com/office/drawing/2014/main" id="{02734354-1444-FA62-2C65-AE07F1B43060}"/>
              </a:ext>
            </a:extLst>
          </p:cNvPr>
          <p:cNvCxnSpPr>
            <a:cxnSpLocks/>
          </p:cNvCxnSpPr>
          <p:nvPr/>
        </p:nvCxnSpPr>
        <p:spPr>
          <a:xfrm flipH="1">
            <a:off x="4211583" y="5771166"/>
            <a:ext cx="651862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文本框 80">
            <a:extLst>
              <a:ext uri="{FF2B5EF4-FFF2-40B4-BE49-F238E27FC236}">
                <a16:creationId xmlns:a16="http://schemas.microsoft.com/office/drawing/2014/main" id="{904AC371-9A7A-0BD0-9EB7-97C511C7659D}"/>
              </a:ext>
            </a:extLst>
          </p:cNvPr>
          <p:cNvSpPr txBox="1"/>
          <p:nvPr/>
        </p:nvSpPr>
        <p:spPr>
          <a:xfrm>
            <a:off x="4256094" y="245406"/>
            <a:ext cx="12543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400" dirty="0"/>
              <a:t>人数</a:t>
            </a:r>
          </a:p>
        </p:txBody>
      </p:sp>
      <p:cxnSp>
        <p:nvCxnSpPr>
          <p:cNvPr id="82" name="直接连接符 81">
            <a:extLst>
              <a:ext uri="{FF2B5EF4-FFF2-40B4-BE49-F238E27FC236}">
                <a16:creationId xmlns:a16="http://schemas.microsoft.com/office/drawing/2014/main" id="{19E8F8BD-0618-92AD-3953-62E13FA827A9}"/>
              </a:ext>
            </a:extLst>
          </p:cNvPr>
          <p:cNvCxnSpPr>
            <a:cxnSpLocks/>
          </p:cNvCxnSpPr>
          <p:nvPr/>
        </p:nvCxnSpPr>
        <p:spPr>
          <a:xfrm flipH="1">
            <a:off x="4211583" y="5435264"/>
            <a:ext cx="651862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连接符 82">
            <a:extLst>
              <a:ext uri="{FF2B5EF4-FFF2-40B4-BE49-F238E27FC236}">
                <a16:creationId xmlns:a16="http://schemas.microsoft.com/office/drawing/2014/main" id="{72C5E98B-4E38-A293-2D09-6F53DC9959FE}"/>
              </a:ext>
            </a:extLst>
          </p:cNvPr>
          <p:cNvCxnSpPr>
            <a:cxnSpLocks/>
          </p:cNvCxnSpPr>
          <p:nvPr/>
        </p:nvCxnSpPr>
        <p:spPr>
          <a:xfrm flipH="1">
            <a:off x="4211583" y="5099362"/>
            <a:ext cx="651862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>
            <a:extLst>
              <a:ext uri="{FF2B5EF4-FFF2-40B4-BE49-F238E27FC236}">
                <a16:creationId xmlns:a16="http://schemas.microsoft.com/office/drawing/2014/main" id="{199BA0CA-AC20-F58D-354A-044099CCFE60}"/>
              </a:ext>
            </a:extLst>
          </p:cNvPr>
          <p:cNvCxnSpPr>
            <a:cxnSpLocks/>
          </p:cNvCxnSpPr>
          <p:nvPr/>
        </p:nvCxnSpPr>
        <p:spPr>
          <a:xfrm flipH="1">
            <a:off x="4211583" y="4763460"/>
            <a:ext cx="651862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>
            <a:extLst>
              <a:ext uri="{FF2B5EF4-FFF2-40B4-BE49-F238E27FC236}">
                <a16:creationId xmlns:a16="http://schemas.microsoft.com/office/drawing/2014/main" id="{B1AADB7D-4D68-33C5-A79D-20AACA9A547F}"/>
              </a:ext>
            </a:extLst>
          </p:cNvPr>
          <p:cNvCxnSpPr>
            <a:cxnSpLocks/>
          </p:cNvCxnSpPr>
          <p:nvPr/>
        </p:nvCxnSpPr>
        <p:spPr>
          <a:xfrm flipH="1">
            <a:off x="4211583" y="4427558"/>
            <a:ext cx="651862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连接符 85">
            <a:extLst>
              <a:ext uri="{FF2B5EF4-FFF2-40B4-BE49-F238E27FC236}">
                <a16:creationId xmlns:a16="http://schemas.microsoft.com/office/drawing/2014/main" id="{B62DBA59-FBF7-1353-CBB1-D8135B8D46A9}"/>
              </a:ext>
            </a:extLst>
          </p:cNvPr>
          <p:cNvCxnSpPr>
            <a:cxnSpLocks/>
          </p:cNvCxnSpPr>
          <p:nvPr/>
        </p:nvCxnSpPr>
        <p:spPr>
          <a:xfrm flipH="1">
            <a:off x="4211583" y="4091656"/>
            <a:ext cx="651862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连接符 86">
            <a:extLst>
              <a:ext uri="{FF2B5EF4-FFF2-40B4-BE49-F238E27FC236}">
                <a16:creationId xmlns:a16="http://schemas.microsoft.com/office/drawing/2014/main" id="{AC4BC575-C22A-3B62-BE4C-5E01ADDE88A0}"/>
              </a:ext>
            </a:extLst>
          </p:cNvPr>
          <p:cNvCxnSpPr>
            <a:cxnSpLocks/>
          </p:cNvCxnSpPr>
          <p:nvPr/>
        </p:nvCxnSpPr>
        <p:spPr>
          <a:xfrm flipH="1">
            <a:off x="4211583" y="3755754"/>
            <a:ext cx="651862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连接符 87">
            <a:extLst>
              <a:ext uri="{FF2B5EF4-FFF2-40B4-BE49-F238E27FC236}">
                <a16:creationId xmlns:a16="http://schemas.microsoft.com/office/drawing/2014/main" id="{31495C07-B67E-1694-52DF-D6B572F2F306}"/>
              </a:ext>
            </a:extLst>
          </p:cNvPr>
          <p:cNvCxnSpPr>
            <a:cxnSpLocks/>
          </p:cNvCxnSpPr>
          <p:nvPr/>
        </p:nvCxnSpPr>
        <p:spPr>
          <a:xfrm flipH="1">
            <a:off x="4211583" y="3419852"/>
            <a:ext cx="651862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240668FB-D1D0-E51D-E624-E4E082FCE050}"/>
              </a:ext>
            </a:extLst>
          </p:cNvPr>
          <p:cNvCxnSpPr>
            <a:cxnSpLocks/>
          </p:cNvCxnSpPr>
          <p:nvPr/>
        </p:nvCxnSpPr>
        <p:spPr>
          <a:xfrm flipH="1">
            <a:off x="4211583" y="3083950"/>
            <a:ext cx="651862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id="{AE0C15D6-B077-1BF4-F33C-4649268DB361}"/>
              </a:ext>
            </a:extLst>
          </p:cNvPr>
          <p:cNvCxnSpPr>
            <a:cxnSpLocks/>
          </p:cNvCxnSpPr>
          <p:nvPr/>
        </p:nvCxnSpPr>
        <p:spPr>
          <a:xfrm flipH="1">
            <a:off x="4211583" y="2748048"/>
            <a:ext cx="651862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连接符 90">
            <a:extLst>
              <a:ext uri="{FF2B5EF4-FFF2-40B4-BE49-F238E27FC236}">
                <a16:creationId xmlns:a16="http://schemas.microsoft.com/office/drawing/2014/main" id="{CACC5234-5669-99B9-200A-380A03733807}"/>
              </a:ext>
            </a:extLst>
          </p:cNvPr>
          <p:cNvCxnSpPr>
            <a:cxnSpLocks/>
          </p:cNvCxnSpPr>
          <p:nvPr/>
        </p:nvCxnSpPr>
        <p:spPr>
          <a:xfrm flipH="1">
            <a:off x="4211583" y="2412146"/>
            <a:ext cx="651862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>
            <a:extLst>
              <a:ext uri="{FF2B5EF4-FFF2-40B4-BE49-F238E27FC236}">
                <a16:creationId xmlns:a16="http://schemas.microsoft.com/office/drawing/2014/main" id="{AE806C1D-D45D-B8D5-FF0F-53280D9A29A4}"/>
              </a:ext>
            </a:extLst>
          </p:cNvPr>
          <p:cNvCxnSpPr>
            <a:cxnSpLocks/>
          </p:cNvCxnSpPr>
          <p:nvPr/>
        </p:nvCxnSpPr>
        <p:spPr>
          <a:xfrm flipH="1">
            <a:off x="4211583" y="2076244"/>
            <a:ext cx="651862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接连接符 92">
            <a:extLst>
              <a:ext uri="{FF2B5EF4-FFF2-40B4-BE49-F238E27FC236}">
                <a16:creationId xmlns:a16="http://schemas.microsoft.com/office/drawing/2014/main" id="{9ED2B8C3-65CD-434D-C106-CBA77BC43C62}"/>
              </a:ext>
            </a:extLst>
          </p:cNvPr>
          <p:cNvCxnSpPr>
            <a:cxnSpLocks/>
          </p:cNvCxnSpPr>
          <p:nvPr/>
        </p:nvCxnSpPr>
        <p:spPr>
          <a:xfrm flipH="1">
            <a:off x="4211583" y="1740342"/>
            <a:ext cx="651862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连接符 93">
            <a:extLst>
              <a:ext uri="{FF2B5EF4-FFF2-40B4-BE49-F238E27FC236}">
                <a16:creationId xmlns:a16="http://schemas.microsoft.com/office/drawing/2014/main" id="{2A889D36-F5D3-071A-3E94-65A4C1745B5F}"/>
              </a:ext>
            </a:extLst>
          </p:cNvPr>
          <p:cNvCxnSpPr>
            <a:cxnSpLocks/>
          </p:cNvCxnSpPr>
          <p:nvPr/>
        </p:nvCxnSpPr>
        <p:spPr>
          <a:xfrm flipH="1">
            <a:off x="4211583" y="1404440"/>
            <a:ext cx="651862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>
            <a:extLst>
              <a:ext uri="{FF2B5EF4-FFF2-40B4-BE49-F238E27FC236}">
                <a16:creationId xmlns:a16="http://schemas.microsoft.com/office/drawing/2014/main" id="{6F70399D-142F-1D4F-AF7B-9E8E8D6BE8AA}"/>
              </a:ext>
            </a:extLst>
          </p:cNvPr>
          <p:cNvCxnSpPr>
            <a:cxnSpLocks/>
          </p:cNvCxnSpPr>
          <p:nvPr/>
        </p:nvCxnSpPr>
        <p:spPr>
          <a:xfrm flipH="1">
            <a:off x="4211583" y="1068538"/>
            <a:ext cx="651862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连接符 95">
            <a:extLst>
              <a:ext uri="{FF2B5EF4-FFF2-40B4-BE49-F238E27FC236}">
                <a16:creationId xmlns:a16="http://schemas.microsoft.com/office/drawing/2014/main" id="{D1C79C11-1761-F66E-1BE5-FB887873FC0F}"/>
              </a:ext>
            </a:extLst>
          </p:cNvPr>
          <p:cNvCxnSpPr>
            <a:cxnSpLocks/>
          </p:cNvCxnSpPr>
          <p:nvPr/>
        </p:nvCxnSpPr>
        <p:spPr>
          <a:xfrm flipH="1">
            <a:off x="4211583" y="732636"/>
            <a:ext cx="651862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7" name="组合 96">
            <a:extLst>
              <a:ext uri="{FF2B5EF4-FFF2-40B4-BE49-F238E27FC236}">
                <a16:creationId xmlns:a16="http://schemas.microsoft.com/office/drawing/2014/main" id="{95E64A5E-E46A-B0B1-11A0-13367B836A5B}"/>
              </a:ext>
            </a:extLst>
          </p:cNvPr>
          <p:cNvGrpSpPr/>
          <p:nvPr/>
        </p:nvGrpSpPr>
        <p:grpSpPr>
          <a:xfrm>
            <a:off x="3698208" y="496629"/>
            <a:ext cx="527000" cy="5847586"/>
            <a:chOff x="3698208" y="496629"/>
            <a:chExt cx="527000" cy="5847586"/>
          </a:xfrm>
        </p:grpSpPr>
        <p:sp>
          <p:nvSpPr>
            <p:cNvPr id="98" name="文本框 97">
              <a:extLst>
                <a:ext uri="{FF2B5EF4-FFF2-40B4-BE49-F238E27FC236}">
                  <a16:creationId xmlns:a16="http://schemas.microsoft.com/office/drawing/2014/main" id="{90561284-02F4-BD82-B4FB-E84A0AD8157B}"/>
                </a:ext>
              </a:extLst>
            </p:cNvPr>
            <p:cNvSpPr txBox="1"/>
            <p:nvPr/>
          </p:nvSpPr>
          <p:spPr>
            <a:xfrm>
              <a:off x="3698208" y="5882550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99" name="文本框 98">
              <a:extLst>
                <a:ext uri="{FF2B5EF4-FFF2-40B4-BE49-F238E27FC236}">
                  <a16:creationId xmlns:a16="http://schemas.microsoft.com/office/drawing/2014/main" id="{5F027BD3-F0E0-102A-92F2-F7C823B01C17}"/>
                </a:ext>
              </a:extLst>
            </p:cNvPr>
            <p:cNvSpPr txBox="1"/>
            <p:nvPr/>
          </p:nvSpPr>
          <p:spPr>
            <a:xfrm>
              <a:off x="3698208" y="5527208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2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00" name="文本框 99">
              <a:extLst>
                <a:ext uri="{FF2B5EF4-FFF2-40B4-BE49-F238E27FC236}">
                  <a16:creationId xmlns:a16="http://schemas.microsoft.com/office/drawing/2014/main" id="{D2D7C28A-404A-8018-384F-9D733F283270}"/>
                </a:ext>
              </a:extLst>
            </p:cNvPr>
            <p:cNvSpPr txBox="1"/>
            <p:nvPr/>
          </p:nvSpPr>
          <p:spPr>
            <a:xfrm>
              <a:off x="3698208" y="5188880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4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01" name="文本框 100">
              <a:extLst>
                <a:ext uri="{FF2B5EF4-FFF2-40B4-BE49-F238E27FC236}">
                  <a16:creationId xmlns:a16="http://schemas.microsoft.com/office/drawing/2014/main" id="{6766111A-9489-976E-A2D7-10833CC8511E}"/>
                </a:ext>
              </a:extLst>
            </p:cNvPr>
            <p:cNvSpPr txBox="1"/>
            <p:nvPr/>
          </p:nvSpPr>
          <p:spPr>
            <a:xfrm>
              <a:off x="3698208" y="4864268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6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02" name="文本框 101">
              <a:extLst>
                <a:ext uri="{FF2B5EF4-FFF2-40B4-BE49-F238E27FC236}">
                  <a16:creationId xmlns:a16="http://schemas.microsoft.com/office/drawing/2014/main" id="{9A8AD68F-69BE-F310-7CB9-A8B96E73523F}"/>
                </a:ext>
              </a:extLst>
            </p:cNvPr>
            <p:cNvSpPr txBox="1"/>
            <p:nvPr/>
          </p:nvSpPr>
          <p:spPr>
            <a:xfrm>
              <a:off x="3698208" y="4539656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8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03" name="文本框 102">
              <a:extLst>
                <a:ext uri="{FF2B5EF4-FFF2-40B4-BE49-F238E27FC236}">
                  <a16:creationId xmlns:a16="http://schemas.microsoft.com/office/drawing/2014/main" id="{3E6DE502-F12D-F37B-C0B0-3C8EA86C84E7}"/>
                </a:ext>
              </a:extLst>
            </p:cNvPr>
            <p:cNvSpPr txBox="1"/>
            <p:nvPr/>
          </p:nvSpPr>
          <p:spPr>
            <a:xfrm>
              <a:off x="3698208" y="4189136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10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04" name="文本框 103">
              <a:extLst>
                <a:ext uri="{FF2B5EF4-FFF2-40B4-BE49-F238E27FC236}">
                  <a16:creationId xmlns:a16="http://schemas.microsoft.com/office/drawing/2014/main" id="{29BBF3C6-167C-6FED-F900-36B49EC5977C}"/>
                </a:ext>
              </a:extLst>
            </p:cNvPr>
            <p:cNvSpPr txBox="1"/>
            <p:nvPr/>
          </p:nvSpPr>
          <p:spPr>
            <a:xfrm>
              <a:off x="3698208" y="3863000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12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05" name="文本框 104">
              <a:extLst>
                <a:ext uri="{FF2B5EF4-FFF2-40B4-BE49-F238E27FC236}">
                  <a16:creationId xmlns:a16="http://schemas.microsoft.com/office/drawing/2014/main" id="{9E526A85-4308-BE76-8401-9F1D665C678B}"/>
                </a:ext>
              </a:extLst>
            </p:cNvPr>
            <p:cNvSpPr txBox="1"/>
            <p:nvPr/>
          </p:nvSpPr>
          <p:spPr>
            <a:xfrm>
              <a:off x="3698208" y="3542960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14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06" name="文本框 105">
              <a:extLst>
                <a:ext uri="{FF2B5EF4-FFF2-40B4-BE49-F238E27FC236}">
                  <a16:creationId xmlns:a16="http://schemas.microsoft.com/office/drawing/2014/main" id="{704F3FF3-3348-E365-B129-94894C147AD3}"/>
                </a:ext>
              </a:extLst>
            </p:cNvPr>
            <p:cNvSpPr txBox="1"/>
            <p:nvPr/>
          </p:nvSpPr>
          <p:spPr>
            <a:xfrm>
              <a:off x="3698208" y="3195488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16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07" name="文本框 106">
              <a:extLst>
                <a:ext uri="{FF2B5EF4-FFF2-40B4-BE49-F238E27FC236}">
                  <a16:creationId xmlns:a16="http://schemas.microsoft.com/office/drawing/2014/main" id="{FBDA22E8-80F2-F4BB-E102-4767EC326FE2}"/>
                </a:ext>
              </a:extLst>
            </p:cNvPr>
            <p:cNvSpPr txBox="1"/>
            <p:nvPr/>
          </p:nvSpPr>
          <p:spPr>
            <a:xfrm>
              <a:off x="3698208" y="2849540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18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08" name="文本框 107">
              <a:extLst>
                <a:ext uri="{FF2B5EF4-FFF2-40B4-BE49-F238E27FC236}">
                  <a16:creationId xmlns:a16="http://schemas.microsoft.com/office/drawing/2014/main" id="{DF9A3D1F-C0C8-5D76-315E-BA1E098228A2}"/>
                </a:ext>
              </a:extLst>
            </p:cNvPr>
            <p:cNvSpPr txBox="1"/>
            <p:nvPr/>
          </p:nvSpPr>
          <p:spPr>
            <a:xfrm>
              <a:off x="3698208" y="2505612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20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09" name="文本框 108">
              <a:extLst>
                <a:ext uri="{FF2B5EF4-FFF2-40B4-BE49-F238E27FC236}">
                  <a16:creationId xmlns:a16="http://schemas.microsoft.com/office/drawing/2014/main" id="{D3ABBEDA-1C39-8E55-0A9F-3196A468CCB0}"/>
                </a:ext>
              </a:extLst>
            </p:cNvPr>
            <p:cNvSpPr txBox="1"/>
            <p:nvPr/>
          </p:nvSpPr>
          <p:spPr>
            <a:xfrm>
              <a:off x="3698208" y="2182184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22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DD1EC8F0-B870-8D94-FC46-D3E36A72FF62}"/>
                </a:ext>
              </a:extLst>
            </p:cNvPr>
            <p:cNvSpPr txBox="1"/>
            <p:nvPr/>
          </p:nvSpPr>
          <p:spPr>
            <a:xfrm>
              <a:off x="3698208" y="1842332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24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11" name="文本框 110">
              <a:extLst>
                <a:ext uri="{FF2B5EF4-FFF2-40B4-BE49-F238E27FC236}">
                  <a16:creationId xmlns:a16="http://schemas.microsoft.com/office/drawing/2014/main" id="{E98E52CB-3C54-DF9C-D11A-A48FCE85EB21}"/>
                </a:ext>
              </a:extLst>
            </p:cNvPr>
            <p:cNvSpPr txBox="1"/>
            <p:nvPr/>
          </p:nvSpPr>
          <p:spPr>
            <a:xfrm>
              <a:off x="3698208" y="1516196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26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12" name="文本框 111">
              <a:extLst>
                <a:ext uri="{FF2B5EF4-FFF2-40B4-BE49-F238E27FC236}">
                  <a16:creationId xmlns:a16="http://schemas.microsoft.com/office/drawing/2014/main" id="{DD6EDFD0-6133-828B-B534-D5B53A738107}"/>
                </a:ext>
              </a:extLst>
            </p:cNvPr>
            <p:cNvSpPr txBox="1"/>
            <p:nvPr/>
          </p:nvSpPr>
          <p:spPr>
            <a:xfrm>
              <a:off x="3698208" y="1166860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28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13" name="文本框 112">
              <a:extLst>
                <a:ext uri="{FF2B5EF4-FFF2-40B4-BE49-F238E27FC236}">
                  <a16:creationId xmlns:a16="http://schemas.microsoft.com/office/drawing/2014/main" id="{DC5303B8-07E1-0C69-5C0C-D5C26CEBB232}"/>
                </a:ext>
              </a:extLst>
            </p:cNvPr>
            <p:cNvSpPr txBox="1"/>
            <p:nvPr/>
          </p:nvSpPr>
          <p:spPr>
            <a:xfrm>
              <a:off x="3698208" y="843954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30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14" name="文本框 113">
              <a:extLst>
                <a:ext uri="{FF2B5EF4-FFF2-40B4-BE49-F238E27FC236}">
                  <a16:creationId xmlns:a16="http://schemas.microsoft.com/office/drawing/2014/main" id="{1E6DB4F9-E076-36AB-2218-2653C38CC717}"/>
                </a:ext>
              </a:extLst>
            </p:cNvPr>
            <p:cNvSpPr txBox="1"/>
            <p:nvPr/>
          </p:nvSpPr>
          <p:spPr>
            <a:xfrm>
              <a:off x="3698208" y="496629"/>
              <a:ext cx="527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chemeClr val="tx1"/>
                  </a:solidFill>
                </a:rPr>
                <a:t>32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115" name="文本框 114">
            <a:extLst>
              <a:ext uri="{FF2B5EF4-FFF2-40B4-BE49-F238E27FC236}">
                <a16:creationId xmlns:a16="http://schemas.microsoft.com/office/drawing/2014/main" id="{24738B09-ED5A-30D6-E1BB-C2C408EE12CE}"/>
              </a:ext>
            </a:extLst>
          </p:cNvPr>
          <p:cNvSpPr txBox="1"/>
          <p:nvPr/>
        </p:nvSpPr>
        <p:spPr>
          <a:xfrm>
            <a:off x="4958875" y="3523085"/>
            <a:ext cx="6860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zh-CN" sz="3200" dirty="0"/>
              <a:t>1</a:t>
            </a:r>
            <a:r>
              <a:rPr lang="en-US" altLang="zh-CN" sz="3200" dirty="0"/>
              <a:t>2</a:t>
            </a:r>
            <a:endParaRPr lang="zh-CN" altLang="zh-CN" sz="3200" dirty="0"/>
          </a:p>
        </p:txBody>
      </p:sp>
      <p:sp>
        <p:nvSpPr>
          <p:cNvPr id="116" name="文本框 115">
            <a:extLst>
              <a:ext uri="{FF2B5EF4-FFF2-40B4-BE49-F238E27FC236}">
                <a16:creationId xmlns:a16="http://schemas.microsoft.com/office/drawing/2014/main" id="{963FB680-AEA8-C1F7-E040-E6A67CA70C0B}"/>
              </a:ext>
            </a:extLst>
          </p:cNvPr>
          <p:cNvSpPr txBox="1"/>
          <p:nvPr/>
        </p:nvSpPr>
        <p:spPr>
          <a:xfrm>
            <a:off x="6405120" y="826539"/>
            <a:ext cx="6860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200" dirty="0"/>
              <a:t>28</a:t>
            </a:r>
            <a:endParaRPr lang="zh-CN" altLang="zh-CN" sz="3200" dirty="0"/>
          </a:p>
        </p:txBody>
      </p:sp>
      <p:sp>
        <p:nvSpPr>
          <p:cNvPr id="117" name="文本框 116">
            <a:extLst>
              <a:ext uri="{FF2B5EF4-FFF2-40B4-BE49-F238E27FC236}">
                <a16:creationId xmlns:a16="http://schemas.microsoft.com/office/drawing/2014/main" id="{324052EC-A84A-4A1F-5156-685C5C9DF8ED}"/>
              </a:ext>
            </a:extLst>
          </p:cNvPr>
          <p:cNvSpPr txBox="1"/>
          <p:nvPr/>
        </p:nvSpPr>
        <p:spPr>
          <a:xfrm>
            <a:off x="7870027" y="2823290"/>
            <a:ext cx="6860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zh-CN" sz="3200" dirty="0"/>
              <a:t>1</a:t>
            </a:r>
            <a:r>
              <a:rPr lang="en-US" altLang="zh-CN" sz="3200" dirty="0"/>
              <a:t>6</a:t>
            </a:r>
            <a:endParaRPr lang="zh-CN" altLang="zh-CN" sz="3200" dirty="0"/>
          </a:p>
        </p:txBody>
      </p:sp>
      <p:sp>
        <p:nvSpPr>
          <p:cNvPr id="118" name="文本框 117">
            <a:extLst>
              <a:ext uri="{FF2B5EF4-FFF2-40B4-BE49-F238E27FC236}">
                <a16:creationId xmlns:a16="http://schemas.microsoft.com/office/drawing/2014/main" id="{7BE60A4E-81BD-830B-A5D5-C2EAC756991A}"/>
              </a:ext>
            </a:extLst>
          </p:cNvPr>
          <p:cNvSpPr txBox="1"/>
          <p:nvPr/>
        </p:nvSpPr>
        <p:spPr>
          <a:xfrm>
            <a:off x="9316273" y="164066"/>
            <a:ext cx="6860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200" dirty="0"/>
              <a:t>32</a:t>
            </a:r>
            <a:endParaRPr lang="zh-CN" altLang="zh-CN" sz="3200" dirty="0"/>
          </a:p>
        </p:txBody>
      </p:sp>
      <p:sp>
        <p:nvSpPr>
          <p:cNvPr id="120" name="文本框 119">
            <a:extLst>
              <a:ext uri="{FF2B5EF4-FFF2-40B4-BE49-F238E27FC236}">
                <a16:creationId xmlns:a16="http://schemas.microsoft.com/office/drawing/2014/main" id="{FCDCE8E9-A69A-F6BC-3C1F-F6918457672B}"/>
              </a:ext>
            </a:extLst>
          </p:cNvPr>
          <p:cNvSpPr txBox="1"/>
          <p:nvPr/>
        </p:nvSpPr>
        <p:spPr>
          <a:xfrm>
            <a:off x="296224" y="351770"/>
            <a:ext cx="3251181" cy="20597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）最喜欢</a:t>
            </a:r>
            <a:endParaRPr lang="en-US" altLang="zh-CN" dirty="0"/>
          </a:p>
          <a:p>
            <a:pPr>
              <a:lnSpc>
                <a:spcPct val="130000"/>
              </a:lnSpc>
            </a:pPr>
            <a:r>
              <a:rPr lang="en-US" altLang="zh-CN" dirty="0">
                <a:latin typeface="+mj-ea"/>
                <a:ea typeface="+mj-ea"/>
              </a:rPr>
              <a:t>(       )</a:t>
            </a:r>
            <a:r>
              <a:rPr lang="zh-CN" altLang="en-US" dirty="0"/>
              <a:t>图书的人数最多。</a:t>
            </a:r>
          </a:p>
        </p:txBody>
      </p:sp>
      <p:grpSp>
        <p:nvGrpSpPr>
          <p:cNvPr id="124" name="组合 123">
            <a:extLst>
              <a:ext uri="{FF2B5EF4-FFF2-40B4-BE49-F238E27FC236}">
                <a16:creationId xmlns:a16="http://schemas.microsoft.com/office/drawing/2014/main" id="{1FB5F4D2-9031-25EC-55DD-6AF2D6A964E8}"/>
              </a:ext>
            </a:extLst>
          </p:cNvPr>
          <p:cNvGrpSpPr/>
          <p:nvPr/>
        </p:nvGrpSpPr>
        <p:grpSpPr>
          <a:xfrm>
            <a:off x="7173038" y="246187"/>
            <a:ext cx="2344185" cy="472271"/>
            <a:chOff x="7285007" y="264849"/>
            <a:chExt cx="2344185" cy="472271"/>
          </a:xfrm>
        </p:grpSpPr>
        <p:sp>
          <p:nvSpPr>
            <p:cNvPr id="122" name="任意多边形: 形状 121">
              <a:extLst>
                <a:ext uri="{FF2B5EF4-FFF2-40B4-BE49-F238E27FC236}">
                  <a16:creationId xmlns:a16="http://schemas.microsoft.com/office/drawing/2014/main" id="{FB67D758-1E47-3A42-EC94-F64EDD377F0E}"/>
                </a:ext>
              </a:extLst>
            </p:cNvPr>
            <p:cNvSpPr/>
            <p:nvPr/>
          </p:nvSpPr>
          <p:spPr>
            <a:xfrm>
              <a:off x="8826759" y="536552"/>
              <a:ext cx="802433" cy="200568"/>
            </a:xfrm>
            <a:custGeom>
              <a:avLst/>
              <a:gdLst>
                <a:gd name="csX0" fmla="*/ 802433 w 802433"/>
                <a:gd name="csY0" fmla="*/ 270588 h 270588"/>
                <a:gd name="csX1" fmla="*/ 438539 w 802433"/>
                <a:gd name="csY1" fmla="*/ 46653 h 270588"/>
                <a:gd name="csX2" fmla="*/ 0 w 802433"/>
                <a:gd name="csY2" fmla="*/ 0 h 2705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802433" h="270588">
                  <a:moveTo>
                    <a:pt x="802433" y="270588"/>
                  </a:moveTo>
                  <a:cubicBezTo>
                    <a:pt x="687355" y="181169"/>
                    <a:pt x="572278" y="91751"/>
                    <a:pt x="438539" y="46653"/>
                  </a:cubicBezTo>
                  <a:cubicBezTo>
                    <a:pt x="304800" y="1555"/>
                    <a:pt x="152400" y="777"/>
                    <a:pt x="0" y="0"/>
                  </a:cubicBezTo>
                </a:path>
              </a:pathLst>
            </a:custGeom>
            <a:noFill/>
            <a:ln w="28575">
              <a:solidFill>
                <a:srgbClr val="0000FF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3" name="文本框 122">
              <a:extLst>
                <a:ext uri="{FF2B5EF4-FFF2-40B4-BE49-F238E27FC236}">
                  <a16:creationId xmlns:a16="http://schemas.microsoft.com/office/drawing/2014/main" id="{B0A3486F-1E0E-B940-45D8-60C0D98B3D12}"/>
                </a:ext>
              </a:extLst>
            </p:cNvPr>
            <p:cNvSpPr txBox="1"/>
            <p:nvPr/>
          </p:nvSpPr>
          <p:spPr>
            <a:xfrm>
              <a:off x="7285007" y="264849"/>
              <a:ext cx="170032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i="0" u="none" strike="noStrike" baseline="0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直条最长</a:t>
              </a:r>
              <a:endPara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25" name="文本框 124">
            <a:extLst>
              <a:ext uri="{FF2B5EF4-FFF2-40B4-BE49-F238E27FC236}">
                <a16:creationId xmlns:a16="http://schemas.microsoft.com/office/drawing/2014/main" id="{DBAB98DA-3DC7-193D-D759-369699C581B4}"/>
              </a:ext>
            </a:extLst>
          </p:cNvPr>
          <p:cNvSpPr txBox="1"/>
          <p:nvPr/>
        </p:nvSpPr>
        <p:spPr>
          <a:xfrm>
            <a:off x="529643" y="1112212"/>
            <a:ext cx="17229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i="0" u="none" strike="noStrike" baseline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科学类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7" name="文本框 126">
            <a:extLst>
              <a:ext uri="{FF2B5EF4-FFF2-40B4-BE49-F238E27FC236}">
                <a16:creationId xmlns:a16="http://schemas.microsoft.com/office/drawing/2014/main" id="{D14717B9-3AB7-3D48-E85B-D58F52B82273}"/>
              </a:ext>
            </a:extLst>
          </p:cNvPr>
          <p:cNvSpPr txBox="1"/>
          <p:nvPr/>
        </p:nvSpPr>
        <p:spPr>
          <a:xfrm>
            <a:off x="296224" y="2597269"/>
            <a:ext cx="3436019" cy="273991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）如果最喜欢艺术类图书的有</a:t>
            </a:r>
            <a:r>
              <a:rPr lang="en-US" altLang="zh-CN" dirty="0"/>
              <a:t>17 </a:t>
            </a:r>
            <a:r>
              <a:rPr lang="zh-CN" altLang="en-US" dirty="0"/>
              <a:t>人，在上图中</a:t>
            </a:r>
          </a:p>
          <a:p>
            <a:r>
              <a:rPr lang="zh-CN" altLang="en-US" dirty="0"/>
              <a:t>怎样表示？</a:t>
            </a:r>
          </a:p>
        </p:txBody>
      </p:sp>
      <p:sp>
        <p:nvSpPr>
          <p:cNvPr id="129" name="文本框 128">
            <a:extLst>
              <a:ext uri="{FF2B5EF4-FFF2-40B4-BE49-F238E27FC236}">
                <a16:creationId xmlns:a16="http://schemas.microsoft.com/office/drawing/2014/main" id="{624F8C2E-8281-0B3E-274A-0A773BD6B000}"/>
              </a:ext>
            </a:extLst>
          </p:cNvPr>
          <p:cNvSpPr txBox="1"/>
          <p:nvPr/>
        </p:nvSpPr>
        <p:spPr>
          <a:xfrm>
            <a:off x="301122" y="5474308"/>
            <a:ext cx="3477776" cy="100098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 strike="noStrike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zh-CN" dirty="0">
                <a:latin typeface="+mn-lt"/>
              </a:rPr>
              <a:t>可以用半格代表</a:t>
            </a:r>
            <a:r>
              <a:rPr lang="en-US" altLang="zh-CN" dirty="0">
                <a:latin typeface="+mn-lt"/>
              </a:rPr>
              <a:t> </a:t>
            </a:r>
            <a:r>
              <a:rPr lang="zh-CN" altLang="zh-CN" dirty="0">
                <a:latin typeface="+mn-lt"/>
              </a:rPr>
              <a:t>1</a:t>
            </a:r>
            <a:r>
              <a:rPr lang="en-US" altLang="zh-CN" dirty="0">
                <a:latin typeface="+mn-lt"/>
              </a:rPr>
              <a:t> </a:t>
            </a:r>
            <a:r>
              <a:rPr lang="zh-CN" altLang="zh-CN" dirty="0">
                <a:latin typeface="+mn-lt"/>
              </a:rPr>
              <a:t>人，</a:t>
            </a:r>
            <a:endParaRPr lang="en-US" altLang="zh-CN" dirty="0">
              <a:latin typeface="+mn-lt"/>
            </a:endParaRPr>
          </a:p>
          <a:p>
            <a:pPr>
              <a:lnSpc>
                <a:spcPct val="130000"/>
              </a:lnSpc>
            </a:pPr>
            <a:r>
              <a:rPr lang="zh-CN" altLang="zh-CN" dirty="0">
                <a:latin typeface="+mn-lt"/>
              </a:rPr>
              <a:t>17</a:t>
            </a:r>
            <a:r>
              <a:rPr lang="en-US" altLang="zh-CN" dirty="0">
                <a:latin typeface="+mn-lt"/>
              </a:rPr>
              <a:t> </a:t>
            </a:r>
            <a:r>
              <a:rPr lang="zh-CN" altLang="zh-CN" dirty="0">
                <a:latin typeface="+mn-lt"/>
              </a:rPr>
              <a:t>人的直条涂</a:t>
            </a:r>
            <a:r>
              <a:rPr lang="en-US" altLang="zh-CN" dirty="0">
                <a:latin typeface="+mn-lt"/>
              </a:rPr>
              <a:t> </a:t>
            </a:r>
            <a:r>
              <a:rPr lang="zh-CN" altLang="zh-CN" dirty="0">
                <a:latin typeface="+mn-lt"/>
              </a:rPr>
              <a:t>8</a:t>
            </a:r>
            <a:r>
              <a:rPr lang="en-US" altLang="zh-CN" dirty="0">
                <a:latin typeface="+mn-lt"/>
              </a:rPr>
              <a:t> </a:t>
            </a:r>
            <a:r>
              <a:rPr lang="zh-CN" altLang="zh-CN" dirty="0">
                <a:latin typeface="+mn-lt"/>
              </a:rPr>
              <a:t>格半。</a:t>
            </a:r>
          </a:p>
        </p:txBody>
      </p:sp>
      <p:sp>
        <p:nvSpPr>
          <p:cNvPr id="132" name="文本框 131">
            <a:extLst>
              <a:ext uri="{FF2B5EF4-FFF2-40B4-BE49-F238E27FC236}">
                <a16:creationId xmlns:a16="http://schemas.microsoft.com/office/drawing/2014/main" id="{BDBC04F3-5DA8-2E26-3012-3B159688EAC8}"/>
              </a:ext>
            </a:extLst>
          </p:cNvPr>
          <p:cNvSpPr txBox="1"/>
          <p:nvPr/>
        </p:nvSpPr>
        <p:spPr>
          <a:xfrm>
            <a:off x="7870592" y="2701862"/>
            <a:ext cx="6860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zh-CN" sz="3200" dirty="0">
                <a:solidFill>
                  <a:srgbClr val="0000FF"/>
                </a:solidFill>
              </a:rPr>
              <a:t>1</a:t>
            </a:r>
            <a:r>
              <a:rPr lang="en-US" altLang="zh-CN" sz="3200" dirty="0">
                <a:solidFill>
                  <a:srgbClr val="0000FF"/>
                </a:solidFill>
              </a:rPr>
              <a:t>7</a:t>
            </a:r>
            <a:endParaRPr lang="zh-CN" altLang="zh-CN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0984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 animBg="1"/>
      <p:bldP spid="34" grpId="0" animBg="1"/>
      <p:bldP spid="117" grpId="0"/>
      <p:bldP spid="125" grpId="0"/>
      <p:bldP spid="127" grpId="0"/>
      <p:bldP spid="129" grpId="0"/>
      <p:bldP spid="1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10247E72-B1D5-1C00-919A-13BA65AC6E0B}"/>
              </a:ext>
            </a:extLst>
          </p:cNvPr>
          <p:cNvSpPr txBox="1"/>
          <p:nvPr/>
        </p:nvSpPr>
        <p:spPr>
          <a:xfrm>
            <a:off x="324236" y="381295"/>
            <a:ext cx="10657893" cy="13795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）全校学生最喜欢的图书情况如下表，又该怎样</a:t>
            </a:r>
          </a:p>
          <a:p>
            <a:r>
              <a:rPr lang="zh-CN" altLang="en-US" dirty="0"/>
              <a:t>          用条形统计图表示呢？</a:t>
            </a:r>
          </a:p>
        </p:txBody>
      </p:sp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0F6E9B0D-B4E9-6D14-CAA6-3F37591FBD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6177794"/>
              </p:ext>
            </p:extLst>
          </p:nvPr>
        </p:nvGraphicFramePr>
        <p:xfrm>
          <a:off x="1567539" y="1938004"/>
          <a:ext cx="8182954" cy="14031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62070">
                  <a:extLst>
                    <a:ext uri="{9D8B030D-6E8A-4147-A177-3AD203B41FA5}">
                      <a16:colId xmlns:a16="http://schemas.microsoft.com/office/drawing/2014/main" val="1985343372"/>
                    </a:ext>
                  </a:extLst>
                </a:gridCol>
                <a:gridCol w="1530221">
                  <a:extLst>
                    <a:ext uri="{9D8B030D-6E8A-4147-A177-3AD203B41FA5}">
                      <a16:colId xmlns:a16="http://schemas.microsoft.com/office/drawing/2014/main" val="2947631428"/>
                    </a:ext>
                  </a:extLst>
                </a:gridCol>
                <a:gridCol w="1530221">
                  <a:extLst>
                    <a:ext uri="{9D8B030D-6E8A-4147-A177-3AD203B41FA5}">
                      <a16:colId xmlns:a16="http://schemas.microsoft.com/office/drawing/2014/main" val="2256424406"/>
                    </a:ext>
                  </a:extLst>
                </a:gridCol>
                <a:gridCol w="1530221">
                  <a:extLst>
                    <a:ext uri="{9D8B030D-6E8A-4147-A177-3AD203B41FA5}">
                      <a16:colId xmlns:a16="http://schemas.microsoft.com/office/drawing/2014/main" val="270851179"/>
                    </a:ext>
                  </a:extLst>
                </a:gridCol>
                <a:gridCol w="1530221">
                  <a:extLst>
                    <a:ext uri="{9D8B030D-6E8A-4147-A177-3AD203B41FA5}">
                      <a16:colId xmlns:a16="http://schemas.microsoft.com/office/drawing/2014/main" val="1783434104"/>
                    </a:ext>
                  </a:extLst>
                </a:gridCol>
              </a:tblGrid>
              <a:tr h="70157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图书种类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历史类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文学类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艺术类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科学类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5565463"/>
                  </a:ext>
                </a:extLst>
              </a:tr>
              <a:tr h="70157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人数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</a:rPr>
                        <a:t>60</a:t>
                      </a:r>
                      <a:endParaRPr lang="zh-CN" altLang="en-US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</a:rPr>
                        <a:t>110</a:t>
                      </a:r>
                      <a:endParaRPr lang="zh-CN" altLang="en-US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</a:rPr>
                        <a:t>90</a:t>
                      </a:r>
                      <a:endParaRPr lang="zh-CN" altLang="en-US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</a:rPr>
                        <a:t>180</a:t>
                      </a:r>
                      <a:endParaRPr lang="zh-CN" altLang="en-US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54483374"/>
                  </a:ext>
                </a:extLst>
              </a:tr>
            </a:tbl>
          </a:graphicData>
        </a:graphic>
      </p:graphicFrame>
      <p:grpSp>
        <p:nvGrpSpPr>
          <p:cNvPr id="63" name="组合 62">
            <a:extLst>
              <a:ext uri="{FF2B5EF4-FFF2-40B4-BE49-F238E27FC236}">
                <a16:creationId xmlns:a16="http://schemas.microsoft.com/office/drawing/2014/main" id="{7F5C5D3E-703D-71B0-3FC6-7190DEB96558}"/>
              </a:ext>
            </a:extLst>
          </p:cNvPr>
          <p:cNvGrpSpPr/>
          <p:nvPr/>
        </p:nvGrpSpPr>
        <p:grpSpPr>
          <a:xfrm>
            <a:off x="1539546" y="3980541"/>
            <a:ext cx="8823621" cy="1421883"/>
            <a:chOff x="992183" y="2141370"/>
            <a:chExt cx="8823621" cy="1421883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6DE36090-C48B-C873-446C-0AB3A47BE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92183" y="2141370"/>
              <a:ext cx="1256294" cy="1284571"/>
            </a:xfrm>
            <a:prstGeom prst="rect">
              <a:avLst/>
            </a:prstGeom>
          </p:spPr>
        </p:pic>
        <p:sp>
          <p:nvSpPr>
            <p:cNvPr id="60" name="对话气泡: 圆角矩形 59">
              <a:extLst>
                <a:ext uri="{FF2B5EF4-FFF2-40B4-BE49-F238E27FC236}">
                  <a16:creationId xmlns:a16="http://schemas.microsoft.com/office/drawing/2014/main" id="{2C08E181-2233-6126-AC1A-9D1B78471371}"/>
                </a:ext>
              </a:extLst>
            </p:cNvPr>
            <p:cNvSpPr/>
            <p:nvPr/>
          </p:nvSpPr>
          <p:spPr>
            <a:xfrm>
              <a:off x="2636032" y="2183708"/>
              <a:ext cx="7179772" cy="1379545"/>
            </a:xfrm>
            <a:prstGeom prst="wedgeRoundRectCallout">
              <a:avLst>
                <a:gd name="adj1" fmla="val -55649"/>
                <a:gd name="adj2" fmla="val -15868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表中数据都比较大，且每个都是整十数，</a:t>
              </a:r>
            </a:p>
            <a:p>
              <a:pPr algn="ctr">
                <a:lnSpc>
                  <a:spcPct val="13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每格代表 </a:t>
              </a:r>
              <a:r>
                <a:rPr lang="en-US" altLang="zh-CN" sz="2800" b="1" dirty="0">
                  <a:solidFill>
                    <a:schemeClr val="tx1"/>
                  </a:solidFill>
                  <a:ea typeface="+mj-ea"/>
                </a:rPr>
                <a:t>20 </a:t>
              </a: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人比较合适。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15377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>
            <a:extLst>
              <a:ext uri="{FF2B5EF4-FFF2-40B4-BE49-F238E27FC236}">
                <a16:creationId xmlns:a16="http://schemas.microsoft.com/office/drawing/2014/main" id="{CB1C877E-CC3A-0EBB-C677-F1003C312CB1}"/>
              </a:ext>
            </a:extLst>
          </p:cNvPr>
          <p:cNvSpPr txBox="1"/>
          <p:nvPr/>
        </p:nvSpPr>
        <p:spPr>
          <a:xfrm>
            <a:off x="333567" y="409289"/>
            <a:ext cx="10975133" cy="13795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4</a:t>
            </a:r>
            <a:r>
              <a:rPr lang="zh-CN" altLang="en-US" dirty="0"/>
              <a:t>）学校图书馆最近要采购一批新书，根据统计结果， </a:t>
            </a:r>
            <a:endParaRPr lang="en-US" altLang="zh-CN" dirty="0"/>
          </a:p>
          <a:p>
            <a:r>
              <a:rPr lang="en-US" altLang="zh-CN" dirty="0"/>
              <a:t>          </a:t>
            </a:r>
            <a:r>
              <a:rPr lang="zh-CN" altLang="en-US" dirty="0"/>
              <a:t>你想提出什么建议？</a:t>
            </a:r>
          </a:p>
        </p:txBody>
      </p:sp>
      <p:graphicFrame>
        <p:nvGraphicFramePr>
          <p:cNvPr id="16" name="表格 15">
            <a:extLst>
              <a:ext uri="{FF2B5EF4-FFF2-40B4-BE49-F238E27FC236}">
                <a16:creationId xmlns:a16="http://schemas.microsoft.com/office/drawing/2014/main" id="{82935F17-2CC0-DB87-7C7B-AE8EAFC4D4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2698206"/>
              </p:ext>
            </p:extLst>
          </p:nvPr>
        </p:nvGraphicFramePr>
        <p:xfrm>
          <a:off x="1567539" y="1938004"/>
          <a:ext cx="8182954" cy="14031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62070">
                  <a:extLst>
                    <a:ext uri="{9D8B030D-6E8A-4147-A177-3AD203B41FA5}">
                      <a16:colId xmlns:a16="http://schemas.microsoft.com/office/drawing/2014/main" val="1985343372"/>
                    </a:ext>
                  </a:extLst>
                </a:gridCol>
                <a:gridCol w="1530221">
                  <a:extLst>
                    <a:ext uri="{9D8B030D-6E8A-4147-A177-3AD203B41FA5}">
                      <a16:colId xmlns:a16="http://schemas.microsoft.com/office/drawing/2014/main" val="2947631428"/>
                    </a:ext>
                  </a:extLst>
                </a:gridCol>
                <a:gridCol w="1530221">
                  <a:extLst>
                    <a:ext uri="{9D8B030D-6E8A-4147-A177-3AD203B41FA5}">
                      <a16:colId xmlns:a16="http://schemas.microsoft.com/office/drawing/2014/main" val="2256424406"/>
                    </a:ext>
                  </a:extLst>
                </a:gridCol>
                <a:gridCol w="1530221">
                  <a:extLst>
                    <a:ext uri="{9D8B030D-6E8A-4147-A177-3AD203B41FA5}">
                      <a16:colId xmlns:a16="http://schemas.microsoft.com/office/drawing/2014/main" val="270851179"/>
                    </a:ext>
                  </a:extLst>
                </a:gridCol>
                <a:gridCol w="1530221">
                  <a:extLst>
                    <a:ext uri="{9D8B030D-6E8A-4147-A177-3AD203B41FA5}">
                      <a16:colId xmlns:a16="http://schemas.microsoft.com/office/drawing/2014/main" val="1783434104"/>
                    </a:ext>
                  </a:extLst>
                </a:gridCol>
              </a:tblGrid>
              <a:tr h="70157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图书种类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历史类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文学类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艺术类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科学类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5565463"/>
                  </a:ext>
                </a:extLst>
              </a:tr>
              <a:tr h="70157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人数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</a:rPr>
                        <a:t>60</a:t>
                      </a:r>
                      <a:endParaRPr lang="zh-CN" altLang="en-US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</a:rPr>
                        <a:t>110</a:t>
                      </a:r>
                      <a:endParaRPr lang="zh-CN" altLang="en-US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</a:rPr>
                        <a:t>90</a:t>
                      </a:r>
                      <a:endParaRPr lang="zh-CN" altLang="en-US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</a:rPr>
                        <a:t>180</a:t>
                      </a:r>
                      <a:endParaRPr lang="zh-CN" altLang="en-US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54483374"/>
                  </a:ext>
                </a:extLst>
              </a:tr>
            </a:tbl>
          </a:graphicData>
        </a:graphic>
      </p:graphicFrame>
      <p:sp>
        <p:nvSpPr>
          <p:cNvPr id="25" name="文本框 24">
            <a:extLst>
              <a:ext uri="{FF2B5EF4-FFF2-40B4-BE49-F238E27FC236}">
                <a16:creationId xmlns:a16="http://schemas.microsoft.com/office/drawing/2014/main" id="{5B891CDB-5286-5BA6-F405-41582CE5150E}"/>
              </a:ext>
            </a:extLst>
          </p:cNvPr>
          <p:cNvSpPr txBox="1"/>
          <p:nvPr/>
        </p:nvSpPr>
        <p:spPr>
          <a:xfrm>
            <a:off x="1462574" y="3642059"/>
            <a:ext cx="9752823" cy="25934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strike="noStrike">
                <a:solidFill>
                  <a:srgbClr val="FF0000"/>
                </a:solidFill>
                <a:latin typeface="FZYBKSJW--GB1-0"/>
              </a:defRPr>
            </a:lvl1pPr>
          </a:lstStyle>
          <a:p>
            <a:r>
              <a:rPr lang="zh-CN" altLang="en-US" dirty="0"/>
              <a:t>喜欢科学类的人数最多，喜欢文学类的人数较多，</a:t>
            </a:r>
            <a:endParaRPr lang="en-US" altLang="zh-CN" dirty="0"/>
          </a:p>
          <a:p>
            <a:r>
              <a:rPr lang="zh-CN" altLang="en-US" dirty="0"/>
              <a:t>喜欢艺术类和历史类的人数相对较少。</a:t>
            </a:r>
            <a:endParaRPr lang="en-US" altLang="zh-CN" dirty="0"/>
          </a:p>
          <a:p>
            <a:r>
              <a:rPr lang="zh-CN" altLang="en-US" dirty="0"/>
              <a:t>采购新书时，科学类的可以多采购一些，文学类的</a:t>
            </a:r>
            <a:endParaRPr lang="en-US" altLang="zh-CN" dirty="0"/>
          </a:p>
          <a:p>
            <a:r>
              <a:rPr lang="zh-CN" altLang="en-US" dirty="0"/>
              <a:t>其次，艺术类和历史类的可以相对少采购一些。</a:t>
            </a:r>
          </a:p>
        </p:txBody>
      </p:sp>
    </p:spTree>
    <p:extLst>
      <p:ext uri="{BB962C8B-B14F-4D97-AF65-F5344CB8AC3E}">
        <p14:creationId xmlns:p14="http://schemas.microsoft.com/office/powerpoint/2010/main" val="457880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28BFCA3A-34C9-E6CF-7FE8-A774D5565F50}"/>
              </a:ext>
            </a:extLst>
          </p:cNvPr>
          <p:cNvSpPr txBox="1"/>
          <p:nvPr/>
        </p:nvSpPr>
        <p:spPr>
          <a:xfrm>
            <a:off x="1050239" y="1254178"/>
            <a:ext cx="1079030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3600" dirty="0"/>
              <a:t>某小学四年级开展捐赠图书活动，下面是四（</a:t>
            </a:r>
            <a:r>
              <a:rPr lang="en-US" altLang="zh-CN" sz="3600" dirty="0"/>
              <a:t>2</a:t>
            </a:r>
            <a:r>
              <a:rPr lang="zh-CN" altLang="en-US" sz="3600" dirty="0"/>
              <a:t>）班捐书情况统计表。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ADE92E0-8448-EF7D-FEFB-F9F5E7F08324}"/>
              </a:ext>
            </a:extLst>
          </p:cNvPr>
          <p:cNvSpPr txBox="1"/>
          <p:nvPr/>
        </p:nvSpPr>
        <p:spPr>
          <a:xfrm>
            <a:off x="3860174" y="837198"/>
            <a:ext cx="454670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91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B4260FB8-4370-5344-42C4-C532EB6D33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0898994"/>
              </p:ext>
            </p:extLst>
          </p:nvPr>
        </p:nvGraphicFramePr>
        <p:xfrm>
          <a:off x="1203645" y="2857146"/>
          <a:ext cx="9209318" cy="14031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55103">
                  <a:extLst>
                    <a:ext uri="{9D8B030D-6E8A-4147-A177-3AD203B41FA5}">
                      <a16:colId xmlns:a16="http://schemas.microsoft.com/office/drawing/2014/main" val="1985343372"/>
                    </a:ext>
                  </a:extLst>
                </a:gridCol>
                <a:gridCol w="1450843">
                  <a:extLst>
                    <a:ext uri="{9D8B030D-6E8A-4147-A177-3AD203B41FA5}">
                      <a16:colId xmlns:a16="http://schemas.microsoft.com/office/drawing/2014/main" val="2947631428"/>
                    </a:ext>
                  </a:extLst>
                </a:gridCol>
                <a:gridCol w="1450843">
                  <a:extLst>
                    <a:ext uri="{9D8B030D-6E8A-4147-A177-3AD203B41FA5}">
                      <a16:colId xmlns:a16="http://schemas.microsoft.com/office/drawing/2014/main" val="2256424406"/>
                    </a:ext>
                  </a:extLst>
                </a:gridCol>
                <a:gridCol w="1450843">
                  <a:extLst>
                    <a:ext uri="{9D8B030D-6E8A-4147-A177-3AD203B41FA5}">
                      <a16:colId xmlns:a16="http://schemas.microsoft.com/office/drawing/2014/main" val="270851179"/>
                    </a:ext>
                  </a:extLst>
                </a:gridCol>
                <a:gridCol w="1450843">
                  <a:extLst>
                    <a:ext uri="{9D8B030D-6E8A-4147-A177-3AD203B41FA5}">
                      <a16:colId xmlns:a16="http://schemas.microsoft.com/office/drawing/2014/main" val="1783434104"/>
                    </a:ext>
                  </a:extLst>
                </a:gridCol>
                <a:gridCol w="1450843">
                  <a:extLst>
                    <a:ext uri="{9D8B030D-6E8A-4147-A177-3AD203B41FA5}">
                      <a16:colId xmlns:a16="http://schemas.microsoft.com/office/drawing/2014/main" val="4147922017"/>
                    </a:ext>
                  </a:extLst>
                </a:gridCol>
              </a:tblGrid>
              <a:tr h="70157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小组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一组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二组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三组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四组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五组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5565463"/>
                  </a:ext>
                </a:extLst>
              </a:tr>
              <a:tr h="70157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数量</a:t>
                      </a:r>
                      <a:r>
                        <a:rPr lang="en-US" altLang="zh-CN" sz="2800" b="1" dirty="0"/>
                        <a:t>/</a:t>
                      </a:r>
                      <a:r>
                        <a:rPr lang="zh-CN" altLang="en-US" sz="2800" b="1" dirty="0"/>
                        <a:t>本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</a:rPr>
                        <a:t>40</a:t>
                      </a:r>
                      <a:endParaRPr lang="zh-CN" altLang="en-US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</a:rPr>
                        <a:t>30</a:t>
                      </a:r>
                      <a:endParaRPr lang="zh-CN" altLang="en-US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</a:rPr>
                        <a:t>25</a:t>
                      </a:r>
                      <a:endParaRPr lang="zh-CN" altLang="en-US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</a:rPr>
                        <a:t>35</a:t>
                      </a:r>
                      <a:endParaRPr lang="zh-CN" altLang="en-US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</a:rPr>
                        <a:t>45</a:t>
                      </a:r>
                      <a:endParaRPr lang="zh-CN" altLang="en-US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54483374"/>
                  </a:ext>
                </a:extLst>
              </a:tr>
            </a:tbl>
          </a:graphicData>
        </a:graphic>
      </p:graphicFrame>
      <p:grpSp>
        <p:nvGrpSpPr>
          <p:cNvPr id="8" name="组合 7">
            <a:extLst>
              <a:ext uri="{FF2B5EF4-FFF2-40B4-BE49-F238E27FC236}">
                <a16:creationId xmlns:a16="http://schemas.microsoft.com/office/drawing/2014/main" id="{A3D01CD8-1551-C30D-8282-854F52AECA8F}"/>
              </a:ext>
            </a:extLst>
          </p:cNvPr>
          <p:cNvGrpSpPr/>
          <p:nvPr/>
        </p:nvGrpSpPr>
        <p:grpSpPr>
          <a:xfrm>
            <a:off x="1050239" y="4654625"/>
            <a:ext cx="5743750" cy="1270138"/>
            <a:chOff x="454295" y="2714632"/>
            <a:chExt cx="5743750" cy="1270138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FC9C001A-62ED-A6DA-4188-A051025A4D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4295" y="2714632"/>
              <a:ext cx="1248215" cy="1244175"/>
            </a:xfrm>
            <a:prstGeom prst="rect">
              <a:avLst/>
            </a:prstGeom>
          </p:spPr>
        </p:pic>
        <p:sp>
          <p:nvSpPr>
            <p:cNvPr id="11" name="对话气泡: 圆角矩形 10">
              <a:extLst>
                <a:ext uri="{FF2B5EF4-FFF2-40B4-BE49-F238E27FC236}">
                  <a16:creationId xmlns:a16="http://schemas.microsoft.com/office/drawing/2014/main" id="{B4FC38CC-6F0D-C9D2-1A6F-3720A0FC238F}"/>
                </a:ext>
              </a:extLst>
            </p:cNvPr>
            <p:cNvSpPr/>
            <p:nvPr/>
          </p:nvSpPr>
          <p:spPr>
            <a:xfrm>
              <a:off x="2076075" y="2817065"/>
              <a:ext cx="4121970" cy="1167705"/>
            </a:xfrm>
            <a:prstGeom prst="wedgeRoundRectCallout">
              <a:avLst>
                <a:gd name="adj1" fmla="val -58418"/>
                <a:gd name="adj2" fmla="val -20314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1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观察这些数据，你打算用 </a:t>
              </a:r>
              <a:r>
                <a:rPr lang="en-US" altLang="zh-CN" sz="2800" b="1" dirty="0">
                  <a:solidFill>
                    <a:schemeClr val="tx1"/>
                  </a:solidFill>
                  <a:ea typeface="+mj-ea"/>
                </a:rPr>
                <a:t>1 </a:t>
              </a: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格代表几个单位？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2DEA5EA2-1A11-1CF8-2BEA-AAE6FAE4B812}"/>
              </a:ext>
            </a:extLst>
          </p:cNvPr>
          <p:cNvGrpSpPr/>
          <p:nvPr/>
        </p:nvGrpSpPr>
        <p:grpSpPr>
          <a:xfrm>
            <a:off x="7288180" y="4171949"/>
            <a:ext cx="4275170" cy="1820140"/>
            <a:chOff x="7288180" y="4171949"/>
            <a:chExt cx="4275170" cy="1820140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30A725D4-66FB-62CA-48EC-DE2816886F67}"/>
                </a:ext>
              </a:extLst>
            </p:cNvPr>
            <p:cNvSpPr txBox="1"/>
            <p:nvPr/>
          </p:nvSpPr>
          <p:spPr>
            <a:xfrm>
              <a:off x="7288180" y="4810642"/>
              <a:ext cx="396181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i="0" u="none" strike="noStrike" baseline="0" dirty="0">
                  <a:solidFill>
                    <a:srgbClr val="0000FF"/>
                  </a:solidFill>
                  <a:latin typeface="+mn-lt"/>
                  <a:ea typeface="+mj-ea"/>
                </a:rPr>
                <a:t>这些数都能被 </a:t>
              </a:r>
              <a:r>
                <a:rPr lang="en-US" altLang="zh-CN" sz="2800" b="1" i="0" u="none" strike="noStrike" baseline="0" dirty="0">
                  <a:solidFill>
                    <a:srgbClr val="0000FF"/>
                  </a:solidFill>
                  <a:latin typeface="+mn-lt"/>
                  <a:ea typeface="+mj-ea"/>
                </a:rPr>
                <a:t>5 </a:t>
              </a:r>
              <a:r>
                <a:rPr lang="zh-CN" altLang="en-US" sz="2800" b="1" i="0" u="none" strike="noStrike" baseline="0" dirty="0">
                  <a:solidFill>
                    <a:srgbClr val="0000FF"/>
                  </a:solidFill>
                  <a:latin typeface="+mn-lt"/>
                  <a:ea typeface="+mj-ea"/>
                </a:rPr>
                <a:t>整除。</a:t>
              </a:r>
              <a:endParaRPr lang="zh-CN" altLang="en-US" sz="2800" b="1" dirty="0">
                <a:solidFill>
                  <a:srgbClr val="0000FF"/>
                </a:solidFill>
                <a:latin typeface="+mn-lt"/>
                <a:ea typeface="+mj-ea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4DECDA6D-74A7-1855-7D3B-FBD63B457318}"/>
                </a:ext>
              </a:extLst>
            </p:cNvPr>
            <p:cNvSpPr txBox="1"/>
            <p:nvPr/>
          </p:nvSpPr>
          <p:spPr>
            <a:xfrm>
              <a:off x="7288180" y="5468869"/>
              <a:ext cx="427517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i="0" u="none" strike="noStrike" baseline="0" dirty="0">
                  <a:solidFill>
                    <a:srgbClr val="0000FF"/>
                  </a:solidFill>
                  <a:latin typeface="+mn-lt"/>
                  <a:ea typeface="+mj-ea"/>
                </a:rPr>
                <a:t>用 </a:t>
              </a:r>
              <a:r>
                <a:rPr lang="en-US" altLang="zh-CN" sz="2800" b="1" i="0" u="none" strike="noStrike" baseline="0" dirty="0">
                  <a:solidFill>
                    <a:srgbClr val="0000FF"/>
                  </a:solidFill>
                  <a:latin typeface="+mn-lt"/>
                  <a:ea typeface="+mj-ea"/>
                </a:rPr>
                <a:t>1 </a:t>
              </a:r>
              <a:r>
                <a:rPr lang="zh-CN" altLang="en-US" sz="2800" b="1" i="0" u="none" strike="noStrike" baseline="0" dirty="0">
                  <a:solidFill>
                    <a:srgbClr val="0000FF"/>
                  </a:solidFill>
                  <a:latin typeface="+mn-lt"/>
                  <a:ea typeface="+mj-ea"/>
                </a:rPr>
                <a:t>格代表 </a:t>
              </a:r>
              <a:r>
                <a:rPr lang="en-US" altLang="zh-CN" sz="2800" b="1" i="0" u="none" strike="noStrike" baseline="0" dirty="0">
                  <a:solidFill>
                    <a:srgbClr val="0000FF"/>
                  </a:solidFill>
                  <a:latin typeface="+mn-lt"/>
                  <a:ea typeface="+mj-ea"/>
                </a:rPr>
                <a:t>5</a:t>
              </a:r>
              <a:r>
                <a:rPr lang="zh-CN" altLang="en-US" sz="2800" b="1" i="0" u="none" strike="noStrike" baseline="0" dirty="0">
                  <a:solidFill>
                    <a:srgbClr val="0000FF"/>
                  </a:solidFill>
                  <a:latin typeface="+mn-lt"/>
                  <a:ea typeface="+mj-ea"/>
                </a:rPr>
                <a:t>，比较好。</a:t>
              </a:r>
              <a:endParaRPr lang="zh-CN" altLang="en-US" sz="2800" b="1" dirty="0">
                <a:solidFill>
                  <a:srgbClr val="0000FF"/>
                </a:solidFill>
                <a:latin typeface="+mn-lt"/>
                <a:ea typeface="+mj-ea"/>
              </a:endParaRPr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id="{6F83A9BD-40C0-FCEB-EBA7-3901CE6B701D}"/>
                </a:ext>
              </a:extLst>
            </p:cNvPr>
            <p:cNvSpPr/>
            <p:nvPr/>
          </p:nvSpPr>
          <p:spPr>
            <a:xfrm>
              <a:off x="9696450" y="4171949"/>
              <a:ext cx="57150" cy="648000"/>
            </a:xfrm>
            <a:custGeom>
              <a:avLst/>
              <a:gdLst>
                <a:gd name="csX0" fmla="*/ 0 w 57150"/>
                <a:gd name="csY0" fmla="*/ 0 h 600075"/>
                <a:gd name="csX1" fmla="*/ 57150 w 57150"/>
                <a:gd name="csY1" fmla="*/ 323850 h 600075"/>
                <a:gd name="csX2" fmla="*/ 0 w 57150"/>
                <a:gd name="csY2" fmla="*/ 600075 h 6000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7150" h="600075">
                  <a:moveTo>
                    <a:pt x="0" y="0"/>
                  </a:moveTo>
                  <a:cubicBezTo>
                    <a:pt x="28575" y="111919"/>
                    <a:pt x="57150" y="223838"/>
                    <a:pt x="57150" y="323850"/>
                  </a:cubicBezTo>
                  <a:cubicBezTo>
                    <a:pt x="57150" y="423862"/>
                    <a:pt x="28575" y="511968"/>
                    <a:pt x="0" y="600075"/>
                  </a:cubicBezTo>
                </a:path>
              </a:pathLst>
            </a:custGeom>
            <a:noFill/>
            <a:ln w="28575">
              <a:solidFill>
                <a:srgbClr val="0000FF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1328100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矩形 89">
            <a:extLst>
              <a:ext uri="{FF2B5EF4-FFF2-40B4-BE49-F238E27FC236}">
                <a16:creationId xmlns:a16="http://schemas.microsoft.com/office/drawing/2014/main" id="{96FEA342-3EF6-F123-55C8-73A86F87440C}"/>
              </a:ext>
            </a:extLst>
          </p:cNvPr>
          <p:cNvSpPr/>
          <p:nvPr/>
        </p:nvSpPr>
        <p:spPr>
          <a:xfrm>
            <a:off x="5340868" y="2887980"/>
            <a:ext cx="551297" cy="320989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矩形 90">
            <a:extLst>
              <a:ext uri="{FF2B5EF4-FFF2-40B4-BE49-F238E27FC236}">
                <a16:creationId xmlns:a16="http://schemas.microsoft.com/office/drawing/2014/main" id="{695D5983-8A4D-74EC-1F3A-0E8379A13D94}"/>
              </a:ext>
            </a:extLst>
          </p:cNvPr>
          <p:cNvSpPr/>
          <p:nvPr/>
        </p:nvSpPr>
        <p:spPr>
          <a:xfrm>
            <a:off x="6483868" y="3680460"/>
            <a:ext cx="551297" cy="241741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矩形 91">
            <a:extLst>
              <a:ext uri="{FF2B5EF4-FFF2-40B4-BE49-F238E27FC236}">
                <a16:creationId xmlns:a16="http://schemas.microsoft.com/office/drawing/2014/main" id="{9304AAA1-89EE-80F8-A689-76C0A136496F}"/>
              </a:ext>
            </a:extLst>
          </p:cNvPr>
          <p:cNvSpPr/>
          <p:nvPr/>
        </p:nvSpPr>
        <p:spPr>
          <a:xfrm>
            <a:off x="7611628" y="4084320"/>
            <a:ext cx="551297" cy="20135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矩形 92">
            <a:extLst>
              <a:ext uri="{FF2B5EF4-FFF2-40B4-BE49-F238E27FC236}">
                <a16:creationId xmlns:a16="http://schemas.microsoft.com/office/drawing/2014/main" id="{3F7F2DBF-127F-0B29-7B4C-C12E4B27E977}"/>
              </a:ext>
            </a:extLst>
          </p:cNvPr>
          <p:cNvSpPr/>
          <p:nvPr/>
        </p:nvSpPr>
        <p:spPr>
          <a:xfrm>
            <a:off x="8754628" y="3284220"/>
            <a:ext cx="551297" cy="28136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矩形 93">
            <a:extLst>
              <a:ext uri="{FF2B5EF4-FFF2-40B4-BE49-F238E27FC236}">
                <a16:creationId xmlns:a16="http://schemas.microsoft.com/office/drawing/2014/main" id="{E36FC5E8-6A63-556B-3F2D-4DB44EF5B4BF}"/>
              </a:ext>
            </a:extLst>
          </p:cNvPr>
          <p:cNvSpPr/>
          <p:nvPr/>
        </p:nvSpPr>
        <p:spPr>
          <a:xfrm>
            <a:off x="9899339" y="2476500"/>
            <a:ext cx="551297" cy="362137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FEA1235-EA38-9210-65E6-9E492F5F336D}"/>
              </a:ext>
            </a:extLst>
          </p:cNvPr>
          <p:cNvSpPr txBox="1"/>
          <p:nvPr/>
        </p:nvSpPr>
        <p:spPr>
          <a:xfrm>
            <a:off x="373415" y="311105"/>
            <a:ext cx="11199460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）把上面的数据用下面的条形统计图表示出来。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C8B28949-4D2F-BA62-4270-0C3B67387D8A}"/>
              </a:ext>
            </a:extLst>
          </p:cNvPr>
          <p:cNvCxnSpPr>
            <a:cxnSpLocks/>
          </p:cNvCxnSpPr>
          <p:nvPr/>
        </p:nvCxnSpPr>
        <p:spPr>
          <a:xfrm>
            <a:off x="4758902" y="1595535"/>
            <a:ext cx="0" cy="450710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ED9E62E5-EF3C-9187-824D-CF3C2388D3D0}"/>
              </a:ext>
            </a:extLst>
          </p:cNvPr>
          <p:cNvGrpSpPr/>
          <p:nvPr/>
        </p:nvGrpSpPr>
        <p:grpSpPr>
          <a:xfrm>
            <a:off x="5141746" y="6139960"/>
            <a:ext cx="6661482" cy="461665"/>
            <a:chOff x="5141746" y="6139960"/>
            <a:chExt cx="6661482" cy="461665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1D5ED9E1-6A82-8360-DA3D-342AA1EA16DC}"/>
                </a:ext>
              </a:extLst>
            </p:cNvPr>
            <p:cNvSpPr txBox="1"/>
            <p:nvPr/>
          </p:nvSpPr>
          <p:spPr>
            <a:xfrm>
              <a:off x="5141746" y="6139960"/>
              <a:ext cx="86716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latin typeface="+mn-lt"/>
                </a:rPr>
                <a:t>一组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16BCA10B-5089-45FB-D991-9CE3A96C4F71}"/>
                </a:ext>
              </a:extLst>
            </p:cNvPr>
            <p:cNvSpPr txBox="1"/>
            <p:nvPr/>
          </p:nvSpPr>
          <p:spPr>
            <a:xfrm>
              <a:off x="6280081" y="6139960"/>
              <a:ext cx="86716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latin typeface="+mn-lt"/>
                </a:rPr>
                <a:t>二组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4277B623-53F9-B1DC-8670-4F3B612EDE8F}"/>
                </a:ext>
              </a:extLst>
            </p:cNvPr>
            <p:cNvSpPr txBox="1"/>
            <p:nvPr/>
          </p:nvSpPr>
          <p:spPr>
            <a:xfrm>
              <a:off x="7455739" y="6139960"/>
              <a:ext cx="86716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latin typeface="+mn-lt"/>
                </a:rPr>
                <a:t>三组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78F6DB07-E1FC-7BA7-B5A6-6CB48A5E83B0}"/>
                </a:ext>
              </a:extLst>
            </p:cNvPr>
            <p:cNvSpPr txBox="1"/>
            <p:nvPr/>
          </p:nvSpPr>
          <p:spPr>
            <a:xfrm>
              <a:off x="8594075" y="6139960"/>
              <a:ext cx="86716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latin typeface="+mn-lt"/>
                </a:rPr>
                <a:t>四组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B33A3197-4783-1323-06C5-A45CC3AF5672}"/>
                </a:ext>
              </a:extLst>
            </p:cNvPr>
            <p:cNvSpPr txBox="1"/>
            <p:nvPr/>
          </p:nvSpPr>
          <p:spPr>
            <a:xfrm>
              <a:off x="9732410" y="6139960"/>
              <a:ext cx="86716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latin typeface="+mn-lt"/>
                </a:rPr>
                <a:t>五组</a:t>
              </a: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3ACD6C61-67B2-BC9E-4C42-DE37185CA276}"/>
                </a:ext>
              </a:extLst>
            </p:cNvPr>
            <p:cNvSpPr txBox="1"/>
            <p:nvPr/>
          </p:nvSpPr>
          <p:spPr>
            <a:xfrm>
              <a:off x="10936059" y="6139960"/>
              <a:ext cx="86716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latin typeface="+mn-lt"/>
                </a:rPr>
                <a:t>小组</a:t>
              </a: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FFD8E641-01ED-7D53-5433-4D5A5A2D7AFE}"/>
              </a:ext>
            </a:extLst>
          </p:cNvPr>
          <p:cNvGrpSpPr/>
          <p:nvPr/>
        </p:nvGrpSpPr>
        <p:grpSpPr>
          <a:xfrm>
            <a:off x="4758902" y="2071396"/>
            <a:ext cx="6820388" cy="4032000"/>
            <a:chOff x="4758902" y="2071396"/>
            <a:chExt cx="6820388" cy="4032000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1EF2EBCE-70F7-C57B-C2D3-94666624839A}"/>
                </a:ext>
              </a:extLst>
            </p:cNvPr>
            <p:cNvCxnSpPr>
              <a:cxnSpLocks/>
            </p:cNvCxnSpPr>
            <p:nvPr/>
          </p:nvCxnSpPr>
          <p:spPr>
            <a:xfrm>
              <a:off x="4758902" y="6102637"/>
              <a:ext cx="682038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7B9F4CC6-6397-F61F-3353-B59DBF63122D}"/>
                </a:ext>
              </a:extLst>
            </p:cNvPr>
            <p:cNvCxnSpPr>
              <a:cxnSpLocks/>
            </p:cNvCxnSpPr>
            <p:nvPr/>
          </p:nvCxnSpPr>
          <p:spPr>
            <a:xfrm>
              <a:off x="5328069" y="2071396"/>
              <a:ext cx="0" cy="4032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9824AE1E-4F05-E42F-A1A8-1E3BA0239D69}"/>
                </a:ext>
              </a:extLst>
            </p:cNvPr>
            <p:cNvCxnSpPr>
              <a:cxnSpLocks/>
            </p:cNvCxnSpPr>
            <p:nvPr/>
          </p:nvCxnSpPr>
          <p:spPr>
            <a:xfrm>
              <a:off x="5897236" y="2071396"/>
              <a:ext cx="0" cy="4032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A626FEF1-3032-DE98-A956-B7644AFB69DD}"/>
                </a:ext>
              </a:extLst>
            </p:cNvPr>
            <p:cNvCxnSpPr>
              <a:cxnSpLocks/>
            </p:cNvCxnSpPr>
            <p:nvPr/>
          </p:nvCxnSpPr>
          <p:spPr>
            <a:xfrm>
              <a:off x="6466403" y="2071396"/>
              <a:ext cx="0" cy="4032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0CC72011-8ABA-9E83-5E12-874749AEAED3}"/>
                </a:ext>
              </a:extLst>
            </p:cNvPr>
            <p:cNvCxnSpPr>
              <a:cxnSpLocks/>
            </p:cNvCxnSpPr>
            <p:nvPr/>
          </p:nvCxnSpPr>
          <p:spPr>
            <a:xfrm>
              <a:off x="7035570" y="2071396"/>
              <a:ext cx="0" cy="4032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0611EA04-647F-77B1-F59E-0A404884F2DB}"/>
                </a:ext>
              </a:extLst>
            </p:cNvPr>
            <p:cNvCxnSpPr>
              <a:cxnSpLocks/>
            </p:cNvCxnSpPr>
            <p:nvPr/>
          </p:nvCxnSpPr>
          <p:spPr>
            <a:xfrm>
              <a:off x="7604737" y="2071396"/>
              <a:ext cx="0" cy="4032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D6D9D31E-D84A-36F3-C5A8-A8B52DCCA448}"/>
                </a:ext>
              </a:extLst>
            </p:cNvPr>
            <p:cNvCxnSpPr>
              <a:cxnSpLocks/>
            </p:cNvCxnSpPr>
            <p:nvPr/>
          </p:nvCxnSpPr>
          <p:spPr>
            <a:xfrm>
              <a:off x="8173904" y="2071396"/>
              <a:ext cx="0" cy="4032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75A6DC76-37F4-E2A2-79A8-1E8A16A09498}"/>
                </a:ext>
              </a:extLst>
            </p:cNvPr>
            <p:cNvCxnSpPr>
              <a:cxnSpLocks/>
            </p:cNvCxnSpPr>
            <p:nvPr/>
          </p:nvCxnSpPr>
          <p:spPr>
            <a:xfrm>
              <a:off x="8743071" y="2071396"/>
              <a:ext cx="0" cy="4032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EA2B71C1-27D4-95B5-74B0-E48000495930}"/>
                </a:ext>
              </a:extLst>
            </p:cNvPr>
            <p:cNvCxnSpPr>
              <a:cxnSpLocks/>
            </p:cNvCxnSpPr>
            <p:nvPr/>
          </p:nvCxnSpPr>
          <p:spPr>
            <a:xfrm>
              <a:off x="9312238" y="2071396"/>
              <a:ext cx="0" cy="4032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DF1157DF-9C81-3AF5-DF3A-47746ECF807F}"/>
                </a:ext>
              </a:extLst>
            </p:cNvPr>
            <p:cNvCxnSpPr>
              <a:cxnSpLocks/>
            </p:cNvCxnSpPr>
            <p:nvPr/>
          </p:nvCxnSpPr>
          <p:spPr>
            <a:xfrm>
              <a:off x="9881405" y="2071396"/>
              <a:ext cx="0" cy="4032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68BD32C5-BD02-807A-1167-72D187C8C41D}"/>
                </a:ext>
              </a:extLst>
            </p:cNvPr>
            <p:cNvCxnSpPr>
              <a:cxnSpLocks/>
            </p:cNvCxnSpPr>
            <p:nvPr/>
          </p:nvCxnSpPr>
          <p:spPr>
            <a:xfrm>
              <a:off x="10450572" y="2071396"/>
              <a:ext cx="0" cy="4032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2B62DF7F-785F-CFFB-6FD1-AC6DDE037ED5}"/>
                </a:ext>
              </a:extLst>
            </p:cNvPr>
            <p:cNvCxnSpPr>
              <a:cxnSpLocks/>
            </p:cNvCxnSpPr>
            <p:nvPr/>
          </p:nvCxnSpPr>
          <p:spPr>
            <a:xfrm>
              <a:off x="10991747" y="2071396"/>
              <a:ext cx="0" cy="4032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27EBF79A-AE9D-8D5B-9C67-1BEDD38CEACD}"/>
                </a:ext>
              </a:extLst>
            </p:cNvPr>
            <p:cNvCxnSpPr>
              <a:cxnSpLocks/>
            </p:cNvCxnSpPr>
            <p:nvPr/>
          </p:nvCxnSpPr>
          <p:spPr>
            <a:xfrm>
              <a:off x="4758902" y="5699555"/>
              <a:ext cx="624189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DEAAB87F-B03A-2C7A-F268-FC6F35D96BEF}"/>
                </a:ext>
              </a:extLst>
            </p:cNvPr>
            <p:cNvCxnSpPr>
              <a:cxnSpLocks/>
            </p:cNvCxnSpPr>
            <p:nvPr/>
          </p:nvCxnSpPr>
          <p:spPr>
            <a:xfrm>
              <a:off x="4758902" y="5296473"/>
              <a:ext cx="624189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CF354CEE-3D68-CB2C-DAA1-093BB76ED770}"/>
                </a:ext>
              </a:extLst>
            </p:cNvPr>
            <p:cNvCxnSpPr>
              <a:cxnSpLocks/>
            </p:cNvCxnSpPr>
            <p:nvPr/>
          </p:nvCxnSpPr>
          <p:spPr>
            <a:xfrm>
              <a:off x="4758902" y="4893391"/>
              <a:ext cx="624189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B5C580CC-19C8-F57F-A3F7-27727D7ABA45}"/>
                </a:ext>
              </a:extLst>
            </p:cNvPr>
            <p:cNvCxnSpPr>
              <a:cxnSpLocks/>
            </p:cNvCxnSpPr>
            <p:nvPr/>
          </p:nvCxnSpPr>
          <p:spPr>
            <a:xfrm>
              <a:off x="4758902" y="4490309"/>
              <a:ext cx="624189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AC645D11-781E-77E8-ADF5-D8410EF334C7}"/>
                </a:ext>
              </a:extLst>
            </p:cNvPr>
            <p:cNvCxnSpPr>
              <a:cxnSpLocks/>
            </p:cNvCxnSpPr>
            <p:nvPr/>
          </p:nvCxnSpPr>
          <p:spPr>
            <a:xfrm>
              <a:off x="4758902" y="4087227"/>
              <a:ext cx="624189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15C23187-3B5C-9275-B801-E27FD77416AA}"/>
                </a:ext>
              </a:extLst>
            </p:cNvPr>
            <p:cNvCxnSpPr>
              <a:cxnSpLocks/>
            </p:cNvCxnSpPr>
            <p:nvPr/>
          </p:nvCxnSpPr>
          <p:spPr>
            <a:xfrm>
              <a:off x="4758902" y="3684145"/>
              <a:ext cx="624189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7304F2D2-D161-664D-022E-61E4365FBAC5}"/>
                </a:ext>
              </a:extLst>
            </p:cNvPr>
            <p:cNvCxnSpPr>
              <a:cxnSpLocks/>
            </p:cNvCxnSpPr>
            <p:nvPr/>
          </p:nvCxnSpPr>
          <p:spPr>
            <a:xfrm>
              <a:off x="4758902" y="3281063"/>
              <a:ext cx="624189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E63E9709-D2F0-C1A2-7873-C334C2C9B58C}"/>
                </a:ext>
              </a:extLst>
            </p:cNvPr>
            <p:cNvCxnSpPr>
              <a:cxnSpLocks/>
            </p:cNvCxnSpPr>
            <p:nvPr/>
          </p:nvCxnSpPr>
          <p:spPr>
            <a:xfrm>
              <a:off x="4758902" y="2877981"/>
              <a:ext cx="624189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78EBF8B4-A636-1031-2D87-F0C7758AE6C2}"/>
                </a:ext>
              </a:extLst>
            </p:cNvPr>
            <p:cNvCxnSpPr>
              <a:cxnSpLocks/>
            </p:cNvCxnSpPr>
            <p:nvPr/>
          </p:nvCxnSpPr>
          <p:spPr>
            <a:xfrm>
              <a:off x="4758902" y="2474899"/>
              <a:ext cx="624189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id="{93B3F741-A3B0-BEFF-821C-8B00192376C6}"/>
                </a:ext>
              </a:extLst>
            </p:cNvPr>
            <p:cNvCxnSpPr>
              <a:cxnSpLocks/>
            </p:cNvCxnSpPr>
            <p:nvPr/>
          </p:nvCxnSpPr>
          <p:spPr>
            <a:xfrm>
              <a:off x="4758902" y="2071817"/>
              <a:ext cx="624189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文本框 44">
            <a:extLst>
              <a:ext uri="{FF2B5EF4-FFF2-40B4-BE49-F238E27FC236}">
                <a16:creationId xmlns:a16="http://schemas.microsoft.com/office/drawing/2014/main" id="{D53ED3A0-EFC8-01CF-34F9-39A6D526EF1F}"/>
              </a:ext>
            </a:extLst>
          </p:cNvPr>
          <p:cNvSpPr txBox="1"/>
          <p:nvPr/>
        </p:nvSpPr>
        <p:spPr>
          <a:xfrm>
            <a:off x="4026739" y="1104129"/>
            <a:ext cx="14643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latin typeface="+mn-lt"/>
              </a:rPr>
              <a:t>数量</a:t>
            </a:r>
            <a:r>
              <a:rPr lang="en-US" altLang="zh-CN" sz="2400" b="1" dirty="0">
                <a:latin typeface="+mn-lt"/>
              </a:rPr>
              <a:t>/</a:t>
            </a:r>
            <a:r>
              <a:rPr lang="zh-CN" altLang="en-US" sz="2400" b="1" dirty="0">
                <a:latin typeface="+mn-lt"/>
              </a:rPr>
              <a:t>本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D550D170-9039-0601-1008-9E3494AACCF5}"/>
              </a:ext>
            </a:extLst>
          </p:cNvPr>
          <p:cNvSpPr txBox="1"/>
          <p:nvPr/>
        </p:nvSpPr>
        <p:spPr>
          <a:xfrm>
            <a:off x="5287061" y="1315421"/>
            <a:ext cx="49859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>
                <a:latin typeface="+mn-lt"/>
              </a:defRPr>
            </a:lvl1pPr>
          </a:lstStyle>
          <a:p>
            <a:r>
              <a:rPr lang="zh-CN" altLang="en-US" dirty="0"/>
              <a:t>四（</a:t>
            </a:r>
            <a:r>
              <a:rPr lang="en-US" altLang="zh-CN" dirty="0"/>
              <a:t>2</a:t>
            </a:r>
            <a:r>
              <a:rPr lang="zh-CN" altLang="en-US" dirty="0"/>
              <a:t>）班捐书情况统计图</a:t>
            </a:r>
          </a:p>
        </p:txBody>
      </p: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44EDD545-A33A-81F0-C146-F65434CCC3BA}"/>
              </a:ext>
            </a:extLst>
          </p:cNvPr>
          <p:cNvGrpSpPr/>
          <p:nvPr/>
        </p:nvGrpSpPr>
        <p:grpSpPr>
          <a:xfrm>
            <a:off x="3619697" y="2216644"/>
            <a:ext cx="1281983" cy="4119264"/>
            <a:chOff x="3657021" y="2216644"/>
            <a:chExt cx="1281983" cy="4119264"/>
          </a:xfrm>
        </p:grpSpPr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0BE750D5-4708-7861-6EF0-6AC046CAD59C}"/>
                </a:ext>
              </a:extLst>
            </p:cNvPr>
            <p:cNvSpPr txBox="1"/>
            <p:nvPr/>
          </p:nvSpPr>
          <p:spPr>
            <a:xfrm>
              <a:off x="3657021" y="2216644"/>
              <a:ext cx="128198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2400" b="1">
                  <a:latin typeface="+mn-lt"/>
                </a:defRPr>
              </a:lvl1pPr>
            </a:lstStyle>
            <a:p>
              <a:r>
                <a:rPr lang="en-US" altLang="zh-CN" dirty="0">
                  <a:latin typeface="+mj-ea"/>
                  <a:ea typeface="+mj-ea"/>
                </a:rPr>
                <a:t>(    )</a:t>
              </a:r>
              <a:endParaRPr lang="zh-CN" altLang="en-US" dirty="0">
                <a:latin typeface="+mj-ea"/>
                <a:ea typeface="+mj-ea"/>
              </a:endParaRPr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1B11E964-62BE-6870-D440-9F894EF5B71E}"/>
                </a:ext>
              </a:extLst>
            </p:cNvPr>
            <p:cNvSpPr txBox="1"/>
            <p:nvPr/>
          </p:nvSpPr>
          <p:spPr>
            <a:xfrm>
              <a:off x="3657021" y="2627191"/>
              <a:ext cx="128198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2400" b="1">
                  <a:latin typeface="+mn-lt"/>
                </a:defRPr>
              </a:lvl1pPr>
            </a:lstStyle>
            <a:p>
              <a:r>
                <a:rPr lang="en-US" altLang="zh-CN" dirty="0">
                  <a:latin typeface="+mj-ea"/>
                  <a:ea typeface="+mj-ea"/>
                </a:rPr>
                <a:t>(    )</a:t>
              </a:r>
              <a:endParaRPr lang="zh-CN" altLang="en-US" dirty="0">
                <a:latin typeface="+mj-ea"/>
                <a:ea typeface="+mj-ea"/>
              </a:endParaRPr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69BACE29-6221-C83B-DB24-09629E4E0874}"/>
                </a:ext>
              </a:extLst>
            </p:cNvPr>
            <p:cNvSpPr txBox="1"/>
            <p:nvPr/>
          </p:nvSpPr>
          <p:spPr>
            <a:xfrm>
              <a:off x="3657021" y="3037738"/>
              <a:ext cx="128198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2400" b="1">
                  <a:latin typeface="+mn-lt"/>
                </a:defRPr>
              </a:lvl1pPr>
            </a:lstStyle>
            <a:p>
              <a:r>
                <a:rPr lang="en-US" altLang="zh-CN" dirty="0">
                  <a:latin typeface="+mj-ea"/>
                  <a:ea typeface="+mj-ea"/>
                </a:rPr>
                <a:t>(    )</a:t>
              </a:r>
              <a:endParaRPr lang="zh-CN" altLang="en-US" dirty="0">
                <a:latin typeface="+mj-ea"/>
                <a:ea typeface="+mj-ea"/>
              </a:endParaRPr>
            </a:p>
          </p:txBody>
        </p: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6F83E4D4-7B59-8752-46CB-FA91B05B9389}"/>
                </a:ext>
              </a:extLst>
            </p:cNvPr>
            <p:cNvSpPr txBox="1"/>
            <p:nvPr/>
          </p:nvSpPr>
          <p:spPr>
            <a:xfrm>
              <a:off x="3657021" y="3448285"/>
              <a:ext cx="128198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2400" b="1">
                  <a:latin typeface="+mn-lt"/>
                </a:defRPr>
              </a:lvl1pPr>
            </a:lstStyle>
            <a:p>
              <a:r>
                <a:rPr lang="en-US" altLang="zh-CN" dirty="0">
                  <a:latin typeface="+mj-ea"/>
                  <a:ea typeface="+mj-ea"/>
                </a:rPr>
                <a:t>(    )</a:t>
              </a:r>
              <a:endParaRPr lang="zh-CN" altLang="en-US" dirty="0">
                <a:latin typeface="+mj-ea"/>
                <a:ea typeface="+mj-ea"/>
              </a:endParaRPr>
            </a:p>
          </p:txBody>
        </p: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B2969C17-1441-A3B0-52B7-C7DA47094FE3}"/>
                </a:ext>
              </a:extLst>
            </p:cNvPr>
            <p:cNvSpPr txBox="1"/>
            <p:nvPr/>
          </p:nvSpPr>
          <p:spPr>
            <a:xfrm>
              <a:off x="3657021" y="3830839"/>
              <a:ext cx="128198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2400" b="1">
                  <a:latin typeface="+mn-lt"/>
                </a:defRPr>
              </a:lvl1pPr>
            </a:lstStyle>
            <a:p>
              <a:r>
                <a:rPr lang="en-US" altLang="zh-CN" dirty="0">
                  <a:latin typeface="+mj-ea"/>
                  <a:ea typeface="+mj-ea"/>
                </a:rPr>
                <a:t>(    )</a:t>
              </a:r>
              <a:endParaRPr lang="zh-CN" altLang="en-US" dirty="0">
                <a:latin typeface="+mj-ea"/>
                <a:ea typeface="+mj-ea"/>
              </a:endParaRPr>
            </a:p>
          </p:txBody>
        </p: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3BA365CC-EB73-C1B3-F7A6-B5ED0EFB6DF7}"/>
                </a:ext>
              </a:extLst>
            </p:cNvPr>
            <p:cNvSpPr txBox="1"/>
            <p:nvPr/>
          </p:nvSpPr>
          <p:spPr>
            <a:xfrm>
              <a:off x="3657021" y="4250717"/>
              <a:ext cx="128198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2400" b="1">
                  <a:latin typeface="+mn-lt"/>
                </a:defRPr>
              </a:lvl1pPr>
            </a:lstStyle>
            <a:p>
              <a:r>
                <a:rPr lang="en-US" altLang="zh-CN" dirty="0">
                  <a:latin typeface="+mj-ea"/>
                  <a:ea typeface="+mj-ea"/>
                </a:rPr>
                <a:t>(    )</a:t>
              </a:r>
              <a:endParaRPr lang="zh-CN" altLang="en-US" dirty="0">
                <a:latin typeface="+mj-ea"/>
                <a:ea typeface="+mj-ea"/>
              </a:endParaRPr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C891F696-B47E-11FA-8E8E-0425A281CEF4}"/>
                </a:ext>
              </a:extLst>
            </p:cNvPr>
            <p:cNvSpPr txBox="1"/>
            <p:nvPr/>
          </p:nvSpPr>
          <p:spPr>
            <a:xfrm>
              <a:off x="3657021" y="4642602"/>
              <a:ext cx="128198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2400" b="1">
                  <a:latin typeface="+mn-lt"/>
                </a:defRPr>
              </a:lvl1pPr>
            </a:lstStyle>
            <a:p>
              <a:r>
                <a:rPr lang="en-US" altLang="zh-CN" dirty="0">
                  <a:latin typeface="+mj-ea"/>
                  <a:ea typeface="+mj-ea"/>
                </a:rPr>
                <a:t>(    )</a:t>
              </a:r>
              <a:endParaRPr lang="zh-CN" altLang="en-US" dirty="0">
                <a:latin typeface="+mj-ea"/>
                <a:ea typeface="+mj-ea"/>
              </a:endParaRPr>
            </a:p>
          </p:txBody>
        </p:sp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id="{7FEDC118-2E6F-0832-34E5-96D8EEB12CBA}"/>
                </a:ext>
              </a:extLst>
            </p:cNvPr>
            <p:cNvSpPr txBox="1"/>
            <p:nvPr/>
          </p:nvSpPr>
          <p:spPr>
            <a:xfrm>
              <a:off x="3657021" y="5062480"/>
              <a:ext cx="128198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2400" b="1">
                  <a:latin typeface="+mn-lt"/>
                </a:defRPr>
              </a:lvl1pPr>
            </a:lstStyle>
            <a:p>
              <a:r>
                <a:rPr lang="en-US" altLang="zh-CN" dirty="0">
                  <a:latin typeface="+mj-ea"/>
                  <a:ea typeface="+mj-ea"/>
                </a:rPr>
                <a:t>(    )</a:t>
              </a:r>
              <a:endParaRPr lang="zh-CN" altLang="en-US" dirty="0">
                <a:latin typeface="+mj-ea"/>
                <a:ea typeface="+mj-ea"/>
              </a:endParaRPr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68C8A452-53EC-F72E-59C8-D407C3B0F246}"/>
                </a:ext>
              </a:extLst>
            </p:cNvPr>
            <p:cNvSpPr txBox="1"/>
            <p:nvPr/>
          </p:nvSpPr>
          <p:spPr>
            <a:xfrm>
              <a:off x="3657021" y="5463696"/>
              <a:ext cx="128198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2400" b="1">
                  <a:latin typeface="+mn-lt"/>
                </a:defRPr>
              </a:lvl1pPr>
            </a:lstStyle>
            <a:p>
              <a:r>
                <a:rPr lang="en-US" altLang="zh-CN" dirty="0">
                  <a:latin typeface="+mj-ea"/>
                  <a:ea typeface="+mj-ea"/>
                </a:rPr>
                <a:t>(    )</a:t>
              </a:r>
              <a:endParaRPr lang="zh-CN" altLang="en-US" dirty="0">
                <a:latin typeface="+mj-ea"/>
                <a:ea typeface="+mj-ea"/>
              </a:endParaRPr>
            </a:p>
          </p:txBody>
        </p: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A1E1E7A8-297D-543F-2947-DFE092D4C9B5}"/>
                </a:ext>
              </a:extLst>
            </p:cNvPr>
            <p:cNvSpPr txBox="1"/>
            <p:nvPr/>
          </p:nvSpPr>
          <p:spPr>
            <a:xfrm>
              <a:off x="3657021" y="5874243"/>
              <a:ext cx="128198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2400" b="1">
                  <a:latin typeface="+mn-lt"/>
                </a:defRPr>
              </a:lvl1pPr>
            </a:lstStyle>
            <a:p>
              <a:r>
                <a:rPr lang="en-US" altLang="zh-CN" dirty="0">
                  <a:latin typeface="+mj-ea"/>
                  <a:ea typeface="+mj-ea"/>
                </a:rPr>
                <a:t>(    )</a:t>
              </a:r>
              <a:endParaRPr lang="zh-CN" altLang="en-US" dirty="0">
                <a:latin typeface="+mj-ea"/>
                <a:ea typeface="+mj-ea"/>
              </a:endParaRPr>
            </a:p>
          </p:txBody>
        </p: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047CA31F-E8EC-F22E-6678-3158EBDC065B}"/>
              </a:ext>
            </a:extLst>
          </p:cNvPr>
          <p:cNvGrpSpPr/>
          <p:nvPr/>
        </p:nvGrpSpPr>
        <p:grpSpPr>
          <a:xfrm>
            <a:off x="4034800" y="2232998"/>
            <a:ext cx="517539" cy="4091139"/>
            <a:chOff x="4044131" y="2232998"/>
            <a:chExt cx="517539" cy="4091139"/>
          </a:xfrm>
        </p:grpSpPr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1D9BC108-5AD3-15DB-D14C-EC53436BB060}"/>
                </a:ext>
              </a:extLst>
            </p:cNvPr>
            <p:cNvSpPr txBox="1"/>
            <p:nvPr/>
          </p:nvSpPr>
          <p:spPr>
            <a:xfrm>
              <a:off x="4044131" y="5862472"/>
              <a:ext cx="50820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FF00FF"/>
                  </a:solidFill>
                  <a:latin typeface="+mn-lt"/>
                </a:rPr>
                <a:t>0</a:t>
              </a:r>
              <a:endParaRPr lang="zh-CN" altLang="en-US" sz="2400" b="1" dirty="0">
                <a:solidFill>
                  <a:srgbClr val="FF00FF"/>
                </a:solidFill>
                <a:latin typeface="+mn-lt"/>
              </a:endParaRPr>
            </a:p>
          </p:txBody>
        </p: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4BD49047-74C2-BAC8-ADEC-6DA244A0570A}"/>
                </a:ext>
              </a:extLst>
            </p:cNvPr>
            <p:cNvSpPr txBox="1"/>
            <p:nvPr/>
          </p:nvSpPr>
          <p:spPr>
            <a:xfrm>
              <a:off x="4044131" y="5498578"/>
              <a:ext cx="50820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FF00FF"/>
                  </a:solidFill>
                  <a:latin typeface="+mn-lt"/>
                </a:rPr>
                <a:t>5</a:t>
              </a:r>
              <a:endParaRPr lang="zh-CN" altLang="en-US" sz="2400" b="1" dirty="0">
                <a:solidFill>
                  <a:srgbClr val="FF00FF"/>
                </a:solidFill>
                <a:latin typeface="+mn-lt"/>
              </a:endParaRPr>
            </a:p>
          </p:txBody>
        </p: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E6947282-511C-9E26-7E60-44D427E72F84}"/>
                </a:ext>
              </a:extLst>
            </p:cNvPr>
            <p:cNvSpPr txBox="1"/>
            <p:nvPr/>
          </p:nvSpPr>
          <p:spPr>
            <a:xfrm>
              <a:off x="4044131" y="5078700"/>
              <a:ext cx="50820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FF00FF"/>
                  </a:solidFill>
                  <a:latin typeface="+mn-lt"/>
                </a:rPr>
                <a:t>10</a:t>
              </a:r>
              <a:endParaRPr lang="zh-CN" altLang="en-US" sz="2400" b="1" dirty="0">
                <a:solidFill>
                  <a:srgbClr val="FF00FF"/>
                </a:solidFill>
                <a:latin typeface="+mn-lt"/>
              </a:endParaRPr>
            </a:p>
          </p:txBody>
        </p:sp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4D8A296B-4210-71B9-2F43-1B2EA36DA611}"/>
                </a:ext>
              </a:extLst>
            </p:cNvPr>
            <p:cNvSpPr txBox="1"/>
            <p:nvPr/>
          </p:nvSpPr>
          <p:spPr>
            <a:xfrm>
              <a:off x="4044131" y="4649493"/>
              <a:ext cx="50820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FF00FF"/>
                  </a:solidFill>
                  <a:latin typeface="+mn-lt"/>
                </a:rPr>
                <a:t>15</a:t>
              </a:r>
              <a:endParaRPr lang="zh-CN" altLang="en-US" sz="2400" b="1" dirty="0">
                <a:solidFill>
                  <a:srgbClr val="FF00FF"/>
                </a:solidFill>
                <a:latin typeface="+mn-lt"/>
              </a:endParaRPr>
            </a:p>
          </p:txBody>
        </p:sp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C95ED813-13D2-B13D-F917-31A400A23F20}"/>
                </a:ext>
              </a:extLst>
            </p:cNvPr>
            <p:cNvSpPr txBox="1"/>
            <p:nvPr/>
          </p:nvSpPr>
          <p:spPr>
            <a:xfrm>
              <a:off x="4044131" y="4257605"/>
              <a:ext cx="50820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FF00FF"/>
                  </a:solidFill>
                  <a:latin typeface="+mn-lt"/>
                </a:rPr>
                <a:t>20</a:t>
              </a:r>
              <a:endParaRPr lang="zh-CN" altLang="en-US" sz="2400" b="1" dirty="0">
                <a:solidFill>
                  <a:srgbClr val="FF00FF"/>
                </a:solidFill>
                <a:latin typeface="+mn-lt"/>
              </a:endParaRPr>
            </a:p>
          </p:txBody>
        </p:sp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2A678D03-EA3E-E4C3-E475-89035E05E9FB}"/>
                </a:ext>
              </a:extLst>
            </p:cNvPr>
            <p:cNvSpPr txBox="1"/>
            <p:nvPr/>
          </p:nvSpPr>
          <p:spPr>
            <a:xfrm>
              <a:off x="4053462" y="3865718"/>
              <a:ext cx="50820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FF00FF"/>
                  </a:solidFill>
                  <a:latin typeface="+mn-lt"/>
                </a:rPr>
                <a:t>25</a:t>
              </a:r>
              <a:endParaRPr lang="zh-CN" altLang="en-US" sz="2400" b="1" dirty="0">
                <a:solidFill>
                  <a:srgbClr val="FF00FF"/>
                </a:solidFill>
                <a:latin typeface="+mn-lt"/>
              </a:endParaRPr>
            </a:p>
          </p:txBody>
        </p: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F5B44C47-6006-2266-F930-A359905ACB37}"/>
                </a:ext>
              </a:extLst>
            </p:cNvPr>
            <p:cNvSpPr txBox="1"/>
            <p:nvPr/>
          </p:nvSpPr>
          <p:spPr>
            <a:xfrm>
              <a:off x="4053462" y="3464501"/>
              <a:ext cx="50820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FF00FF"/>
                  </a:solidFill>
                  <a:latin typeface="+mn-lt"/>
                </a:rPr>
                <a:t>30</a:t>
              </a:r>
              <a:endParaRPr lang="zh-CN" altLang="en-US" sz="2400" b="1" dirty="0">
                <a:solidFill>
                  <a:srgbClr val="FF00FF"/>
                </a:solidFill>
                <a:latin typeface="+mn-lt"/>
              </a:endParaRPr>
            </a:p>
          </p:txBody>
        </p:sp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BD81CC72-D4B5-827A-1B47-74EBBE29646A}"/>
                </a:ext>
              </a:extLst>
            </p:cNvPr>
            <p:cNvSpPr txBox="1"/>
            <p:nvPr/>
          </p:nvSpPr>
          <p:spPr>
            <a:xfrm>
              <a:off x="4053462" y="3044760"/>
              <a:ext cx="50820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FF00FF"/>
                  </a:solidFill>
                  <a:latin typeface="+mn-lt"/>
                </a:rPr>
                <a:t>35</a:t>
              </a:r>
              <a:endParaRPr lang="zh-CN" altLang="en-US" sz="2400" b="1" dirty="0">
                <a:solidFill>
                  <a:srgbClr val="FF00FF"/>
                </a:solidFill>
                <a:latin typeface="+mn-lt"/>
              </a:endParaRPr>
            </a:p>
          </p:txBody>
        </p: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C5DC6C2A-B272-692A-F702-F6493BF78801}"/>
                </a:ext>
              </a:extLst>
            </p:cNvPr>
            <p:cNvSpPr txBox="1"/>
            <p:nvPr/>
          </p:nvSpPr>
          <p:spPr>
            <a:xfrm>
              <a:off x="4053462" y="2652873"/>
              <a:ext cx="50820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FF00FF"/>
                  </a:solidFill>
                  <a:latin typeface="+mn-lt"/>
                </a:rPr>
                <a:t>40</a:t>
              </a:r>
              <a:endParaRPr lang="zh-CN" altLang="en-US" sz="2400" b="1" dirty="0">
                <a:solidFill>
                  <a:srgbClr val="FF00FF"/>
                </a:solidFill>
                <a:latin typeface="+mn-lt"/>
              </a:endParaRPr>
            </a:p>
          </p:txBody>
        </p:sp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17556071-48A3-3B11-0E27-6A118D82A2AB}"/>
                </a:ext>
              </a:extLst>
            </p:cNvPr>
            <p:cNvSpPr txBox="1"/>
            <p:nvPr/>
          </p:nvSpPr>
          <p:spPr>
            <a:xfrm>
              <a:off x="4053462" y="2232998"/>
              <a:ext cx="50820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FF00FF"/>
                  </a:solidFill>
                  <a:latin typeface="+mn-lt"/>
                </a:rPr>
                <a:t>45</a:t>
              </a:r>
              <a:endParaRPr lang="zh-CN" altLang="en-US" sz="2400" b="1" dirty="0">
                <a:solidFill>
                  <a:srgbClr val="FF00FF"/>
                </a:solidFill>
                <a:latin typeface="+mn-lt"/>
              </a:endParaRPr>
            </a:p>
          </p:txBody>
        </p:sp>
      </p:grpSp>
      <p:graphicFrame>
        <p:nvGraphicFramePr>
          <p:cNvPr id="87" name="表格 86">
            <a:extLst>
              <a:ext uri="{FF2B5EF4-FFF2-40B4-BE49-F238E27FC236}">
                <a16:creationId xmlns:a16="http://schemas.microsoft.com/office/drawing/2014/main" id="{78880E52-8356-8FBE-299D-73AD0509D4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6609760"/>
              </p:ext>
            </p:extLst>
          </p:nvPr>
        </p:nvGraphicFramePr>
        <p:xfrm>
          <a:off x="579483" y="1551405"/>
          <a:ext cx="2886151" cy="45071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1954">
                  <a:extLst>
                    <a:ext uri="{9D8B030D-6E8A-4147-A177-3AD203B41FA5}">
                      <a16:colId xmlns:a16="http://schemas.microsoft.com/office/drawing/2014/main" val="8871279"/>
                    </a:ext>
                  </a:extLst>
                </a:gridCol>
                <a:gridCol w="1534197">
                  <a:extLst>
                    <a:ext uri="{9D8B030D-6E8A-4147-A177-3AD203B41FA5}">
                      <a16:colId xmlns:a16="http://schemas.microsoft.com/office/drawing/2014/main" val="1077951770"/>
                    </a:ext>
                  </a:extLst>
                </a:gridCol>
              </a:tblGrid>
              <a:tr h="75118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小组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数量</a:t>
                      </a:r>
                      <a:r>
                        <a:rPr lang="en-US" altLang="zh-CN" sz="2800" b="1" dirty="0"/>
                        <a:t>/</a:t>
                      </a:r>
                      <a:r>
                        <a:rPr lang="zh-CN" altLang="en-US" sz="2800" b="1" dirty="0"/>
                        <a:t>本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9548145"/>
                  </a:ext>
                </a:extLst>
              </a:tr>
              <a:tr h="75118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一组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</a:rPr>
                        <a:t>40</a:t>
                      </a:r>
                      <a:endParaRPr lang="zh-CN" altLang="en-US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68004893"/>
                  </a:ext>
                </a:extLst>
              </a:tr>
              <a:tr h="75118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二组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</a:rPr>
                        <a:t>30</a:t>
                      </a:r>
                      <a:endParaRPr lang="zh-CN" altLang="en-US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0298658"/>
                  </a:ext>
                </a:extLst>
              </a:tr>
              <a:tr h="75118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三组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</a:rPr>
                        <a:t>25</a:t>
                      </a:r>
                      <a:endParaRPr lang="zh-CN" altLang="en-US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12015917"/>
                  </a:ext>
                </a:extLst>
              </a:tr>
              <a:tr h="75118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四组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</a:rPr>
                        <a:t>35</a:t>
                      </a:r>
                      <a:endParaRPr lang="zh-CN" altLang="en-US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1060543"/>
                  </a:ext>
                </a:extLst>
              </a:tr>
              <a:tr h="75118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五组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</a:rPr>
                        <a:t>45</a:t>
                      </a:r>
                      <a:endParaRPr lang="zh-CN" altLang="en-US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143133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55355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91" grpId="0" animBg="1"/>
      <p:bldP spid="92" grpId="0" animBg="1"/>
      <p:bldP spid="93" grpId="0" animBg="1"/>
      <p:bldP spid="9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E91BA69C-3CF6-13AA-5B12-CD86BBFBE248}"/>
              </a:ext>
            </a:extLst>
          </p:cNvPr>
          <p:cNvSpPr txBox="1"/>
          <p:nvPr/>
        </p:nvSpPr>
        <p:spPr>
          <a:xfrm>
            <a:off x="361560" y="885148"/>
            <a:ext cx="11339027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）下表是四（</a:t>
            </a:r>
            <a:r>
              <a:rPr lang="en-US" altLang="zh-CN" dirty="0"/>
              <a:t>3</a:t>
            </a:r>
            <a:r>
              <a:rPr lang="zh-CN" altLang="en-US" dirty="0"/>
              <a:t>）班的捐书情况，如果用条形统计图 </a:t>
            </a:r>
            <a:endParaRPr lang="en-US" altLang="zh-CN" dirty="0"/>
          </a:p>
          <a:p>
            <a:r>
              <a:rPr lang="en-US" altLang="zh-CN" dirty="0"/>
              <a:t>          </a:t>
            </a:r>
            <a:r>
              <a:rPr lang="zh-CN" altLang="en-US" dirty="0"/>
              <a:t>来表示，每格代表几本书合适？</a:t>
            </a:r>
          </a:p>
        </p:txBody>
      </p:sp>
      <p:graphicFrame>
        <p:nvGraphicFramePr>
          <p:cNvPr id="42" name="表格 41">
            <a:extLst>
              <a:ext uri="{FF2B5EF4-FFF2-40B4-BE49-F238E27FC236}">
                <a16:creationId xmlns:a16="http://schemas.microsoft.com/office/drawing/2014/main" id="{992EE2D1-2108-5FD3-DD02-85B8058CCE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5720132"/>
              </p:ext>
            </p:extLst>
          </p:nvPr>
        </p:nvGraphicFramePr>
        <p:xfrm>
          <a:off x="1735490" y="2437268"/>
          <a:ext cx="9209318" cy="14031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55103">
                  <a:extLst>
                    <a:ext uri="{9D8B030D-6E8A-4147-A177-3AD203B41FA5}">
                      <a16:colId xmlns:a16="http://schemas.microsoft.com/office/drawing/2014/main" val="1985343372"/>
                    </a:ext>
                  </a:extLst>
                </a:gridCol>
                <a:gridCol w="1450843">
                  <a:extLst>
                    <a:ext uri="{9D8B030D-6E8A-4147-A177-3AD203B41FA5}">
                      <a16:colId xmlns:a16="http://schemas.microsoft.com/office/drawing/2014/main" val="2947631428"/>
                    </a:ext>
                  </a:extLst>
                </a:gridCol>
                <a:gridCol w="1450843">
                  <a:extLst>
                    <a:ext uri="{9D8B030D-6E8A-4147-A177-3AD203B41FA5}">
                      <a16:colId xmlns:a16="http://schemas.microsoft.com/office/drawing/2014/main" val="2256424406"/>
                    </a:ext>
                  </a:extLst>
                </a:gridCol>
                <a:gridCol w="1450843">
                  <a:extLst>
                    <a:ext uri="{9D8B030D-6E8A-4147-A177-3AD203B41FA5}">
                      <a16:colId xmlns:a16="http://schemas.microsoft.com/office/drawing/2014/main" val="270851179"/>
                    </a:ext>
                  </a:extLst>
                </a:gridCol>
                <a:gridCol w="1450843">
                  <a:extLst>
                    <a:ext uri="{9D8B030D-6E8A-4147-A177-3AD203B41FA5}">
                      <a16:colId xmlns:a16="http://schemas.microsoft.com/office/drawing/2014/main" val="1783434104"/>
                    </a:ext>
                  </a:extLst>
                </a:gridCol>
                <a:gridCol w="1450843">
                  <a:extLst>
                    <a:ext uri="{9D8B030D-6E8A-4147-A177-3AD203B41FA5}">
                      <a16:colId xmlns:a16="http://schemas.microsoft.com/office/drawing/2014/main" val="4147922017"/>
                    </a:ext>
                  </a:extLst>
                </a:gridCol>
              </a:tblGrid>
              <a:tr h="70157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小组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一组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二组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三组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四组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五组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5565463"/>
                  </a:ext>
                </a:extLst>
              </a:tr>
              <a:tr h="70157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数量</a:t>
                      </a:r>
                      <a:r>
                        <a:rPr lang="en-US" altLang="zh-CN" sz="2800" b="1" dirty="0"/>
                        <a:t>/</a:t>
                      </a:r>
                      <a:r>
                        <a:rPr lang="zh-CN" altLang="en-US" sz="2800" b="1" dirty="0"/>
                        <a:t>本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</a:rPr>
                        <a:t>20</a:t>
                      </a:r>
                      <a:endParaRPr lang="zh-CN" altLang="en-US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</a:rPr>
                        <a:t>30</a:t>
                      </a:r>
                      <a:endParaRPr lang="zh-CN" altLang="en-US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</a:rPr>
                        <a:t>50</a:t>
                      </a:r>
                      <a:endParaRPr lang="zh-CN" altLang="en-US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</a:rPr>
                        <a:t>40</a:t>
                      </a:r>
                      <a:endParaRPr lang="zh-CN" altLang="en-US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</a:rPr>
                        <a:t>30</a:t>
                      </a:r>
                      <a:endParaRPr lang="zh-CN" altLang="en-US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54483374"/>
                  </a:ext>
                </a:extLst>
              </a:tr>
            </a:tbl>
          </a:graphicData>
        </a:graphic>
      </p:graphicFrame>
      <p:grpSp>
        <p:nvGrpSpPr>
          <p:cNvPr id="85" name="组合 84">
            <a:extLst>
              <a:ext uri="{FF2B5EF4-FFF2-40B4-BE49-F238E27FC236}">
                <a16:creationId xmlns:a16="http://schemas.microsoft.com/office/drawing/2014/main" id="{9223764E-7767-3D31-1CC3-BB9B971A61DB}"/>
              </a:ext>
            </a:extLst>
          </p:cNvPr>
          <p:cNvGrpSpPr/>
          <p:nvPr/>
        </p:nvGrpSpPr>
        <p:grpSpPr>
          <a:xfrm>
            <a:off x="6600570" y="3862873"/>
            <a:ext cx="3625781" cy="705168"/>
            <a:chOff x="6600570" y="3853542"/>
            <a:chExt cx="3625781" cy="705168"/>
          </a:xfrm>
        </p:grpSpPr>
        <p:sp>
          <p:nvSpPr>
            <p:cNvPr id="82" name="任意多边形: 形状 81">
              <a:extLst>
                <a:ext uri="{FF2B5EF4-FFF2-40B4-BE49-F238E27FC236}">
                  <a16:creationId xmlns:a16="http://schemas.microsoft.com/office/drawing/2014/main" id="{1FC0E57B-3869-9C4E-747D-00236292D1F1}"/>
                </a:ext>
              </a:extLst>
            </p:cNvPr>
            <p:cNvSpPr/>
            <p:nvPr/>
          </p:nvSpPr>
          <p:spPr>
            <a:xfrm>
              <a:off x="9293290" y="3853542"/>
              <a:ext cx="933061" cy="438539"/>
            </a:xfrm>
            <a:custGeom>
              <a:avLst/>
              <a:gdLst>
                <a:gd name="csX0" fmla="*/ 933061 w 933061"/>
                <a:gd name="csY0" fmla="*/ 0 h 363894"/>
                <a:gd name="csX1" fmla="*/ 681134 w 933061"/>
                <a:gd name="csY1" fmla="*/ 279919 h 363894"/>
                <a:gd name="csX2" fmla="*/ 0 w 933061"/>
                <a:gd name="csY2" fmla="*/ 363894 h 3638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933061" h="363894">
                  <a:moveTo>
                    <a:pt x="933061" y="0"/>
                  </a:moveTo>
                  <a:cubicBezTo>
                    <a:pt x="884852" y="109635"/>
                    <a:pt x="836644" y="219270"/>
                    <a:pt x="681134" y="279919"/>
                  </a:cubicBezTo>
                  <a:cubicBezTo>
                    <a:pt x="525624" y="340568"/>
                    <a:pt x="0" y="363894"/>
                    <a:pt x="0" y="363894"/>
                  </a:cubicBezTo>
                </a:path>
              </a:pathLst>
            </a:custGeom>
            <a:noFill/>
            <a:ln w="28575">
              <a:solidFill>
                <a:srgbClr val="0000FF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id="{A0111E27-AEB0-D09A-8724-941B0471E629}"/>
                </a:ext>
              </a:extLst>
            </p:cNvPr>
            <p:cNvSpPr txBox="1"/>
            <p:nvPr/>
          </p:nvSpPr>
          <p:spPr>
            <a:xfrm>
              <a:off x="6600570" y="4035490"/>
              <a:ext cx="296330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i="0" u="none" strike="noStrike" baseline="0" dirty="0">
                  <a:solidFill>
                    <a:srgbClr val="0000FF"/>
                  </a:solidFill>
                  <a:latin typeface="FZYBKSJW--GB1-0"/>
                </a:rPr>
                <a:t>数据都是整十数</a:t>
              </a:r>
              <a:endParaRPr lang="zh-CN" altLang="en-US" sz="2800" b="1" dirty="0">
                <a:solidFill>
                  <a:srgbClr val="0000FF"/>
                </a:solidFill>
              </a:endParaRPr>
            </a:p>
          </p:txBody>
        </p:sp>
      </p:grpSp>
      <p:sp>
        <p:nvSpPr>
          <p:cNvPr id="86" name="矩形: 圆角 85">
            <a:extLst>
              <a:ext uri="{FF2B5EF4-FFF2-40B4-BE49-F238E27FC236}">
                <a16:creationId xmlns:a16="http://schemas.microsoft.com/office/drawing/2014/main" id="{ABDF88AC-F26C-B77E-2FD3-1D05342AA8BA}"/>
              </a:ext>
            </a:extLst>
          </p:cNvPr>
          <p:cNvSpPr/>
          <p:nvPr/>
        </p:nvSpPr>
        <p:spPr>
          <a:xfrm>
            <a:off x="4818422" y="5019794"/>
            <a:ext cx="3760237" cy="87833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“以一当十”</a:t>
            </a:r>
          </a:p>
        </p:txBody>
      </p:sp>
    </p:spTree>
    <p:extLst>
      <p:ext uri="{BB962C8B-B14F-4D97-AF65-F5344CB8AC3E}">
        <p14:creationId xmlns:p14="http://schemas.microsoft.com/office/powerpoint/2010/main" val="37651886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文本框 77">
            <a:extLst>
              <a:ext uri="{FF2B5EF4-FFF2-40B4-BE49-F238E27FC236}">
                <a16:creationId xmlns:a16="http://schemas.microsoft.com/office/drawing/2014/main" id="{9AB6304D-C9DE-9122-40C1-ABEB548003AC}"/>
              </a:ext>
            </a:extLst>
          </p:cNvPr>
          <p:cNvSpPr txBox="1"/>
          <p:nvPr/>
        </p:nvSpPr>
        <p:spPr>
          <a:xfrm>
            <a:off x="254971" y="243501"/>
            <a:ext cx="10689835" cy="128798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sz="3400" dirty="0"/>
              <a:t>（</a:t>
            </a:r>
            <a:r>
              <a:rPr lang="en-US" altLang="zh-CN" sz="3400" dirty="0"/>
              <a:t>3</a:t>
            </a:r>
            <a:r>
              <a:rPr lang="zh-CN" altLang="en-US" sz="3400" dirty="0"/>
              <a:t>）该小学四年级有 </a:t>
            </a:r>
            <a:r>
              <a:rPr lang="en-US" altLang="zh-CN" sz="3400" dirty="0"/>
              <a:t>8 </a:t>
            </a:r>
            <a:r>
              <a:rPr lang="zh-CN" altLang="en-US" sz="3400" dirty="0"/>
              <a:t>个班，根据上面两个班的统计</a:t>
            </a:r>
            <a:endParaRPr lang="en-US" altLang="zh-CN" sz="3400" dirty="0"/>
          </a:p>
          <a:p>
            <a:r>
              <a:rPr lang="zh-CN" altLang="en-US" sz="3400" dirty="0"/>
              <a:t>          情况，估计一下四年级一共大约捐书多少本。</a:t>
            </a:r>
          </a:p>
        </p:txBody>
      </p:sp>
      <p:graphicFrame>
        <p:nvGraphicFramePr>
          <p:cNvPr id="79" name="表格 78">
            <a:extLst>
              <a:ext uri="{FF2B5EF4-FFF2-40B4-BE49-F238E27FC236}">
                <a16:creationId xmlns:a16="http://schemas.microsoft.com/office/drawing/2014/main" id="{19FE9E56-F80E-2255-D3F9-8DE0E5F152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9819870"/>
              </p:ext>
            </p:extLst>
          </p:nvPr>
        </p:nvGraphicFramePr>
        <p:xfrm>
          <a:off x="1175654" y="2108110"/>
          <a:ext cx="9000002" cy="11127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0667">
                  <a:extLst>
                    <a:ext uri="{9D8B030D-6E8A-4147-A177-3AD203B41FA5}">
                      <a16:colId xmlns:a16="http://schemas.microsoft.com/office/drawing/2014/main" val="1985343372"/>
                    </a:ext>
                  </a:extLst>
                </a:gridCol>
                <a:gridCol w="1417867">
                  <a:extLst>
                    <a:ext uri="{9D8B030D-6E8A-4147-A177-3AD203B41FA5}">
                      <a16:colId xmlns:a16="http://schemas.microsoft.com/office/drawing/2014/main" val="2947631428"/>
                    </a:ext>
                  </a:extLst>
                </a:gridCol>
                <a:gridCol w="1417867">
                  <a:extLst>
                    <a:ext uri="{9D8B030D-6E8A-4147-A177-3AD203B41FA5}">
                      <a16:colId xmlns:a16="http://schemas.microsoft.com/office/drawing/2014/main" val="2256424406"/>
                    </a:ext>
                  </a:extLst>
                </a:gridCol>
                <a:gridCol w="1417867">
                  <a:extLst>
                    <a:ext uri="{9D8B030D-6E8A-4147-A177-3AD203B41FA5}">
                      <a16:colId xmlns:a16="http://schemas.microsoft.com/office/drawing/2014/main" val="270851179"/>
                    </a:ext>
                  </a:extLst>
                </a:gridCol>
                <a:gridCol w="1417867">
                  <a:extLst>
                    <a:ext uri="{9D8B030D-6E8A-4147-A177-3AD203B41FA5}">
                      <a16:colId xmlns:a16="http://schemas.microsoft.com/office/drawing/2014/main" val="1783434104"/>
                    </a:ext>
                  </a:extLst>
                </a:gridCol>
                <a:gridCol w="1417867">
                  <a:extLst>
                    <a:ext uri="{9D8B030D-6E8A-4147-A177-3AD203B41FA5}">
                      <a16:colId xmlns:a16="http://schemas.microsoft.com/office/drawing/2014/main" val="4147922017"/>
                    </a:ext>
                  </a:extLst>
                </a:gridCol>
              </a:tblGrid>
              <a:tr h="55636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 dirty="0"/>
                        <a:t>小组</a:t>
                      </a:r>
                    </a:p>
                  </a:txBody>
                  <a:tcPr marT="41564" marB="41564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 dirty="0"/>
                        <a:t>一组</a:t>
                      </a:r>
                    </a:p>
                  </a:txBody>
                  <a:tcPr marT="41564" marB="415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 dirty="0"/>
                        <a:t>二组</a:t>
                      </a:r>
                    </a:p>
                  </a:txBody>
                  <a:tcPr marT="41564" marB="415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 dirty="0"/>
                        <a:t>三组</a:t>
                      </a:r>
                    </a:p>
                  </a:txBody>
                  <a:tcPr marT="41564" marB="415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 dirty="0"/>
                        <a:t>四组</a:t>
                      </a:r>
                    </a:p>
                  </a:txBody>
                  <a:tcPr marT="41564" marB="415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 dirty="0"/>
                        <a:t>五组</a:t>
                      </a:r>
                    </a:p>
                  </a:txBody>
                  <a:tcPr marT="41564" marB="41564" anchor="ctr"/>
                </a:tc>
                <a:extLst>
                  <a:ext uri="{0D108BD9-81ED-4DB2-BD59-A6C34878D82A}">
                    <a16:rowId xmlns:a16="http://schemas.microsoft.com/office/drawing/2014/main" val="1585565463"/>
                  </a:ext>
                </a:extLst>
              </a:tr>
              <a:tr h="55636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 dirty="0"/>
                        <a:t>数量</a:t>
                      </a:r>
                      <a:r>
                        <a:rPr lang="en-US" altLang="zh-CN" sz="2200" b="1" dirty="0"/>
                        <a:t>/</a:t>
                      </a:r>
                      <a:r>
                        <a:rPr lang="zh-CN" altLang="en-US" sz="2200" b="1" dirty="0"/>
                        <a:t>本</a:t>
                      </a:r>
                    </a:p>
                  </a:txBody>
                  <a:tcPr marT="41564" marB="41564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500" b="1" dirty="0">
                          <a:solidFill>
                            <a:srgbClr val="FF0000"/>
                          </a:solidFill>
                        </a:rPr>
                        <a:t>40</a:t>
                      </a:r>
                      <a:endParaRPr lang="zh-CN" altLang="en-US" sz="2500" b="1" dirty="0">
                        <a:solidFill>
                          <a:srgbClr val="FF0000"/>
                        </a:solidFill>
                      </a:endParaRPr>
                    </a:p>
                  </a:txBody>
                  <a:tcPr marT="41564" marB="415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500" b="1" dirty="0">
                          <a:solidFill>
                            <a:srgbClr val="FF0000"/>
                          </a:solidFill>
                        </a:rPr>
                        <a:t>30</a:t>
                      </a:r>
                      <a:endParaRPr lang="zh-CN" altLang="en-US" sz="2500" b="1" dirty="0">
                        <a:solidFill>
                          <a:srgbClr val="FF0000"/>
                        </a:solidFill>
                      </a:endParaRPr>
                    </a:p>
                  </a:txBody>
                  <a:tcPr marT="41564" marB="415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500" b="1" dirty="0">
                          <a:solidFill>
                            <a:srgbClr val="FF0000"/>
                          </a:solidFill>
                        </a:rPr>
                        <a:t>25</a:t>
                      </a:r>
                      <a:endParaRPr lang="zh-CN" altLang="en-US" sz="2500" b="1" dirty="0">
                        <a:solidFill>
                          <a:srgbClr val="FF0000"/>
                        </a:solidFill>
                      </a:endParaRPr>
                    </a:p>
                  </a:txBody>
                  <a:tcPr marT="41564" marB="415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500" b="1" dirty="0">
                          <a:solidFill>
                            <a:srgbClr val="FF0000"/>
                          </a:solidFill>
                        </a:rPr>
                        <a:t>35</a:t>
                      </a:r>
                      <a:endParaRPr lang="zh-CN" altLang="en-US" sz="2500" b="1" dirty="0">
                        <a:solidFill>
                          <a:srgbClr val="FF0000"/>
                        </a:solidFill>
                      </a:endParaRPr>
                    </a:p>
                  </a:txBody>
                  <a:tcPr marT="41564" marB="415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500" b="1" dirty="0">
                          <a:solidFill>
                            <a:srgbClr val="FF0000"/>
                          </a:solidFill>
                        </a:rPr>
                        <a:t>45</a:t>
                      </a:r>
                      <a:endParaRPr lang="zh-CN" altLang="en-US" sz="2500" b="1" dirty="0">
                        <a:solidFill>
                          <a:srgbClr val="FF0000"/>
                        </a:solidFill>
                      </a:endParaRPr>
                    </a:p>
                  </a:txBody>
                  <a:tcPr marT="41564" marB="41564" anchor="ctr"/>
                </a:tc>
                <a:extLst>
                  <a:ext uri="{0D108BD9-81ED-4DB2-BD59-A6C34878D82A}">
                    <a16:rowId xmlns:a16="http://schemas.microsoft.com/office/drawing/2014/main" val="654483374"/>
                  </a:ext>
                </a:extLst>
              </a:tr>
            </a:tbl>
          </a:graphicData>
        </a:graphic>
      </p:graphicFrame>
      <p:sp>
        <p:nvSpPr>
          <p:cNvPr id="84" name="文本框 83">
            <a:extLst>
              <a:ext uri="{FF2B5EF4-FFF2-40B4-BE49-F238E27FC236}">
                <a16:creationId xmlns:a16="http://schemas.microsoft.com/office/drawing/2014/main" id="{AE1D114C-C564-1174-6597-03DF4076C0A3}"/>
              </a:ext>
            </a:extLst>
          </p:cNvPr>
          <p:cNvSpPr txBox="1"/>
          <p:nvPr/>
        </p:nvSpPr>
        <p:spPr>
          <a:xfrm>
            <a:off x="3138051" y="1597436"/>
            <a:ext cx="49859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>
                <a:latin typeface="+mn-lt"/>
              </a:defRPr>
            </a:lvl1pPr>
          </a:lstStyle>
          <a:p>
            <a:r>
              <a:rPr lang="zh-CN" altLang="en-US" dirty="0"/>
              <a:t>四（</a:t>
            </a:r>
            <a:r>
              <a:rPr lang="en-US" altLang="zh-CN" dirty="0"/>
              <a:t>2</a:t>
            </a:r>
            <a:r>
              <a:rPr lang="zh-CN" altLang="en-US" dirty="0"/>
              <a:t>）班捐书情况统计表</a:t>
            </a:r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AC1D109C-D82A-0F51-EFF1-1020AFBA861E}"/>
              </a:ext>
            </a:extLst>
          </p:cNvPr>
          <p:cNvSpPr txBox="1"/>
          <p:nvPr/>
        </p:nvSpPr>
        <p:spPr>
          <a:xfrm>
            <a:off x="3138051" y="3316502"/>
            <a:ext cx="49859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>
                <a:latin typeface="+mn-lt"/>
              </a:defRPr>
            </a:lvl1pPr>
          </a:lstStyle>
          <a:p>
            <a:r>
              <a:rPr lang="zh-CN" altLang="en-US" dirty="0"/>
              <a:t>四（</a:t>
            </a:r>
            <a:r>
              <a:rPr lang="en-US" altLang="zh-CN" dirty="0"/>
              <a:t>3</a:t>
            </a:r>
            <a:r>
              <a:rPr lang="zh-CN" altLang="en-US" dirty="0"/>
              <a:t>）班捐书情况统计表</a:t>
            </a:r>
          </a:p>
        </p:txBody>
      </p:sp>
      <p:graphicFrame>
        <p:nvGraphicFramePr>
          <p:cNvPr id="87" name="表格 86">
            <a:extLst>
              <a:ext uri="{FF2B5EF4-FFF2-40B4-BE49-F238E27FC236}">
                <a16:creationId xmlns:a16="http://schemas.microsoft.com/office/drawing/2014/main" id="{4AD2CF3D-5948-047E-C478-7379C7EB15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7028850"/>
              </p:ext>
            </p:extLst>
          </p:nvPr>
        </p:nvGraphicFramePr>
        <p:xfrm>
          <a:off x="1166319" y="3873832"/>
          <a:ext cx="9000002" cy="11127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0667">
                  <a:extLst>
                    <a:ext uri="{9D8B030D-6E8A-4147-A177-3AD203B41FA5}">
                      <a16:colId xmlns:a16="http://schemas.microsoft.com/office/drawing/2014/main" val="1985343372"/>
                    </a:ext>
                  </a:extLst>
                </a:gridCol>
                <a:gridCol w="1417867">
                  <a:extLst>
                    <a:ext uri="{9D8B030D-6E8A-4147-A177-3AD203B41FA5}">
                      <a16:colId xmlns:a16="http://schemas.microsoft.com/office/drawing/2014/main" val="2947631428"/>
                    </a:ext>
                  </a:extLst>
                </a:gridCol>
                <a:gridCol w="1417867">
                  <a:extLst>
                    <a:ext uri="{9D8B030D-6E8A-4147-A177-3AD203B41FA5}">
                      <a16:colId xmlns:a16="http://schemas.microsoft.com/office/drawing/2014/main" val="2256424406"/>
                    </a:ext>
                  </a:extLst>
                </a:gridCol>
                <a:gridCol w="1417867">
                  <a:extLst>
                    <a:ext uri="{9D8B030D-6E8A-4147-A177-3AD203B41FA5}">
                      <a16:colId xmlns:a16="http://schemas.microsoft.com/office/drawing/2014/main" val="270851179"/>
                    </a:ext>
                  </a:extLst>
                </a:gridCol>
                <a:gridCol w="1417867">
                  <a:extLst>
                    <a:ext uri="{9D8B030D-6E8A-4147-A177-3AD203B41FA5}">
                      <a16:colId xmlns:a16="http://schemas.microsoft.com/office/drawing/2014/main" val="1783434104"/>
                    </a:ext>
                  </a:extLst>
                </a:gridCol>
                <a:gridCol w="1417867">
                  <a:extLst>
                    <a:ext uri="{9D8B030D-6E8A-4147-A177-3AD203B41FA5}">
                      <a16:colId xmlns:a16="http://schemas.microsoft.com/office/drawing/2014/main" val="4147922017"/>
                    </a:ext>
                  </a:extLst>
                </a:gridCol>
              </a:tblGrid>
              <a:tr h="55636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 dirty="0"/>
                        <a:t>小组</a:t>
                      </a:r>
                    </a:p>
                  </a:txBody>
                  <a:tcPr marT="41564" marB="41564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 dirty="0"/>
                        <a:t>一组</a:t>
                      </a:r>
                    </a:p>
                  </a:txBody>
                  <a:tcPr marT="41564" marB="415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 dirty="0"/>
                        <a:t>二组</a:t>
                      </a:r>
                    </a:p>
                  </a:txBody>
                  <a:tcPr marT="41564" marB="415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 dirty="0"/>
                        <a:t>三组</a:t>
                      </a:r>
                    </a:p>
                  </a:txBody>
                  <a:tcPr marT="41564" marB="415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 dirty="0"/>
                        <a:t>四组</a:t>
                      </a:r>
                    </a:p>
                  </a:txBody>
                  <a:tcPr marT="41564" marB="415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 dirty="0"/>
                        <a:t>五组</a:t>
                      </a:r>
                    </a:p>
                  </a:txBody>
                  <a:tcPr marT="41564" marB="41564" anchor="ctr"/>
                </a:tc>
                <a:extLst>
                  <a:ext uri="{0D108BD9-81ED-4DB2-BD59-A6C34878D82A}">
                    <a16:rowId xmlns:a16="http://schemas.microsoft.com/office/drawing/2014/main" val="1585565463"/>
                  </a:ext>
                </a:extLst>
              </a:tr>
              <a:tr h="55636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 dirty="0"/>
                        <a:t>数量</a:t>
                      </a:r>
                      <a:r>
                        <a:rPr lang="en-US" altLang="zh-CN" sz="2200" b="1" dirty="0"/>
                        <a:t>/</a:t>
                      </a:r>
                      <a:r>
                        <a:rPr lang="zh-CN" altLang="en-US" sz="2200" b="1" dirty="0"/>
                        <a:t>本</a:t>
                      </a:r>
                    </a:p>
                  </a:txBody>
                  <a:tcPr marT="41564" marB="41564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500" b="1" dirty="0">
                          <a:solidFill>
                            <a:srgbClr val="FF0000"/>
                          </a:solidFill>
                        </a:rPr>
                        <a:t>20</a:t>
                      </a:r>
                      <a:endParaRPr lang="zh-CN" altLang="en-US" sz="2500" b="1" dirty="0">
                        <a:solidFill>
                          <a:srgbClr val="FF0000"/>
                        </a:solidFill>
                      </a:endParaRPr>
                    </a:p>
                  </a:txBody>
                  <a:tcPr marT="41564" marB="415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500" b="1" dirty="0">
                          <a:solidFill>
                            <a:srgbClr val="FF0000"/>
                          </a:solidFill>
                        </a:rPr>
                        <a:t>30</a:t>
                      </a:r>
                      <a:endParaRPr lang="zh-CN" altLang="en-US" sz="2500" b="1" dirty="0">
                        <a:solidFill>
                          <a:srgbClr val="FF0000"/>
                        </a:solidFill>
                      </a:endParaRPr>
                    </a:p>
                  </a:txBody>
                  <a:tcPr marT="41564" marB="415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500" b="1" dirty="0">
                          <a:solidFill>
                            <a:srgbClr val="FF0000"/>
                          </a:solidFill>
                        </a:rPr>
                        <a:t>50</a:t>
                      </a:r>
                      <a:endParaRPr lang="zh-CN" altLang="en-US" sz="2500" b="1" dirty="0">
                        <a:solidFill>
                          <a:srgbClr val="FF0000"/>
                        </a:solidFill>
                      </a:endParaRPr>
                    </a:p>
                  </a:txBody>
                  <a:tcPr marT="41564" marB="415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500" b="1" dirty="0">
                          <a:solidFill>
                            <a:srgbClr val="FF0000"/>
                          </a:solidFill>
                        </a:rPr>
                        <a:t>40</a:t>
                      </a:r>
                      <a:endParaRPr lang="zh-CN" altLang="en-US" sz="2500" b="1" dirty="0">
                        <a:solidFill>
                          <a:srgbClr val="FF0000"/>
                        </a:solidFill>
                      </a:endParaRPr>
                    </a:p>
                  </a:txBody>
                  <a:tcPr marT="41564" marB="415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500" b="1" dirty="0">
                          <a:solidFill>
                            <a:srgbClr val="FF0000"/>
                          </a:solidFill>
                        </a:rPr>
                        <a:t>30</a:t>
                      </a:r>
                      <a:endParaRPr lang="zh-CN" altLang="en-US" sz="2500" b="1" dirty="0">
                        <a:solidFill>
                          <a:srgbClr val="FF0000"/>
                        </a:solidFill>
                      </a:endParaRPr>
                    </a:p>
                  </a:txBody>
                  <a:tcPr marT="41564" marB="41564" anchor="ctr"/>
                </a:tc>
                <a:extLst>
                  <a:ext uri="{0D108BD9-81ED-4DB2-BD59-A6C34878D82A}">
                    <a16:rowId xmlns:a16="http://schemas.microsoft.com/office/drawing/2014/main" val="654483374"/>
                  </a:ext>
                </a:extLst>
              </a:tr>
            </a:tbl>
          </a:graphicData>
        </a:graphic>
      </p:graphicFrame>
      <p:sp>
        <p:nvSpPr>
          <p:cNvPr id="89" name="文本框 88">
            <a:extLst>
              <a:ext uri="{FF2B5EF4-FFF2-40B4-BE49-F238E27FC236}">
                <a16:creationId xmlns:a16="http://schemas.microsoft.com/office/drawing/2014/main" id="{6B462419-B1CD-4B83-2AA2-F2E942D1C913}"/>
              </a:ext>
            </a:extLst>
          </p:cNvPr>
          <p:cNvSpPr txBox="1"/>
          <p:nvPr/>
        </p:nvSpPr>
        <p:spPr>
          <a:xfrm>
            <a:off x="10183203" y="2619575"/>
            <a:ext cx="18342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175 </a:t>
            </a:r>
            <a:r>
              <a:rPr lang="en-US" altLang="zh-CN" sz="3200" b="1" dirty="0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lang="zh-CN" altLang="en-US" sz="3200" b="1" dirty="0">
                <a:solidFill>
                  <a:srgbClr val="FF0000"/>
                </a:solidFill>
                <a:latin typeface="+mj-ea"/>
                <a:ea typeface="+mj-ea"/>
              </a:rPr>
              <a:t>本</a:t>
            </a:r>
            <a:r>
              <a:rPr lang="en-US" altLang="zh-CN" sz="3200" b="1" dirty="0">
                <a:solidFill>
                  <a:srgbClr val="FF0000"/>
                </a:solidFill>
                <a:latin typeface="+mj-ea"/>
                <a:ea typeface="+mj-ea"/>
              </a:rPr>
              <a:t>)</a:t>
            </a:r>
          </a:p>
        </p:txBody>
      </p:sp>
      <p:sp>
        <p:nvSpPr>
          <p:cNvPr id="90" name="文本框 89">
            <a:extLst>
              <a:ext uri="{FF2B5EF4-FFF2-40B4-BE49-F238E27FC236}">
                <a16:creationId xmlns:a16="http://schemas.microsoft.com/office/drawing/2014/main" id="{DE93155E-2932-DF9F-4142-7E8422E984C6}"/>
              </a:ext>
            </a:extLst>
          </p:cNvPr>
          <p:cNvSpPr txBox="1"/>
          <p:nvPr/>
        </p:nvSpPr>
        <p:spPr>
          <a:xfrm>
            <a:off x="10183203" y="4383065"/>
            <a:ext cx="18342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170 </a:t>
            </a:r>
            <a:r>
              <a:rPr lang="en-US" altLang="zh-CN" sz="3200" b="1" dirty="0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lang="zh-CN" altLang="en-US" sz="3200" b="1" dirty="0">
                <a:solidFill>
                  <a:srgbClr val="FF0000"/>
                </a:solidFill>
                <a:latin typeface="+mj-ea"/>
                <a:ea typeface="+mj-ea"/>
              </a:rPr>
              <a:t>本</a:t>
            </a:r>
            <a:r>
              <a:rPr lang="en-US" altLang="zh-CN" sz="3200" b="1" dirty="0">
                <a:solidFill>
                  <a:srgbClr val="FF0000"/>
                </a:solidFill>
                <a:latin typeface="+mj-ea"/>
                <a:ea typeface="+mj-ea"/>
              </a:rPr>
              <a:t>)</a:t>
            </a:r>
          </a:p>
        </p:txBody>
      </p:sp>
      <p:sp>
        <p:nvSpPr>
          <p:cNvPr id="92" name="文本框 91">
            <a:extLst>
              <a:ext uri="{FF2B5EF4-FFF2-40B4-BE49-F238E27FC236}">
                <a16:creationId xmlns:a16="http://schemas.microsoft.com/office/drawing/2014/main" id="{20DF3279-1364-893B-0FA3-BE1D6C152D6B}"/>
              </a:ext>
            </a:extLst>
          </p:cNvPr>
          <p:cNvSpPr txBox="1"/>
          <p:nvPr/>
        </p:nvSpPr>
        <p:spPr>
          <a:xfrm>
            <a:off x="3045671" y="5155162"/>
            <a:ext cx="6014353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30000"/>
              </a:lnSpc>
            </a:pPr>
            <a:r>
              <a:rPr lang="en-US" altLang="zh-CN" sz="3200" dirty="0"/>
              <a:t>175 + 170 </a:t>
            </a:r>
            <a:r>
              <a:rPr lang="zh-CN" altLang="en-US" sz="3200" dirty="0"/>
              <a:t>＝ </a:t>
            </a:r>
            <a:r>
              <a:rPr lang="en-US" altLang="zh-CN" sz="3200" dirty="0"/>
              <a:t>345 </a:t>
            </a:r>
            <a:r>
              <a:rPr lang="en-US" altLang="zh-CN" sz="3200" dirty="0">
                <a:latin typeface="+mj-ea"/>
              </a:rPr>
              <a:t>(</a:t>
            </a:r>
            <a:r>
              <a:rPr lang="zh-CN" altLang="en-US" sz="3200" dirty="0">
                <a:latin typeface="+mj-ea"/>
              </a:rPr>
              <a:t>本</a:t>
            </a:r>
            <a:r>
              <a:rPr lang="en-US" altLang="zh-CN" sz="3200" dirty="0">
                <a:latin typeface="+mj-ea"/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en-US" altLang="zh-CN" sz="3200" dirty="0"/>
              <a:t>345</a:t>
            </a:r>
            <a:r>
              <a:rPr lang="zh-CN" altLang="en-US" sz="3200" dirty="0"/>
              <a:t> </a:t>
            </a:r>
            <a:r>
              <a:rPr lang="en-US" altLang="zh-CN" sz="3200" dirty="0"/>
              <a:t>× (8</a:t>
            </a:r>
            <a:r>
              <a:rPr lang="zh-CN" altLang="en-US" sz="3200" dirty="0"/>
              <a:t> </a:t>
            </a:r>
            <a:r>
              <a:rPr lang="en-US" altLang="zh-CN" sz="3200" dirty="0"/>
              <a:t>÷ 2) </a:t>
            </a:r>
            <a:r>
              <a:rPr lang="zh-CN" altLang="en-US" sz="3200" dirty="0"/>
              <a:t>＝ </a:t>
            </a:r>
            <a:r>
              <a:rPr lang="en-US" altLang="zh-CN" sz="3200" dirty="0"/>
              <a:t>1380 </a:t>
            </a:r>
            <a:r>
              <a:rPr lang="en-US" altLang="zh-CN" sz="3200" dirty="0">
                <a:latin typeface="+mj-ea"/>
              </a:rPr>
              <a:t>(</a:t>
            </a:r>
            <a:r>
              <a:rPr lang="zh-CN" altLang="en-US" sz="3200" dirty="0">
                <a:latin typeface="+mj-ea"/>
              </a:rPr>
              <a:t>本</a:t>
            </a:r>
            <a:r>
              <a:rPr lang="en-US" altLang="zh-CN" sz="3200" dirty="0">
                <a:latin typeface="+mj-ea"/>
              </a:rPr>
              <a:t>)</a:t>
            </a:r>
            <a:endParaRPr lang="zh-CN" altLang="en-US" sz="3200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1548175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90" grpId="0"/>
      <p:bldP spid="9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AD23534-2EA0-C0D5-3F5F-E1F4295060FD}"/>
              </a:ext>
            </a:extLst>
          </p:cNvPr>
          <p:cNvSpPr txBox="1"/>
          <p:nvPr/>
        </p:nvSpPr>
        <p:spPr>
          <a:xfrm>
            <a:off x="822063" y="1330933"/>
            <a:ext cx="9067418" cy="8271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4400" dirty="0"/>
              <a:t>学习这节课后，你们有什么收获？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63529EE6-3DDA-2D77-29B7-FE6EC42AA2DB}"/>
              </a:ext>
            </a:extLst>
          </p:cNvPr>
          <p:cNvGrpSpPr/>
          <p:nvPr/>
        </p:nvGrpSpPr>
        <p:grpSpPr>
          <a:xfrm>
            <a:off x="998380" y="2584582"/>
            <a:ext cx="10002417" cy="3013788"/>
            <a:chOff x="998380" y="2258011"/>
            <a:chExt cx="10002417" cy="3013788"/>
          </a:xfrm>
        </p:grpSpPr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46C12822-ED66-F6A2-C022-4B266B969BC5}"/>
                </a:ext>
              </a:extLst>
            </p:cNvPr>
            <p:cNvSpPr/>
            <p:nvPr/>
          </p:nvSpPr>
          <p:spPr>
            <a:xfrm>
              <a:off x="998380" y="2258011"/>
              <a:ext cx="10002417" cy="3013788"/>
            </a:xfrm>
            <a:prstGeom prst="roundRect">
              <a:avLst>
                <a:gd name="adj" fmla="val 5850"/>
              </a:avLst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29BDC37-8873-5615-B39A-B00BB7655616}"/>
                </a:ext>
              </a:extLst>
            </p:cNvPr>
            <p:cNvSpPr txBox="1"/>
            <p:nvPr/>
          </p:nvSpPr>
          <p:spPr>
            <a:xfrm>
              <a:off x="1686505" y="2591156"/>
              <a:ext cx="9239646" cy="2214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3000" b="1" kern="0">
                  <a:latin typeface="+mn-lt"/>
                  <a:ea typeface="+mj-ea"/>
                </a:defRPr>
              </a:lvl1pPr>
            </a:lstStyle>
            <a:p>
              <a:r>
                <a:rPr lang="zh-CN" altLang="en-US" sz="3200" dirty="0"/>
                <a:t>用条形统计图表示数据时，如果数据比较大，</a:t>
              </a:r>
              <a:endParaRPr lang="en-US" altLang="zh-CN" sz="3200" dirty="0"/>
            </a:p>
            <a:p>
              <a:r>
                <a:rPr lang="zh-CN" altLang="en-US" sz="3200" dirty="0"/>
                <a:t>可以用 </a:t>
              </a:r>
              <a:r>
                <a:rPr lang="en-US" altLang="zh-CN" sz="3200" dirty="0"/>
                <a:t>1 </a:t>
              </a:r>
              <a:r>
                <a:rPr lang="zh-CN" altLang="en-US" sz="3200" dirty="0"/>
                <a:t>格代表 </a:t>
              </a:r>
              <a:r>
                <a:rPr lang="en-US" altLang="zh-CN" sz="3200" dirty="0"/>
                <a:t>2 </a:t>
              </a:r>
              <a:r>
                <a:rPr lang="zh-CN" altLang="en-US" sz="3200" dirty="0"/>
                <a:t>个单位（用半格代表 </a:t>
              </a:r>
              <a:r>
                <a:rPr lang="en-US" altLang="zh-CN" sz="3200" dirty="0"/>
                <a:t>1 </a:t>
              </a:r>
              <a:r>
                <a:rPr lang="zh-CN" altLang="en-US" sz="3200" dirty="0"/>
                <a:t>个单位）或多个单位。</a:t>
              </a:r>
              <a:endParaRPr lang="zh-CN" altLang="zh-CN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25766</TotalTime>
  <Words>842</Words>
  <Application>Microsoft Office PowerPoint</Application>
  <PresentationFormat>宽屏</PresentationFormat>
  <Paragraphs>241</Paragraphs>
  <Slides>17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1" baseType="lpstr">
      <vt:lpstr>FZYBKSJW--GB1-0</vt:lpstr>
      <vt:lpstr>Gill Sans</vt:lpstr>
      <vt:lpstr>等线</vt:lpstr>
      <vt:lpstr>华文细黑</vt:lpstr>
      <vt:lpstr>楷体</vt:lpstr>
      <vt:lpstr>思源黑体 Regular</vt:lpstr>
      <vt:lpstr>微软雅黑</vt:lpstr>
      <vt:lpstr>新宋体</vt:lpstr>
      <vt:lpstr>字魂59号-创粗黑</vt:lpstr>
      <vt:lpstr>Arial</vt:lpstr>
      <vt:lpstr>Calibri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 吾课网</dc:creator>
  <cp:lastModifiedBy>盛 叶</cp:lastModifiedBy>
  <cp:revision>5140</cp:revision>
  <dcterms:created xsi:type="dcterms:W3CDTF">2016-01-14T07:05:00Z</dcterms:created>
  <dcterms:modified xsi:type="dcterms:W3CDTF">2026-07-10T08:31:47Z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