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3"/>
  </p:notesMasterIdLst>
  <p:handoutMasterIdLst>
    <p:handoutMasterId r:id="rId24"/>
  </p:handoutMasterIdLst>
  <p:sldIdLst>
    <p:sldId id="682" r:id="rId2"/>
    <p:sldId id="1035" r:id="rId3"/>
    <p:sldId id="1059" r:id="rId4"/>
    <p:sldId id="814" r:id="rId5"/>
    <p:sldId id="1081" r:id="rId6"/>
    <p:sldId id="1093" r:id="rId7"/>
    <p:sldId id="1095" r:id="rId8"/>
    <p:sldId id="1083" r:id="rId9"/>
    <p:sldId id="1094" r:id="rId10"/>
    <p:sldId id="1075" r:id="rId11"/>
    <p:sldId id="1096" r:id="rId12"/>
    <p:sldId id="1097" r:id="rId13"/>
    <p:sldId id="1034" r:id="rId14"/>
    <p:sldId id="1063" r:id="rId15"/>
    <p:sldId id="1098" r:id="rId16"/>
    <p:sldId id="1087" r:id="rId17"/>
    <p:sldId id="1099" r:id="rId18"/>
    <p:sldId id="680" r:id="rId19"/>
    <p:sldId id="331" r:id="rId20"/>
  </p:sldIdLst>
  <p:sldSz cx="12192000" cy="6858000"/>
  <p:notesSz cx="6858000" cy="9144000"/>
  <p:defaultTextStyle>
    <a:defPPr>
      <a:defRPr lang="zh-CN"/>
    </a:defPPr>
    <a:lvl1pPr marL="0" lvl="0" indent="0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607695" lvl="1" indent="-1504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1217295" lvl="2" indent="-3028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826895" lvl="3" indent="-4552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2436495" lvl="4" indent="-6076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3048000" lvl="5" indent="-6076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3657600" lvl="6" indent="-6076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4267200" lvl="7" indent="-6076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4876800" lvl="8" indent="-6076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17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FF00FF"/>
    <a:srgbClr val="FDDA83"/>
    <a:srgbClr val="FF93FF"/>
    <a:srgbClr val="FFBDFF"/>
    <a:srgbClr val="FBA50B"/>
    <a:srgbClr val="FFFFAF"/>
    <a:srgbClr val="FFFF97"/>
    <a:srgbClr val="DFEECA"/>
    <a:srgbClr val="C0504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4724" autoAdjust="0"/>
    <p:restoredTop sz="95026" autoAdjust="0"/>
  </p:normalViewPr>
  <p:slideViewPr>
    <p:cSldViewPr snapToGrid="0" showGuides="1">
      <p:cViewPr>
        <p:scale>
          <a:sx n="50" d="100"/>
          <a:sy n="50" d="100"/>
        </p:scale>
        <p:origin x="504" y="1368"/>
      </p:cViewPr>
      <p:guideLst>
        <p:guide orient="horz" pos="2160"/>
        <p:guide pos="3817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 showFormatting="0">
    <p:cViewPr varScale="1">
      <p:scale>
        <a:sx n="100" d="100"/>
        <a:sy n="100" d="100"/>
      </p:scale>
      <p:origin x="0" y="-4800"/>
    </p:cViewPr>
  </p:sorterViewPr>
  <p:notesViewPr>
    <p:cSldViewPr snapToGrid="0">
      <p:cViewPr varScale="1">
        <p:scale>
          <a:sx n="62" d="100"/>
          <a:sy n="62" d="100"/>
        </p:scale>
        <p:origin x="3226" y="72"/>
      </p:cViewPr>
      <p:guideLst/>
    </p:cSldViewPr>
  </p:notesViewPr>
  <p:gridSpacing cx="36004" cy="36004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>
            <a:extLst>
              <a:ext uri="{FF2B5EF4-FFF2-40B4-BE49-F238E27FC236}">
                <a16:creationId xmlns:a16="http://schemas.microsoft.com/office/drawing/2014/main" id="{161914C2-FC5C-C392-C95C-DE93B35BFE1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6BE812EF-C389-74F6-7A2B-4600887FDED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3AD1F5-53CE-444D-9059-46A7B307AF7C}" type="datetimeFigureOut">
              <a:rPr lang="zh-CN" altLang="en-US" smtClean="0"/>
              <a:t>2026/9/10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559BD629-F2E9-47C0-B991-8A8E61A0E30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991C1CE0-7E73-FC88-5735-8597F5BA212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2764F8-8B60-46A2-B413-20B43076042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2857062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00EFD8F5-B2C0-4A15-AE24-C643F9DA7504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2026/9/10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编辑母版文本样式</a:t>
            </a:r>
          </a:p>
          <a:p>
            <a:pPr marL="455930" marR="0" lvl="1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第二级</a:t>
            </a:r>
          </a:p>
          <a:p>
            <a:pPr marL="913130" marR="0" lvl="2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第三级</a:t>
            </a:r>
          </a:p>
          <a:p>
            <a:pPr marL="1370330" marR="0" lvl="3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第四级</a:t>
            </a:r>
          </a:p>
          <a:p>
            <a:pPr marL="1827530" marR="0" lvl="4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8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/>
          <a:p>
            <a:pPr lvl="0" algn="r">
              <a:buNone/>
            </a:pPr>
            <a:fld id="{9A0DB2DC-4C9A-4742-B13C-FB6460FD3503}" type="slidenum">
              <a:rPr lang="zh-CN" altLang="en-US" sz="1200" dirty="0"/>
              <a:t>‹#›</a:t>
            </a:fld>
            <a:endParaRPr lang="zh-CN" altLang="en-US" sz="120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607695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2pPr>
    <a:lvl3pPr marL="1217295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3pPr>
    <a:lvl4pPr marL="1826895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4pPr>
    <a:lvl5pPr marL="2436495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5pPr>
    <a:lvl6pPr marL="30480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76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72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68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A4F6FC-4359-0CA8-4D29-AD8AB7B9B4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幻灯片图像占位符 1">
            <a:extLst>
              <a:ext uri="{FF2B5EF4-FFF2-40B4-BE49-F238E27FC236}">
                <a16:creationId xmlns:a16="http://schemas.microsoft.com/office/drawing/2014/main" id="{9CC7D83A-1DCF-3D12-4D77-CBBC4C6E3528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14339" name="备注占位符 2">
            <a:extLst>
              <a:ext uri="{FF2B5EF4-FFF2-40B4-BE49-F238E27FC236}">
                <a16:creationId xmlns:a16="http://schemas.microsoft.com/office/drawing/2014/main" id="{A29D7890-FF3C-92E6-212C-14C641462A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 anchorCtr="0"/>
          <a:lstStyle/>
          <a:p>
            <a:pPr lvl="0"/>
            <a:endParaRPr lang="zh-CN" altLang="en-US" dirty="0"/>
          </a:p>
        </p:txBody>
      </p:sp>
      <p:sp>
        <p:nvSpPr>
          <p:cNvPr id="14340" name="灯片编号占位符 3">
            <a:extLst>
              <a:ext uri="{FF2B5EF4-FFF2-40B4-BE49-F238E27FC236}">
                <a16:creationId xmlns:a16="http://schemas.microsoft.com/office/drawing/2014/main" id="{F41C9E9A-F90E-B747-7B3D-3D438756270A}"/>
              </a:ext>
            </a:extLst>
          </p:cNvPr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/>
          <a:p>
            <a:pPr lvl="0" algn="r"/>
            <a:fld id="{9A0DB2DC-4C9A-4742-B13C-FB6460FD3503}" type="slidenum">
              <a:rPr lang="zh-CN" altLang="en-US" sz="1200" dirty="0"/>
              <a:t>1</a:t>
            </a:fld>
            <a:endParaRPr lang="zh-CN" altLang="en-US" sz="1200" dirty="0"/>
          </a:p>
        </p:txBody>
      </p:sp>
    </p:spTree>
    <p:extLst>
      <p:ext uri="{BB962C8B-B14F-4D97-AF65-F5344CB8AC3E}">
        <p14:creationId xmlns:p14="http://schemas.microsoft.com/office/powerpoint/2010/main" val="25806778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.xml"/><Relationship Id="rId4" Type="http://schemas.openxmlformats.org/officeDocument/2006/relationships/image" Target="../media/image7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4.xml"/><Relationship Id="rId5" Type="http://schemas.openxmlformats.org/officeDocument/2006/relationships/image" Target="../media/image1.jpeg"/><Relationship Id="rId4" Type="http://schemas.microsoft.com/office/2007/relationships/hdphoto" Target="../media/hdphoto1.wdp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5.xml"/><Relationship Id="rId5" Type="http://schemas.openxmlformats.org/officeDocument/2006/relationships/image" Target="../media/image1.jpeg"/><Relationship Id="rId4" Type="http://schemas.microsoft.com/office/2007/relationships/hdphoto" Target="../media/hdphoto1.wdp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tags" Target="../tags/tag8.xml"/><Relationship Id="rId7" Type="http://schemas.openxmlformats.org/officeDocument/2006/relationships/image" Target="../media/image1.jpeg"/><Relationship Id="rId2" Type="http://schemas.openxmlformats.org/officeDocument/2006/relationships/tags" Target="../tags/tag7.xml"/><Relationship Id="rId1" Type="http://schemas.openxmlformats.org/officeDocument/2006/relationships/tags" Target="../tags/tag6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0.xml"/><Relationship Id="rId4" Type="http://schemas.openxmlformats.org/officeDocument/2006/relationships/tags" Target="../tags/tag9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tags" Target="../tags/tag13.xml"/><Relationship Id="rId7" Type="http://schemas.openxmlformats.org/officeDocument/2006/relationships/image" Target="../media/image1.jpeg"/><Relationship Id="rId2" Type="http://schemas.openxmlformats.org/officeDocument/2006/relationships/tags" Target="../tags/tag12.xml"/><Relationship Id="rId1" Type="http://schemas.openxmlformats.org/officeDocument/2006/relationships/tags" Target="../tags/tag11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5.xml"/><Relationship Id="rId4" Type="http://schemas.openxmlformats.org/officeDocument/2006/relationships/tags" Target="../tags/tag14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jpe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4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节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 15"/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18" name="矩形 17">
            <a:extLst>
              <a:ext uri="{FF2B5EF4-FFF2-40B4-BE49-F238E27FC236}">
                <a16:creationId xmlns:a16="http://schemas.microsoft.com/office/drawing/2014/main" id="{C1656887-D5A9-5CD4-03E3-C5002D5D9B35}"/>
              </a:ext>
            </a:extLst>
          </p:cNvPr>
          <p:cNvSpPr/>
          <p:nvPr userDrawn="1"/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rgbClr val="A9D9E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9" name="图片 18">
            <a:extLst>
              <a:ext uri="{FF2B5EF4-FFF2-40B4-BE49-F238E27FC236}">
                <a16:creationId xmlns:a16="http://schemas.microsoft.com/office/drawing/2014/main" id="{159A5D81-A1EB-08D1-4980-F9273B6571F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666703" y="1142802"/>
            <a:ext cx="6858594" cy="4572396"/>
          </a:xfrm>
          <a:prstGeom prst="rect">
            <a:avLst/>
          </a:prstGeom>
        </p:spPr>
      </p:pic>
      <p:pic>
        <p:nvPicPr>
          <p:cNvPr id="21" name="图片 20">
            <a:extLst>
              <a:ext uri="{FF2B5EF4-FFF2-40B4-BE49-F238E27FC236}">
                <a16:creationId xmlns:a16="http://schemas.microsoft.com/office/drawing/2014/main" id="{66A5AC5E-5D1C-25C9-109A-5A2C5F595EEA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 flipH="1">
            <a:off x="2667000" y="-2667000"/>
            <a:ext cx="6858000" cy="12192000"/>
          </a:xfrm>
          <a:prstGeom prst="rect">
            <a:avLst/>
          </a:prstGeom>
        </p:spPr>
      </p:pic>
      <p:pic>
        <p:nvPicPr>
          <p:cNvPr id="22" name="图片 21">
            <a:extLst>
              <a:ext uri="{FF2B5EF4-FFF2-40B4-BE49-F238E27FC236}">
                <a16:creationId xmlns:a16="http://schemas.microsoft.com/office/drawing/2014/main" id="{F5E6A17D-3EF2-79BD-ACCB-23F47F5287C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85" r="49524" b="91588"/>
          <a:stretch/>
        </p:blipFill>
        <p:spPr>
          <a:xfrm rot="16200000">
            <a:off x="-869105" y="2730567"/>
            <a:ext cx="2919309" cy="1181097"/>
          </a:xfrm>
          <a:prstGeom prst="rect">
            <a:avLst/>
          </a:prstGeom>
        </p:spPr>
      </p:pic>
      <p:pic>
        <p:nvPicPr>
          <p:cNvPr id="24" name="图片 23">
            <a:extLst>
              <a:ext uri="{FF2B5EF4-FFF2-40B4-BE49-F238E27FC236}">
                <a16:creationId xmlns:a16="http://schemas.microsoft.com/office/drawing/2014/main" id="{4D7FCA74-991C-644E-DBC6-44F3A4D6DD3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72" t="49633" r="55972" b="10357"/>
          <a:stretch/>
        </p:blipFill>
        <p:spPr>
          <a:xfrm rot="5400000" flipH="1">
            <a:off x="939614" y="3748129"/>
            <a:ext cx="2170255" cy="4114801"/>
          </a:xfrm>
          <a:prstGeom prst="rect">
            <a:avLst/>
          </a:prstGeom>
        </p:spPr>
      </p:pic>
      <p:pic>
        <p:nvPicPr>
          <p:cNvPr id="25" name="图片 24">
            <a:extLst>
              <a:ext uri="{FF2B5EF4-FFF2-40B4-BE49-F238E27FC236}">
                <a16:creationId xmlns:a16="http://schemas.microsoft.com/office/drawing/2014/main" id="{23A1ADCE-0AFA-3315-9B08-93E46D5923F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8748" b="58254"/>
          <a:stretch/>
        </p:blipFill>
        <p:spPr>
          <a:xfrm rot="5400000" flipH="1">
            <a:off x="7442486" y="2416010"/>
            <a:ext cx="1808269" cy="5328558"/>
          </a:xfrm>
          <a:prstGeom prst="rect">
            <a:avLst/>
          </a:prstGeom>
        </p:spPr>
      </p:pic>
      <p:pic>
        <p:nvPicPr>
          <p:cNvPr id="26" name="图片 25">
            <a:extLst>
              <a:ext uri="{FF2B5EF4-FFF2-40B4-BE49-F238E27FC236}">
                <a16:creationId xmlns:a16="http://schemas.microsoft.com/office/drawing/2014/main" id="{A5D5DB1F-1C65-6976-B400-09BFFD92FB0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6069" b="58651"/>
          <a:stretch/>
        </p:blipFill>
        <p:spPr>
          <a:xfrm rot="5400000">
            <a:off x="8848780" y="-1481759"/>
            <a:ext cx="1861460" cy="4824979"/>
          </a:xfrm>
          <a:prstGeom prst="rect">
            <a:avLst/>
          </a:prstGeom>
        </p:spPr>
      </p:pic>
      <p:sp>
        <p:nvSpPr>
          <p:cNvPr id="27" name="矩形 26">
            <a:extLst>
              <a:ext uri="{FF2B5EF4-FFF2-40B4-BE49-F238E27FC236}">
                <a16:creationId xmlns:a16="http://schemas.microsoft.com/office/drawing/2014/main" id="{D55282F7-ED0C-4548-603D-F26E3C72F5CB}"/>
              </a:ext>
            </a:extLst>
          </p:cNvPr>
          <p:cNvSpPr/>
          <p:nvPr userDrawn="1"/>
        </p:nvSpPr>
        <p:spPr>
          <a:xfrm>
            <a:off x="5126823" y="962625"/>
            <a:ext cx="1938351" cy="1446550"/>
          </a:xfrm>
          <a:prstGeom prst="rect">
            <a:avLst/>
          </a:prstGeom>
          <a:solidFill>
            <a:srgbClr val="A9D9E3"/>
          </a:solidFill>
        </p:spPr>
        <p:txBody>
          <a:bodyPr wrap="none">
            <a:spAutoFit/>
          </a:bodyPr>
          <a:lstStyle/>
          <a:p>
            <a:pPr algn="ctr"/>
            <a:r>
              <a:rPr lang="en-US" altLang="zh-CN" sz="8800" dirty="0">
                <a:solidFill>
                  <a:schemeClr val="bg1"/>
                </a:solidFill>
                <a:latin typeface="Century Gothic" panose="020B0502020202020204" pitchFamily="34" charset="0"/>
                <a:sym typeface="Century Gothic" panose="020B0502020202020204" pitchFamily="34" charset="0"/>
              </a:rPr>
              <a:t> </a:t>
            </a:r>
            <a:r>
              <a:rPr lang="zh-CN" altLang="en-US" sz="8800" dirty="0">
                <a:solidFill>
                  <a:schemeClr val="bg1"/>
                </a:solidFill>
                <a:latin typeface="Century Gothic" panose="020B0502020202020204" pitchFamily="34" charset="0"/>
                <a:sym typeface="Century Gothic" panose="020B0502020202020204" pitchFamily="34" charset="0"/>
              </a:rPr>
              <a:t>六</a:t>
            </a:r>
            <a:r>
              <a:rPr lang="en-US" altLang="zh-CN" sz="8800" dirty="0">
                <a:solidFill>
                  <a:schemeClr val="bg1"/>
                </a:solidFill>
                <a:latin typeface="Century Gothic" panose="020B0502020202020204" pitchFamily="34" charset="0"/>
                <a:sym typeface="Century Gothic" panose="020B0502020202020204" pitchFamily="34" charset="0"/>
              </a:rPr>
              <a:t> </a:t>
            </a:r>
            <a:endParaRPr lang="zh-CN" altLang="en-US" sz="8800" dirty="0">
              <a:solidFill>
                <a:schemeClr val="bg1"/>
              </a:solidFill>
              <a:latin typeface="Century Gothic" panose="020B0502020202020204" pitchFamily="34" charset="0"/>
              <a:sym typeface="Century Gothic" panose="020B0502020202020204" pitchFamily="34" charset="0"/>
            </a:endParaRPr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1E0DBF90-7FB2-8581-969B-81F7062DF07D}"/>
              </a:ext>
            </a:extLst>
          </p:cNvPr>
          <p:cNvSpPr/>
          <p:nvPr userDrawn="1"/>
        </p:nvSpPr>
        <p:spPr>
          <a:xfrm>
            <a:off x="1282888" y="4360656"/>
            <a:ext cx="4320000" cy="545863"/>
          </a:xfrm>
          <a:prstGeom prst="rect">
            <a:avLst/>
          </a:prstGeom>
          <a:solidFill>
            <a:srgbClr val="A9D9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Century Gothic" panose="020B0502020202020204" pitchFamily="34" charset="0"/>
              <a:sym typeface="Century Gothic" panose="020B0502020202020204" pitchFamily="34" charset="0"/>
            </a:endParaRPr>
          </a:p>
        </p:txBody>
      </p:sp>
      <p:sp>
        <p:nvSpPr>
          <p:cNvPr id="29" name="文本框 22">
            <a:extLst>
              <a:ext uri="{FF2B5EF4-FFF2-40B4-BE49-F238E27FC236}">
                <a16:creationId xmlns:a16="http://schemas.microsoft.com/office/drawing/2014/main" id="{8182A438-A5CC-61BD-4F52-E6627BB6FE74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409699" y="4402755"/>
            <a:ext cx="4407867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/>
            <a:lvl2pPr marL="742950" indent="-285750"/>
            <a:lvl3pPr/>
            <a:lvl4pPr/>
            <a:lvl5pPr/>
            <a:lvl6pPr/>
            <a:lvl7pPr/>
            <a:lvl8pPr/>
            <a:lvl9pPr/>
          </a:lstStyle>
          <a:p>
            <a:r>
              <a:rPr lang="zh-CN" altLang="en-US" sz="2400" b="1" dirty="0">
                <a:solidFill>
                  <a:schemeClr val="bg1"/>
                </a:solidFill>
                <a:latin typeface="+mn-ea"/>
                <a:ea typeface="+mn-ea"/>
                <a:cs typeface="全字库正楷体" panose="02010604000101010101" pitchFamily="2" charset="-122"/>
                <a:sym typeface="Century Gothic" panose="020B0502020202020204" pitchFamily="34" charset="0"/>
              </a:rPr>
              <a:t>人教版</a:t>
            </a:r>
            <a:r>
              <a:rPr lang="en-US" altLang="zh-CN" sz="2400" b="1" dirty="0">
                <a:solidFill>
                  <a:schemeClr val="bg1"/>
                </a:solidFill>
                <a:latin typeface="+mn-ea"/>
                <a:ea typeface="+mn-ea"/>
                <a:cs typeface="全字库正楷体" panose="02010604000101010101" pitchFamily="2" charset="-122"/>
                <a:sym typeface="Century Gothic" panose="020B0502020202020204" pitchFamily="34" charset="0"/>
              </a:rPr>
              <a:t>·</a:t>
            </a:r>
            <a:r>
              <a:rPr lang="zh-CN" altLang="en-US" sz="2400" b="1" dirty="0">
                <a:solidFill>
                  <a:schemeClr val="bg1"/>
                </a:solidFill>
                <a:latin typeface="+mn-ea"/>
                <a:ea typeface="+mn-ea"/>
                <a:cs typeface="全字库正楷体" panose="02010604000101010101" pitchFamily="2" charset="-122"/>
                <a:sym typeface="Century Gothic" panose="020B0502020202020204" pitchFamily="34" charset="0"/>
              </a:rPr>
              <a:t>四年级数学上册</a:t>
            </a:r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4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>
            <a:extLst>
              <a:ext uri="{FF2B5EF4-FFF2-40B4-BE49-F238E27FC236}">
                <a16:creationId xmlns:a16="http://schemas.microsoft.com/office/drawing/2014/main" id="{C245D4C6-A9A9-A938-4256-2AD2D1C7D19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6ED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B9EED573-5E52-4C3C-1BD9-A6EA9CF0830C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24B901AB-DFE6-942E-5BAA-9FBE1091983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8" name="PA-矩形 54">
            <a:extLst>
              <a:ext uri="{FF2B5EF4-FFF2-40B4-BE49-F238E27FC236}">
                <a16:creationId xmlns:a16="http://schemas.microsoft.com/office/drawing/2014/main" id="{4C3CFB80-2E70-4C9F-9FB4-CBB182F3C190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848989" y="1060228"/>
            <a:ext cx="2736000" cy="45719"/>
          </a:xfrm>
          <a:prstGeom prst="rect">
            <a:avLst/>
          </a:prstGeom>
          <a:solidFill>
            <a:srgbClr val="2C9C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E7D0110E-2DFB-8B33-B008-E3A3A38E2CFD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1325"/>
            <a:ext cx="1266656" cy="881062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DC1C6DF5-5060-F4B2-615E-2AEEB6C65A0F}"/>
              </a:ext>
            </a:extLst>
          </p:cNvPr>
          <p:cNvSpPr txBox="1"/>
          <p:nvPr userDrawn="1"/>
        </p:nvSpPr>
        <p:spPr>
          <a:xfrm>
            <a:off x="805213" y="140155"/>
            <a:ext cx="2889709" cy="9069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zh-CN" altLang="en-US" sz="40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学习目标</a:t>
            </a:r>
          </a:p>
        </p:txBody>
      </p:sp>
    </p:spTree>
    <p:extLst>
      <p:ext uri="{BB962C8B-B14F-4D97-AF65-F5344CB8AC3E}">
        <p14:creationId xmlns:p14="http://schemas.microsoft.com/office/powerpoint/2010/main" val="1872927084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>
            <a:extLst>
              <a:ext uri="{FF2B5EF4-FFF2-40B4-BE49-F238E27FC236}">
                <a16:creationId xmlns:a16="http://schemas.microsoft.com/office/drawing/2014/main" id="{C245D4C6-A9A9-A938-4256-2AD2D1C7D19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6ED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B9EED573-5E52-4C3C-1BD9-A6EA9CF0830C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24B901AB-DFE6-942E-5BAA-9FBE1091983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8" name="PA-矩形 54">
            <a:extLst>
              <a:ext uri="{FF2B5EF4-FFF2-40B4-BE49-F238E27FC236}">
                <a16:creationId xmlns:a16="http://schemas.microsoft.com/office/drawing/2014/main" id="{4C3CFB80-2E70-4C9F-9FB4-CBB182F3C190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848989" y="1060228"/>
            <a:ext cx="2736000" cy="45719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0D81B164-8A6A-B445-C70E-846D0CC8D7EF}"/>
              </a:ext>
            </a:extLst>
          </p:cNvPr>
          <p:cNvSpPr txBox="1"/>
          <p:nvPr userDrawn="1"/>
        </p:nvSpPr>
        <p:spPr>
          <a:xfrm>
            <a:off x="805213" y="140155"/>
            <a:ext cx="2889709" cy="9069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zh-CN" altLang="en-US" sz="40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复习引入</a:t>
            </a:r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C877B04E-52FD-6786-1B14-0F5C55C5EB4F}"/>
              </a:ext>
            </a:extLst>
          </p:cNvPr>
          <p:cNvGrpSpPr/>
          <p:nvPr userDrawn="1"/>
        </p:nvGrpSpPr>
        <p:grpSpPr>
          <a:xfrm>
            <a:off x="314048" y="390524"/>
            <a:ext cx="648000" cy="648000"/>
            <a:chOff x="2581673" y="3096418"/>
            <a:chExt cx="465137" cy="464344"/>
          </a:xfrm>
          <a:solidFill>
            <a:srgbClr val="4AB0A2"/>
          </a:solidFill>
        </p:grpSpPr>
        <p:sp>
          <p:nvSpPr>
            <p:cNvPr id="6" name="AutoShape 128">
              <a:extLst>
                <a:ext uri="{FF2B5EF4-FFF2-40B4-BE49-F238E27FC236}">
                  <a16:creationId xmlns:a16="http://schemas.microsoft.com/office/drawing/2014/main" id="{56F76917-AFED-4E91-BBCC-2004FAE4A71C}"/>
                </a:ext>
              </a:extLst>
            </p:cNvPr>
            <p:cNvSpPr>
              <a:spLocks/>
            </p:cNvSpPr>
            <p:nvPr/>
          </p:nvSpPr>
          <p:spPr bwMode="auto">
            <a:xfrm>
              <a:off x="2581673" y="3096418"/>
              <a:ext cx="465137" cy="46434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4850" y="12150"/>
                  </a:moveTo>
                  <a:cubicBezTo>
                    <a:pt x="13851" y="12150"/>
                    <a:pt x="12926" y="11859"/>
                    <a:pt x="12124" y="11386"/>
                  </a:cubicBezTo>
                  <a:lnTo>
                    <a:pt x="11892" y="11618"/>
                  </a:lnTo>
                  <a:lnTo>
                    <a:pt x="11132" y="12377"/>
                  </a:lnTo>
                  <a:lnTo>
                    <a:pt x="9846" y="13663"/>
                  </a:lnTo>
                  <a:cubicBezTo>
                    <a:pt x="9593" y="13916"/>
                    <a:pt x="9451" y="14260"/>
                    <a:pt x="9451" y="14617"/>
                  </a:cubicBezTo>
                  <a:lnTo>
                    <a:pt x="9451" y="16200"/>
                  </a:lnTo>
                  <a:lnTo>
                    <a:pt x="8101" y="16200"/>
                  </a:lnTo>
                  <a:cubicBezTo>
                    <a:pt x="7356" y="16200"/>
                    <a:pt x="6751" y="16804"/>
                    <a:pt x="6751" y="17549"/>
                  </a:cubicBezTo>
                  <a:lnTo>
                    <a:pt x="6751" y="18900"/>
                  </a:lnTo>
                  <a:lnTo>
                    <a:pt x="5170" y="18900"/>
                  </a:lnTo>
                  <a:cubicBezTo>
                    <a:pt x="4812" y="18900"/>
                    <a:pt x="4469" y="19042"/>
                    <a:pt x="4216" y="19295"/>
                  </a:cubicBezTo>
                  <a:lnTo>
                    <a:pt x="3259" y="20252"/>
                  </a:lnTo>
                  <a:lnTo>
                    <a:pt x="1352" y="20249"/>
                  </a:lnTo>
                  <a:lnTo>
                    <a:pt x="1350" y="18326"/>
                  </a:lnTo>
                  <a:lnTo>
                    <a:pt x="9223" y="10467"/>
                  </a:lnTo>
                  <a:cubicBezTo>
                    <a:pt x="9223" y="10467"/>
                    <a:pt x="9223" y="10467"/>
                    <a:pt x="9224" y="10468"/>
                  </a:cubicBezTo>
                  <a:lnTo>
                    <a:pt x="10215" y="9477"/>
                  </a:lnTo>
                  <a:cubicBezTo>
                    <a:pt x="9741" y="8674"/>
                    <a:pt x="9451" y="7748"/>
                    <a:pt x="9451" y="6750"/>
                  </a:cubicBezTo>
                  <a:cubicBezTo>
                    <a:pt x="9451" y="3767"/>
                    <a:pt x="11869" y="1350"/>
                    <a:pt x="14850" y="1350"/>
                  </a:cubicBezTo>
                  <a:cubicBezTo>
                    <a:pt x="17832" y="1350"/>
                    <a:pt x="20250" y="3767"/>
                    <a:pt x="20250" y="6750"/>
                  </a:cubicBezTo>
                  <a:cubicBezTo>
                    <a:pt x="20250" y="9732"/>
                    <a:pt x="17832" y="12150"/>
                    <a:pt x="14850" y="12150"/>
                  </a:cubicBezTo>
                  <a:moveTo>
                    <a:pt x="14850" y="0"/>
                  </a:moveTo>
                  <a:cubicBezTo>
                    <a:pt x="11123" y="0"/>
                    <a:pt x="8101" y="3022"/>
                    <a:pt x="8101" y="6750"/>
                  </a:cubicBezTo>
                  <a:cubicBezTo>
                    <a:pt x="8101" y="7617"/>
                    <a:pt x="8283" y="8438"/>
                    <a:pt x="8582" y="9199"/>
                  </a:cubicBezTo>
                  <a:lnTo>
                    <a:pt x="383" y="17400"/>
                  </a:lnTo>
                  <a:cubicBezTo>
                    <a:pt x="146" y="17637"/>
                    <a:pt x="0" y="17863"/>
                    <a:pt x="0" y="18225"/>
                  </a:cubicBezTo>
                  <a:lnTo>
                    <a:pt x="0" y="20249"/>
                  </a:lnTo>
                  <a:cubicBezTo>
                    <a:pt x="0" y="20972"/>
                    <a:pt x="626" y="21599"/>
                    <a:pt x="1349" y="21599"/>
                  </a:cubicBezTo>
                  <a:lnTo>
                    <a:pt x="3374" y="21599"/>
                  </a:lnTo>
                  <a:cubicBezTo>
                    <a:pt x="3736" y="21599"/>
                    <a:pt x="3965" y="21455"/>
                    <a:pt x="4202" y="21219"/>
                  </a:cubicBezTo>
                  <a:lnTo>
                    <a:pt x="5170" y="20249"/>
                  </a:lnTo>
                  <a:lnTo>
                    <a:pt x="6751" y="20249"/>
                  </a:lnTo>
                  <a:cubicBezTo>
                    <a:pt x="7496" y="20249"/>
                    <a:pt x="8101" y="19645"/>
                    <a:pt x="8101" y="18900"/>
                  </a:cubicBezTo>
                  <a:lnTo>
                    <a:pt x="8101" y="17549"/>
                  </a:lnTo>
                  <a:lnTo>
                    <a:pt x="9451" y="17549"/>
                  </a:lnTo>
                  <a:cubicBezTo>
                    <a:pt x="10196" y="17549"/>
                    <a:pt x="10801" y="16945"/>
                    <a:pt x="10801" y="16200"/>
                  </a:cubicBezTo>
                  <a:lnTo>
                    <a:pt x="10801" y="14617"/>
                  </a:lnTo>
                  <a:lnTo>
                    <a:pt x="12400" y="13018"/>
                  </a:lnTo>
                  <a:cubicBezTo>
                    <a:pt x="13162" y="13317"/>
                    <a:pt x="13982" y="13500"/>
                    <a:pt x="14850" y="13500"/>
                  </a:cubicBezTo>
                  <a:cubicBezTo>
                    <a:pt x="18577" y="13500"/>
                    <a:pt x="21599" y="10477"/>
                    <a:pt x="21599" y="6750"/>
                  </a:cubicBezTo>
                  <a:cubicBezTo>
                    <a:pt x="21599" y="3022"/>
                    <a:pt x="18577" y="0"/>
                    <a:pt x="1485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1" tIns="19051" rIns="19051" bIns="19051" anchor="ctr"/>
            <a:lstStyle/>
            <a:p>
              <a:pPr algn="ctr" defTabSz="171438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10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  <p:sp>
          <p:nvSpPr>
            <p:cNvPr id="9" name="AutoShape 129">
              <a:extLst>
                <a:ext uri="{FF2B5EF4-FFF2-40B4-BE49-F238E27FC236}">
                  <a16:creationId xmlns:a16="http://schemas.microsoft.com/office/drawing/2014/main" id="{112CE22A-C2D3-BC14-AF29-04F54BA1933D}"/>
                </a:ext>
              </a:extLst>
            </p:cNvPr>
            <p:cNvSpPr>
              <a:spLocks/>
            </p:cNvSpPr>
            <p:nvPr/>
          </p:nvSpPr>
          <p:spPr bwMode="auto">
            <a:xfrm>
              <a:off x="2872186" y="3154362"/>
              <a:ext cx="115888" cy="115888"/>
            </a:xfrm>
            <a:custGeom>
              <a:avLst/>
              <a:gdLst>
                <a:gd name="T0" fmla="*/ 10800 w 21600"/>
                <a:gd name="T1" fmla="+- 0 10800 134"/>
                <a:gd name="T2" fmla="*/ 10800 h 21333"/>
                <a:gd name="T3" fmla="*/ 10800 w 21600"/>
                <a:gd name="T4" fmla="+- 0 10800 134"/>
                <a:gd name="T5" fmla="*/ 10800 h 21333"/>
                <a:gd name="T6" fmla="*/ 10800 w 21600"/>
                <a:gd name="T7" fmla="+- 0 10800 134"/>
                <a:gd name="T8" fmla="*/ 10800 h 21333"/>
                <a:gd name="T9" fmla="*/ 10800 w 21600"/>
                <a:gd name="T10" fmla="+- 0 10800 134"/>
                <a:gd name="T11" fmla="*/ 10800 h 21333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21600" h="21333">
                  <a:moveTo>
                    <a:pt x="13008" y="18684"/>
                  </a:moveTo>
                  <a:cubicBezTo>
                    <a:pt x="9017" y="15850"/>
                    <a:pt x="5542" y="12415"/>
                    <a:pt x="2694" y="8570"/>
                  </a:cubicBezTo>
                  <a:cubicBezTo>
                    <a:pt x="3736" y="5628"/>
                    <a:pt x="5693" y="3697"/>
                    <a:pt x="8585" y="2647"/>
                  </a:cubicBezTo>
                  <a:cubicBezTo>
                    <a:pt x="12578" y="5489"/>
                    <a:pt x="16048" y="8911"/>
                    <a:pt x="18889" y="12809"/>
                  </a:cubicBezTo>
                  <a:cubicBezTo>
                    <a:pt x="17836" y="15730"/>
                    <a:pt x="15883" y="17647"/>
                    <a:pt x="13008" y="18684"/>
                  </a:cubicBezTo>
                  <a:moveTo>
                    <a:pt x="21110" y="11295"/>
                  </a:moveTo>
                  <a:cubicBezTo>
                    <a:pt x="18081" y="7130"/>
                    <a:pt x="14396" y="3496"/>
                    <a:pt x="10161" y="484"/>
                  </a:cubicBezTo>
                  <a:cubicBezTo>
                    <a:pt x="9468" y="-8"/>
                    <a:pt x="8579" y="-134"/>
                    <a:pt x="7778" y="145"/>
                  </a:cubicBezTo>
                  <a:cubicBezTo>
                    <a:pt x="4027" y="1450"/>
                    <a:pt x="1463" y="3983"/>
                    <a:pt x="145" y="7687"/>
                  </a:cubicBezTo>
                  <a:cubicBezTo>
                    <a:pt x="46" y="7962"/>
                    <a:pt x="0" y="8252"/>
                    <a:pt x="0" y="8537"/>
                  </a:cubicBezTo>
                  <a:cubicBezTo>
                    <a:pt x="0" y="9071"/>
                    <a:pt x="167" y="9596"/>
                    <a:pt x="487" y="10041"/>
                  </a:cubicBezTo>
                  <a:cubicBezTo>
                    <a:pt x="3525" y="14213"/>
                    <a:pt x="7211" y="17850"/>
                    <a:pt x="11431" y="20850"/>
                  </a:cubicBezTo>
                  <a:cubicBezTo>
                    <a:pt x="12122" y="21338"/>
                    <a:pt x="13010" y="21466"/>
                    <a:pt x="13812" y="21188"/>
                  </a:cubicBezTo>
                  <a:cubicBezTo>
                    <a:pt x="17563" y="19893"/>
                    <a:pt x="20133" y="17356"/>
                    <a:pt x="21451" y="13647"/>
                  </a:cubicBezTo>
                  <a:cubicBezTo>
                    <a:pt x="21551" y="13372"/>
                    <a:pt x="21600" y="13081"/>
                    <a:pt x="21600" y="12796"/>
                  </a:cubicBezTo>
                  <a:cubicBezTo>
                    <a:pt x="21600" y="12265"/>
                    <a:pt x="21429" y="11740"/>
                    <a:pt x="21110" y="11295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1" tIns="19051" rIns="19051" bIns="19051" anchor="ctr"/>
            <a:lstStyle/>
            <a:p>
              <a:pPr algn="ctr" defTabSz="171438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10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2000980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>
            <a:extLst>
              <a:ext uri="{FF2B5EF4-FFF2-40B4-BE49-F238E27FC236}">
                <a16:creationId xmlns:a16="http://schemas.microsoft.com/office/drawing/2014/main" id="{C245D4C6-A9A9-A938-4256-2AD2D1C7D19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6ED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B9EED573-5E52-4C3C-1BD9-A6EA9CF0830C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24B901AB-DFE6-942E-5BAA-9FBE1091983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3" name="PA-矩形 54">
            <a:extLst>
              <a:ext uri="{FF2B5EF4-FFF2-40B4-BE49-F238E27FC236}">
                <a16:creationId xmlns:a16="http://schemas.microsoft.com/office/drawing/2014/main" id="{14C58A54-3C4D-317E-7C81-A5E97A3C771C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844753" y="1049243"/>
            <a:ext cx="4824000" cy="45719"/>
          </a:xfrm>
          <a:prstGeom prst="rect">
            <a:avLst/>
          </a:prstGeom>
          <a:solidFill>
            <a:srgbClr val="767C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B8A51FBC-18A0-F6FD-FFB8-F98FBB5012F5}"/>
              </a:ext>
            </a:extLst>
          </p:cNvPr>
          <p:cNvSpPr txBox="1"/>
          <p:nvPr userDrawn="1"/>
        </p:nvSpPr>
        <p:spPr>
          <a:xfrm>
            <a:off x="823686" y="214046"/>
            <a:ext cx="5152241" cy="8254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zh-CN" altLang="en-US" sz="36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创设情境，引入课题</a:t>
            </a:r>
          </a:p>
        </p:txBody>
      </p:sp>
      <p:grpSp>
        <p:nvGrpSpPr>
          <p:cNvPr id="14" name="组合 13">
            <a:extLst>
              <a:ext uri="{FF2B5EF4-FFF2-40B4-BE49-F238E27FC236}">
                <a16:creationId xmlns:a16="http://schemas.microsoft.com/office/drawing/2014/main" id="{03372EE0-5DA9-C49C-83B6-0836250D4E10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272588" y="354560"/>
            <a:ext cx="744144" cy="741445"/>
            <a:chOff x="3618897" y="2279042"/>
            <a:chExt cx="706229" cy="703668"/>
          </a:xfrm>
          <a:solidFill>
            <a:srgbClr val="A6A6A6"/>
          </a:solidFill>
        </p:grpSpPr>
        <p:sp>
          <p:nvSpPr>
            <p:cNvPr id="15" name="Freeform 9">
              <a:extLst>
                <a:ext uri="{FF2B5EF4-FFF2-40B4-BE49-F238E27FC236}">
                  <a16:creationId xmlns:a16="http://schemas.microsoft.com/office/drawing/2014/main" id="{F00BF938-6378-24EF-31B3-BD7C7DC40C1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713987" y="2279042"/>
              <a:ext cx="516047" cy="703668"/>
            </a:xfrm>
            <a:custGeom>
              <a:avLst/>
              <a:gdLst>
                <a:gd name="T0" fmla="*/ 222 w 597"/>
                <a:gd name="T1" fmla="*/ 575 h 814"/>
                <a:gd name="T2" fmla="*/ 253 w 597"/>
                <a:gd name="T3" fmla="*/ 598 h 814"/>
                <a:gd name="T4" fmla="*/ 344 w 597"/>
                <a:gd name="T5" fmla="*/ 598 h 814"/>
                <a:gd name="T6" fmla="*/ 375 w 597"/>
                <a:gd name="T7" fmla="*/ 575 h 814"/>
                <a:gd name="T8" fmla="*/ 414 w 597"/>
                <a:gd name="T9" fmla="*/ 509 h 814"/>
                <a:gd name="T10" fmla="*/ 539 w 597"/>
                <a:gd name="T11" fmla="*/ 298 h 814"/>
                <a:gd name="T12" fmla="*/ 298 w 597"/>
                <a:gd name="T13" fmla="*/ 57 h 814"/>
                <a:gd name="T14" fmla="*/ 57 w 597"/>
                <a:gd name="T15" fmla="*/ 298 h 814"/>
                <a:gd name="T16" fmla="*/ 183 w 597"/>
                <a:gd name="T17" fmla="*/ 509 h 814"/>
                <a:gd name="T18" fmla="*/ 222 w 597"/>
                <a:gd name="T19" fmla="*/ 575 h 814"/>
                <a:gd name="T20" fmla="*/ 354 w 597"/>
                <a:gd name="T21" fmla="*/ 782 h 814"/>
                <a:gd name="T22" fmla="*/ 314 w 597"/>
                <a:gd name="T23" fmla="*/ 814 h 814"/>
                <a:gd name="T24" fmla="*/ 282 w 597"/>
                <a:gd name="T25" fmla="*/ 814 h 814"/>
                <a:gd name="T26" fmla="*/ 242 w 597"/>
                <a:gd name="T27" fmla="*/ 782 h 814"/>
                <a:gd name="T28" fmla="*/ 226 w 597"/>
                <a:gd name="T29" fmla="*/ 782 h 814"/>
                <a:gd name="T30" fmla="*/ 165 w 597"/>
                <a:gd name="T31" fmla="*/ 722 h 814"/>
                <a:gd name="T32" fmla="*/ 165 w 597"/>
                <a:gd name="T33" fmla="*/ 576 h 814"/>
                <a:gd name="T34" fmla="*/ 155 w 597"/>
                <a:gd name="T35" fmla="*/ 559 h 814"/>
                <a:gd name="T36" fmla="*/ 0 w 597"/>
                <a:gd name="T37" fmla="*/ 298 h 814"/>
                <a:gd name="T38" fmla="*/ 298 w 597"/>
                <a:gd name="T39" fmla="*/ 0 h 814"/>
                <a:gd name="T40" fmla="*/ 597 w 597"/>
                <a:gd name="T41" fmla="*/ 298 h 814"/>
                <a:gd name="T42" fmla="*/ 441 w 597"/>
                <a:gd name="T43" fmla="*/ 559 h 814"/>
                <a:gd name="T44" fmla="*/ 431 w 597"/>
                <a:gd name="T45" fmla="*/ 576 h 814"/>
                <a:gd name="T46" fmla="*/ 432 w 597"/>
                <a:gd name="T47" fmla="*/ 722 h 814"/>
                <a:gd name="T48" fmla="*/ 371 w 597"/>
                <a:gd name="T49" fmla="*/ 782 h 814"/>
                <a:gd name="T50" fmla="*/ 354 w 597"/>
                <a:gd name="T51" fmla="*/ 782 h 8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597" h="814">
                  <a:moveTo>
                    <a:pt x="222" y="575"/>
                  </a:moveTo>
                  <a:cubicBezTo>
                    <a:pt x="224" y="589"/>
                    <a:pt x="238" y="598"/>
                    <a:pt x="253" y="598"/>
                  </a:cubicBezTo>
                  <a:cubicBezTo>
                    <a:pt x="344" y="598"/>
                    <a:pt x="344" y="598"/>
                    <a:pt x="344" y="598"/>
                  </a:cubicBezTo>
                  <a:cubicBezTo>
                    <a:pt x="358" y="598"/>
                    <a:pt x="373" y="589"/>
                    <a:pt x="375" y="575"/>
                  </a:cubicBezTo>
                  <a:cubicBezTo>
                    <a:pt x="377" y="547"/>
                    <a:pt x="390" y="523"/>
                    <a:pt x="414" y="509"/>
                  </a:cubicBezTo>
                  <a:cubicBezTo>
                    <a:pt x="491" y="467"/>
                    <a:pt x="539" y="386"/>
                    <a:pt x="539" y="298"/>
                  </a:cubicBezTo>
                  <a:cubicBezTo>
                    <a:pt x="539" y="165"/>
                    <a:pt x="431" y="57"/>
                    <a:pt x="298" y="57"/>
                  </a:cubicBezTo>
                  <a:cubicBezTo>
                    <a:pt x="165" y="57"/>
                    <a:pt x="57" y="165"/>
                    <a:pt x="57" y="298"/>
                  </a:cubicBezTo>
                  <a:cubicBezTo>
                    <a:pt x="57" y="386"/>
                    <a:pt x="105" y="467"/>
                    <a:pt x="183" y="509"/>
                  </a:cubicBezTo>
                  <a:cubicBezTo>
                    <a:pt x="207" y="523"/>
                    <a:pt x="219" y="547"/>
                    <a:pt x="222" y="575"/>
                  </a:cubicBezTo>
                  <a:close/>
                  <a:moveTo>
                    <a:pt x="354" y="782"/>
                  </a:moveTo>
                  <a:cubicBezTo>
                    <a:pt x="350" y="800"/>
                    <a:pt x="334" y="814"/>
                    <a:pt x="314" y="814"/>
                  </a:cubicBezTo>
                  <a:cubicBezTo>
                    <a:pt x="282" y="814"/>
                    <a:pt x="282" y="814"/>
                    <a:pt x="282" y="814"/>
                  </a:cubicBezTo>
                  <a:cubicBezTo>
                    <a:pt x="263" y="814"/>
                    <a:pt x="247" y="800"/>
                    <a:pt x="242" y="782"/>
                  </a:cubicBezTo>
                  <a:cubicBezTo>
                    <a:pt x="226" y="782"/>
                    <a:pt x="226" y="782"/>
                    <a:pt x="226" y="782"/>
                  </a:cubicBezTo>
                  <a:cubicBezTo>
                    <a:pt x="193" y="782"/>
                    <a:pt x="165" y="755"/>
                    <a:pt x="165" y="722"/>
                  </a:cubicBezTo>
                  <a:cubicBezTo>
                    <a:pt x="165" y="576"/>
                    <a:pt x="165" y="576"/>
                    <a:pt x="165" y="576"/>
                  </a:cubicBezTo>
                  <a:cubicBezTo>
                    <a:pt x="165" y="569"/>
                    <a:pt x="162" y="563"/>
                    <a:pt x="155" y="559"/>
                  </a:cubicBezTo>
                  <a:cubicBezTo>
                    <a:pt x="60" y="507"/>
                    <a:pt x="0" y="407"/>
                    <a:pt x="0" y="298"/>
                  </a:cubicBezTo>
                  <a:cubicBezTo>
                    <a:pt x="0" y="133"/>
                    <a:pt x="134" y="0"/>
                    <a:pt x="298" y="0"/>
                  </a:cubicBezTo>
                  <a:cubicBezTo>
                    <a:pt x="463" y="0"/>
                    <a:pt x="597" y="133"/>
                    <a:pt x="597" y="298"/>
                  </a:cubicBezTo>
                  <a:cubicBezTo>
                    <a:pt x="597" y="407"/>
                    <a:pt x="537" y="507"/>
                    <a:pt x="441" y="559"/>
                  </a:cubicBezTo>
                  <a:cubicBezTo>
                    <a:pt x="435" y="563"/>
                    <a:pt x="431" y="569"/>
                    <a:pt x="431" y="576"/>
                  </a:cubicBezTo>
                  <a:cubicBezTo>
                    <a:pt x="432" y="722"/>
                    <a:pt x="432" y="722"/>
                    <a:pt x="432" y="722"/>
                  </a:cubicBezTo>
                  <a:cubicBezTo>
                    <a:pt x="432" y="755"/>
                    <a:pt x="404" y="782"/>
                    <a:pt x="371" y="782"/>
                  </a:cubicBezTo>
                  <a:cubicBezTo>
                    <a:pt x="354" y="782"/>
                    <a:pt x="354" y="782"/>
                    <a:pt x="354" y="78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" name="Freeform 10">
              <a:extLst>
                <a:ext uri="{FF2B5EF4-FFF2-40B4-BE49-F238E27FC236}">
                  <a16:creationId xmlns:a16="http://schemas.microsoft.com/office/drawing/2014/main" id="{B3DC7405-AC10-6D95-2A67-0799F576423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618897" y="2347432"/>
              <a:ext cx="706229" cy="373412"/>
            </a:xfrm>
            <a:custGeom>
              <a:avLst/>
              <a:gdLst>
                <a:gd name="T0" fmla="*/ 699 w 817"/>
                <a:gd name="T1" fmla="*/ 406 h 432"/>
                <a:gd name="T2" fmla="*/ 692 w 817"/>
                <a:gd name="T3" fmla="*/ 380 h 432"/>
                <a:gd name="T4" fmla="*/ 718 w 817"/>
                <a:gd name="T5" fmla="*/ 373 h 432"/>
                <a:gd name="T6" fmla="*/ 755 w 817"/>
                <a:gd name="T7" fmla="*/ 394 h 432"/>
                <a:gd name="T8" fmla="*/ 762 w 817"/>
                <a:gd name="T9" fmla="*/ 420 h 432"/>
                <a:gd name="T10" fmla="*/ 736 w 817"/>
                <a:gd name="T11" fmla="*/ 427 h 432"/>
                <a:gd name="T12" fmla="*/ 699 w 817"/>
                <a:gd name="T13" fmla="*/ 406 h 432"/>
                <a:gd name="T14" fmla="*/ 718 w 817"/>
                <a:gd name="T15" fmla="*/ 59 h 432"/>
                <a:gd name="T16" fmla="*/ 692 w 817"/>
                <a:gd name="T17" fmla="*/ 52 h 432"/>
                <a:gd name="T18" fmla="*/ 699 w 817"/>
                <a:gd name="T19" fmla="*/ 26 h 432"/>
                <a:gd name="T20" fmla="*/ 736 w 817"/>
                <a:gd name="T21" fmla="*/ 5 h 432"/>
                <a:gd name="T22" fmla="*/ 762 w 817"/>
                <a:gd name="T23" fmla="*/ 12 h 432"/>
                <a:gd name="T24" fmla="*/ 755 w 817"/>
                <a:gd name="T25" fmla="*/ 38 h 432"/>
                <a:gd name="T26" fmla="*/ 718 w 817"/>
                <a:gd name="T27" fmla="*/ 59 h 432"/>
                <a:gd name="T28" fmla="*/ 755 w 817"/>
                <a:gd name="T29" fmla="*/ 235 h 432"/>
                <a:gd name="T30" fmla="*/ 736 w 817"/>
                <a:gd name="T31" fmla="*/ 216 h 432"/>
                <a:gd name="T32" fmla="*/ 755 w 817"/>
                <a:gd name="T33" fmla="*/ 197 h 432"/>
                <a:gd name="T34" fmla="*/ 798 w 817"/>
                <a:gd name="T35" fmla="*/ 197 h 432"/>
                <a:gd name="T36" fmla="*/ 817 w 817"/>
                <a:gd name="T37" fmla="*/ 216 h 432"/>
                <a:gd name="T38" fmla="*/ 798 w 817"/>
                <a:gd name="T39" fmla="*/ 235 h 432"/>
                <a:gd name="T40" fmla="*/ 755 w 817"/>
                <a:gd name="T41" fmla="*/ 235 h 432"/>
                <a:gd name="T42" fmla="*/ 118 w 817"/>
                <a:gd name="T43" fmla="*/ 26 h 432"/>
                <a:gd name="T44" fmla="*/ 124 w 817"/>
                <a:gd name="T45" fmla="*/ 52 h 432"/>
                <a:gd name="T46" fmla="*/ 98 w 817"/>
                <a:gd name="T47" fmla="*/ 59 h 432"/>
                <a:gd name="T48" fmla="*/ 62 w 817"/>
                <a:gd name="T49" fmla="*/ 38 h 432"/>
                <a:gd name="T50" fmla="*/ 55 w 817"/>
                <a:gd name="T51" fmla="*/ 12 h 432"/>
                <a:gd name="T52" fmla="*/ 81 w 817"/>
                <a:gd name="T53" fmla="*/ 5 h 432"/>
                <a:gd name="T54" fmla="*/ 118 w 817"/>
                <a:gd name="T55" fmla="*/ 26 h 432"/>
                <a:gd name="T56" fmla="*/ 98 w 817"/>
                <a:gd name="T57" fmla="*/ 373 h 432"/>
                <a:gd name="T58" fmla="*/ 124 w 817"/>
                <a:gd name="T59" fmla="*/ 380 h 432"/>
                <a:gd name="T60" fmla="*/ 118 w 817"/>
                <a:gd name="T61" fmla="*/ 406 h 432"/>
                <a:gd name="T62" fmla="*/ 81 w 817"/>
                <a:gd name="T63" fmla="*/ 427 h 432"/>
                <a:gd name="T64" fmla="*/ 55 w 817"/>
                <a:gd name="T65" fmla="*/ 420 h 432"/>
                <a:gd name="T66" fmla="*/ 62 w 817"/>
                <a:gd name="T67" fmla="*/ 394 h 432"/>
                <a:gd name="T68" fmla="*/ 98 w 817"/>
                <a:gd name="T69" fmla="*/ 373 h 432"/>
                <a:gd name="T70" fmla="*/ 62 w 817"/>
                <a:gd name="T71" fmla="*/ 197 h 432"/>
                <a:gd name="T72" fmla="*/ 81 w 817"/>
                <a:gd name="T73" fmla="*/ 216 h 432"/>
                <a:gd name="T74" fmla="*/ 62 w 817"/>
                <a:gd name="T75" fmla="*/ 235 h 432"/>
                <a:gd name="T76" fmla="*/ 19 w 817"/>
                <a:gd name="T77" fmla="*/ 235 h 432"/>
                <a:gd name="T78" fmla="*/ 0 w 817"/>
                <a:gd name="T79" fmla="*/ 216 h 432"/>
                <a:gd name="T80" fmla="*/ 19 w 817"/>
                <a:gd name="T81" fmla="*/ 197 h 432"/>
                <a:gd name="T82" fmla="*/ 62 w 817"/>
                <a:gd name="T83" fmla="*/ 197 h 4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817" h="432">
                  <a:moveTo>
                    <a:pt x="699" y="406"/>
                  </a:moveTo>
                  <a:cubicBezTo>
                    <a:pt x="690" y="401"/>
                    <a:pt x="687" y="389"/>
                    <a:pt x="692" y="380"/>
                  </a:cubicBezTo>
                  <a:cubicBezTo>
                    <a:pt x="698" y="371"/>
                    <a:pt x="709" y="368"/>
                    <a:pt x="718" y="373"/>
                  </a:cubicBezTo>
                  <a:cubicBezTo>
                    <a:pt x="755" y="394"/>
                    <a:pt x="755" y="394"/>
                    <a:pt x="755" y="394"/>
                  </a:cubicBezTo>
                  <a:cubicBezTo>
                    <a:pt x="764" y="399"/>
                    <a:pt x="767" y="411"/>
                    <a:pt x="762" y="420"/>
                  </a:cubicBezTo>
                  <a:cubicBezTo>
                    <a:pt x="757" y="429"/>
                    <a:pt x="745" y="432"/>
                    <a:pt x="736" y="427"/>
                  </a:cubicBezTo>
                  <a:cubicBezTo>
                    <a:pt x="699" y="406"/>
                    <a:pt x="699" y="406"/>
                    <a:pt x="699" y="406"/>
                  </a:cubicBezTo>
                  <a:close/>
                  <a:moveTo>
                    <a:pt x="718" y="59"/>
                  </a:moveTo>
                  <a:cubicBezTo>
                    <a:pt x="709" y="64"/>
                    <a:pt x="698" y="61"/>
                    <a:pt x="692" y="52"/>
                  </a:cubicBezTo>
                  <a:cubicBezTo>
                    <a:pt x="687" y="43"/>
                    <a:pt x="690" y="31"/>
                    <a:pt x="699" y="26"/>
                  </a:cubicBezTo>
                  <a:cubicBezTo>
                    <a:pt x="736" y="5"/>
                    <a:pt x="736" y="5"/>
                    <a:pt x="736" y="5"/>
                  </a:cubicBezTo>
                  <a:cubicBezTo>
                    <a:pt x="745" y="0"/>
                    <a:pt x="757" y="3"/>
                    <a:pt x="762" y="12"/>
                  </a:cubicBezTo>
                  <a:cubicBezTo>
                    <a:pt x="767" y="21"/>
                    <a:pt x="764" y="32"/>
                    <a:pt x="755" y="38"/>
                  </a:cubicBezTo>
                  <a:cubicBezTo>
                    <a:pt x="718" y="59"/>
                    <a:pt x="718" y="59"/>
                    <a:pt x="718" y="59"/>
                  </a:cubicBezTo>
                  <a:close/>
                  <a:moveTo>
                    <a:pt x="755" y="235"/>
                  </a:moveTo>
                  <a:cubicBezTo>
                    <a:pt x="745" y="235"/>
                    <a:pt x="736" y="226"/>
                    <a:pt x="736" y="216"/>
                  </a:cubicBezTo>
                  <a:cubicBezTo>
                    <a:pt x="736" y="205"/>
                    <a:pt x="745" y="197"/>
                    <a:pt x="755" y="197"/>
                  </a:cubicBezTo>
                  <a:cubicBezTo>
                    <a:pt x="798" y="197"/>
                    <a:pt x="798" y="197"/>
                    <a:pt x="798" y="197"/>
                  </a:cubicBezTo>
                  <a:cubicBezTo>
                    <a:pt x="808" y="197"/>
                    <a:pt x="817" y="205"/>
                    <a:pt x="817" y="216"/>
                  </a:cubicBezTo>
                  <a:cubicBezTo>
                    <a:pt x="817" y="226"/>
                    <a:pt x="808" y="235"/>
                    <a:pt x="798" y="235"/>
                  </a:cubicBezTo>
                  <a:cubicBezTo>
                    <a:pt x="755" y="235"/>
                    <a:pt x="755" y="235"/>
                    <a:pt x="755" y="235"/>
                  </a:cubicBezTo>
                  <a:close/>
                  <a:moveTo>
                    <a:pt x="118" y="26"/>
                  </a:moveTo>
                  <a:cubicBezTo>
                    <a:pt x="127" y="31"/>
                    <a:pt x="130" y="43"/>
                    <a:pt x="124" y="52"/>
                  </a:cubicBezTo>
                  <a:cubicBezTo>
                    <a:pt x="119" y="61"/>
                    <a:pt x="108" y="64"/>
                    <a:pt x="98" y="59"/>
                  </a:cubicBezTo>
                  <a:cubicBezTo>
                    <a:pt x="62" y="38"/>
                    <a:pt x="62" y="38"/>
                    <a:pt x="62" y="38"/>
                  </a:cubicBezTo>
                  <a:cubicBezTo>
                    <a:pt x="53" y="32"/>
                    <a:pt x="49" y="21"/>
                    <a:pt x="55" y="12"/>
                  </a:cubicBezTo>
                  <a:cubicBezTo>
                    <a:pt x="60" y="3"/>
                    <a:pt x="72" y="0"/>
                    <a:pt x="81" y="5"/>
                  </a:cubicBezTo>
                  <a:cubicBezTo>
                    <a:pt x="118" y="26"/>
                    <a:pt x="118" y="26"/>
                    <a:pt x="118" y="26"/>
                  </a:cubicBezTo>
                  <a:close/>
                  <a:moveTo>
                    <a:pt x="98" y="373"/>
                  </a:moveTo>
                  <a:cubicBezTo>
                    <a:pt x="108" y="368"/>
                    <a:pt x="119" y="371"/>
                    <a:pt x="124" y="380"/>
                  </a:cubicBezTo>
                  <a:cubicBezTo>
                    <a:pt x="130" y="389"/>
                    <a:pt x="127" y="401"/>
                    <a:pt x="118" y="406"/>
                  </a:cubicBezTo>
                  <a:cubicBezTo>
                    <a:pt x="81" y="427"/>
                    <a:pt x="81" y="427"/>
                    <a:pt x="81" y="427"/>
                  </a:cubicBezTo>
                  <a:cubicBezTo>
                    <a:pt x="72" y="432"/>
                    <a:pt x="60" y="429"/>
                    <a:pt x="55" y="420"/>
                  </a:cubicBezTo>
                  <a:cubicBezTo>
                    <a:pt x="49" y="411"/>
                    <a:pt x="53" y="399"/>
                    <a:pt x="62" y="394"/>
                  </a:cubicBezTo>
                  <a:cubicBezTo>
                    <a:pt x="98" y="373"/>
                    <a:pt x="98" y="373"/>
                    <a:pt x="98" y="373"/>
                  </a:cubicBezTo>
                  <a:close/>
                  <a:moveTo>
                    <a:pt x="62" y="197"/>
                  </a:moveTo>
                  <a:cubicBezTo>
                    <a:pt x="72" y="197"/>
                    <a:pt x="81" y="205"/>
                    <a:pt x="81" y="216"/>
                  </a:cubicBezTo>
                  <a:cubicBezTo>
                    <a:pt x="81" y="226"/>
                    <a:pt x="72" y="235"/>
                    <a:pt x="62" y="235"/>
                  </a:cubicBezTo>
                  <a:cubicBezTo>
                    <a:pt x="19" y="235"/>
                    <a:pt x="19" y="235"/>
                    <a:pt x="19" y="235"/>
                  </a:cubicBezTo>
                  <a:cubicBezTo>
                    <a:pt x="9" y="235"/>
                    <a:pt x="0" y="226"/>
                    <a:pt x="0" y="216"/>
                  </a:cubicBezTo>
                  <a:cubicBezTo>
                    <a:pt x="0" y="205"/>
                    <a:pt x="9" y="197"/>
                    <a:pt x="19" y="197"/>
                  </a:cubicBezTo>
                  <a:cubicBezTo>
                    <a:pt x="62" y="197"/>
                    <a:pt x="62" y="197"/>
                    <a:pt x="62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86FBDBD7-16E9-57CB-1280-3ED19C6E6D21}"/>
                </a:ext>
              </a:extLst>
            </p:cNvPr>
            <p:cNvSpPr>
              <a:spLocks/>
            </p:cNvSpPr>
            <p:nvPr/>
          </p:nvSpPr>
          <p:spPr bwMode="auto">
            <a:xfrm>
              <a:off x="3845651" y="2427528"/>
              <a:ext cx="253087" cy="253452"/>
            </a:xfrm>
            <a:custGeom>
              <a:avLst/>
              <a:gdLst>
                <a:gd name="T0" fmla="*/ 3 w 293"/>
                <a:gd name="T1" fmla="*/ 38 h 293"/>
                <a:gd name="T2" fmla="*/ 16 w 293"/>
                <a:gd name="T3" fmla="*/ 15 h 293"/>
                <a:gd name="T4" fmla="*/ 39 w 293"/>
                <a:gd name="T5" fmla="*/ 28 h 293"/>
                <a:gd name="T6" fmla="*/ 50 w 293"/>
                <a:gd name="T7" fmla="*/ 65 h 293"/>
                <a:gd name="T8" fmla="*/ 91 w 293"/>
                <a:gd name="T9" fmla="*/ 53 h 293"/>
                <a:gd name="T10" fmla="*/ 91 w 293"/>
                <a:gd name="T11" fmla="*/ 53 h 293"/>
                <a:gd name="T12" fmla="*/ 127 w 293"/>
                <a:gd name="T13" fmla="*/ 48 h 293"/>
                <a:gd name="T14" fmla="*/ 127 w 293"/>
                <a:gd name="T15" fmla="*/ 19 h 293"/>
                <a:gd name="T16" fmla="*/ 146 w 293"/>
                <a:gd name="T17" fmla="*/ 0 h 293"/>
                <a:gd name="T18" fmla="*/ 165 w 293"/>
                <a:gd name="T19" fmla="*/ 19 h 293"/>
                <a:gd name="T20" fmla="*/ 165 w 293"/>
                <a:gd name="T21" fmla="*/ 48 h 293"/>
                <a:gd name="T22" fmla="*/ 202 w 293"/>
                <a:gd name="T23" fmla="*/ 53 h 293"/>
                <a:gd name="T24" fmla="*/ 202 w 293"/>
                <a:gd name="T25" fmla="*/ 53 h 293"/>
                <a:gd name="T26" fmla="*/ 202 w 293"/>
                <a:gd name="T27" fmla="*/ 53 h 293"/>
                <a:gd name="T28" fmla="*/ 242 w 293"/>
                <a:gd name="T29" fmla="*/ 65 h 293"/>
                <a:gd name="T30" fmla="*/ 253 w 293"/>
                <a:gd name="T31" fmla="*/ 28 h 293"/>
                <a:gd name="T32" fmla="*/ 277 w 293"/>
                <a:gd name="T33" fmla="*/ 15 h 293"/>
                <a:gd name="T34" fmla="*/ 290 w 293"/>
                <a:gd name="T35" fmla="*/ 38 h 293"/>
                <a:gd name="T36" fmla="*/ 220 w 293"/>
                <a:gd name="T37" fmla="*/ 278 h 293"/>
                <a:gd name="T38" fmla="*/ 196 w 293"/>
                <a:gd name="T39" fmla="*/ 290 h 293"/>
                <a:gd name="T40" fmla="*/ 183 w 293"/>
                <a:gd name="T41" fmla="*/ 267 h 293"/>
                <a:gd name="T42" fmla="*/ 232 w 293"/>
                <a:gd name="T43" fmla="*/ 102 h 293"/>
                <a:gd name="T44" fmla="*/ 194 w 293"/>
                <a:gd name="T45" fmla="*/ 90 h 293"/>
                <a:gd name="T46" fmla="*/ 194 w 293"/>
                <a:gd name="T47" fmla="*/ 90 h 293"/>
                <a:gd name="T48" fmla="*/ 165 w 293"/>
                <a:gd name="T49" fmla="*/ 86 h 293"/>
                <a:gd name="T50" fmla="*/ 165 w 293"/>
                <a:gd name="T51" fmla="*/ 132 h 293"/>
                <a:gd name="T52" fmla="*/ 146 w 293"/>
                <a:gd name="T53" fmla="*/ 151 h 293"/>
                <a:gd name="T54" fmla="*/ 127 w 293"/>
                <a:gd name="T55" fmla="*/ 132 h 293"/>
                <a:gd name="T56" fmla="*/ 127 w 293"/>
                <a:gd name="T57" fmla="*/ 86 h 293"/>
                <a:gd name="T58" fmla="*/ 99 w 293"/>
                <a:gd name="T59" fmla="*/ 90 h 293"/>
                <a:gd name="T60" fmla="*/ 99 w 293"/>
                <a:gd name="T61" fmla="*/ 90 h 293"/>
                <a:gd name="T62" fmla="*/ 61 w 293"/>
                <a:gd name="T63" fmla="*/ 102 h 293"/>
                <a:gd name="T64" fmla="*/ 109 w 293"/>
                <a:gd name="T65" fmla="*/ 267 h 293"/>
                <a:gd name="T66" fmla="*/ 96 w 293"/>
                <a:gd name="T67" fmla="*/ 290 h 293"/>
                <a:gd name="T68" fmla="*/ 73 w 293"/>
                <a:gd name="T69" fmla="*/ 278 h 293"/>
                <a:gd name="T70" fmla="*/ 3 w 293"/>
                <a:gd name="T71" fmla="*/ 38 h 2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93" h="293">
                  <a:moveTo>
                    <a:pt x="3" y="38"/>
                  </a:moveTo>
                  <a:cubicBezTo>
                    <a:pt x="0" y="28"/>
                    <a:pt x="6" y="18"/>
                    <a:pt x="16" y="15"/>
                  </a:cubicBezTo>
                  <a:cubicBezTo>
                    <a:pt x="26" y="12"/>
                    <a:pt x="37" y="18"/>
                    <a:pt x="39" y="28"/>
                  </a:cubicBezTo>
                  <a:cubicBezTo>
                    <a:pt x="50" y="65"/>
                    <a:pt x="50" y="65"/>
                    <a:pt x="50" y="65"/>
                  </a:cubicBezTo>
                  <a:cubicBezTo>
                    <a:pt x="63" y="60"/>
                    <a:pt x="77" y="56"/>
                    <a:pt x="91" y="53"/>
                  </a:cubicBezTo>
                  <a:cubicBezTo>
                    <a:pt x="91" y="53"/>
                    <a:pt x="91" y="53"/>
                    <a:pt x="91" y="53"/>
                  </a:cubicBezTo>
                  <a:cubicBezTo>
                    <a:pt x="103" y="50"/>
                    <a:pt x="115" y="49"/>
                    <a:pt x="127" y="48"/>
                  </a:cubicBezTo>
                  <a:cubicBezTo>
                    <a:pt x="127" y="19"/>
                    <a:pt x="127" y="19"/>
                    <a:pt x="127" y="19"/>
                  </a:cubicBezTo>
                  <a:cubicBezTo>
                    <a:pt x="127" y="8"/>
                    <a:pt x="136" y="0"/>
                    <a:pt x="146" y="0"/>
                  </a:cubicBezTo>
                  <a:cubicBezTo>
                    <a:pt x="157" y="0"/>
                    <a:pt x="165" y="8"/>
                    <a:pt x="165" y="19"/>
                  </a:cubicBezTo>
                  <a:cubicBezTo>
                    <a:pt x="165" y="48"/>
                    <a:pt x="165" y="48"/>
                    <a:pt x="165" y="48"/>
                  </a:cubicBezTo>
                  <a:cubicBezTo>
                    <a:pt x="178" y="49"/>
                    <a:pt x="190" y="50"/>
                    <a:pt x="202" y="53"/>
                  </a:cubicBezTo>
                  <a:cubicBezTo>
                    <a:pt x="202" y="53"/>
                    <a:pt x="202" y="53"/>
                    <a:pt x="202" y="53"/>
                  </a:cubicBezTo>
                  <a:cubicBezTo>
                    <a:pt x="202" y="53"/>
                    <a:pt x="202" y="53"/>
                    <a:pt x="202" y="53"/>
                  </a:cubicBezTo>
                  <a:cubicBezTo>
                    <a:pt x="216" y="56"/>
                    <a:pt x="229" y="60"/>
                    <a:pt x="242" y="65"/>
                  </a:cubicBezTo>
                  <a:cubicBezTo>
                    <a:pt x="253" y="28"/>
                    <a:pt x="253" y="28"/>
                    <a:pt x="253" y="28"/>
                  </a:cubicBezTo>
                  <a:cubicBezTo>
                    <a:pt x="256" y="18"/>
                    <a:pt x="267" y="12"/>
                    <a:pt x="277" y="15"/>
                  </a:cubicBezTo>
                  <a:cubicBezTo>
                    <a:pt x="287" y="18"/>
                    <a:pt x="293" y="28"/>
                    <a:pt x="290" y="38"/>
                  </a:cubicBezTo>
                  <a:cubicBezTo>
                    <a:pt x="220" y="278"/>
                    <a:pt x="220" y="278"/>
                    <a:pt x="220" y="278"/>
                  </a:cubicBezTo>
                  <a:cubicBezTo>
                    <a:pt x="217" y="288"/>
                    <a:pt x="206" y="293"/>
                    <a:pt x="196" y="290"/>
                  </a:cubicBezTo>
                  <a:cubicBezTo>
                    <a:pt x="186" y="288"/>
                    <a:pt x="180" y="277"/>
                    <a:pt x="183" y="267"/>
                  </a:cubicBezTo>
                  <a:cubicBezTo>
                    <a:pt x="232" y="102"/>
                    <a:pt x="232" y="102"/>
                    <a:pt x="232" y="102"/>
                  </a:cubicBezTo>
                  <a:cubicBezTo>
                    <a:pt x="220" y="97"/>
                    <a:pt x="207" y="93"/>
                    <a:pt x="194" y="90"/>
                  </a:cubicBezTo>
                  <a:cubicBezTo>
                    <a:pt x="194" y="90"/>
                    <a:pt x="194" y="90"/>
                    <a:pt x="194" y="90"/>
                  </a:cubicBezTo>
                  <a:cubicBezTo>
                    <a:pt x="185" y="88"/>
                    <a:pt x="175" y="87"/>
                    <a:pt x="165" y="86"/>
                  </a:cubicBezTo>
                  <a:cubicBezTo>
                    <a:pt x="165" y="132"/>
                    <a:pt x="165" y="132"/>
                    <a:pt x="165" y="132"/>
                  </a:cubicBezTo>
                  <a:cubicBezTo>
                    <a:pt x="165" y="143"/>
                    <a:pt x="157" y="151"/>
                    <a:pt x="146" y="151"/>
                  </a:cubicBezTo>
                  <a:cubicBezTo>
                    <a:pt x="136" y="151"/>
                    <a:pt x="127" y="143"/>
                    <a:pt x="127" y="132"/>
                  </a:cubicBezTo>
                  <a:cubicBezTo>
                    <a:pt x="127" y="86"/>
                    <a:pt x="127" y="86"/>
                    <a:pt x="127" y="86"/>
                  </a:cubicBezTo>
                  <a:cubicBezTo>
                    <a:pt x="118" y="87"/>
                    <a:pt x="108" y="88"/>
                    <a:pt x="99" y="90"/>
                  </a:cubicBezTo>
                  <a:cubicBezTo>
                    <a:pt x="99" y="90"/>
                    <a:pt x="99" y="90"/>
                    <a:pt x="99" y="90"/>
                  </a:cubicBezTo>
                  <a:cubicBezTo>
                    <a:pt x="85" y="93"/>
                    <a:pt x="73" y="97"/>
                    <a:pt x="61" y="102"/>
                  </a:cubicBezTo>
                  <a:cubicBezTo>
                    <a:pt x="109" y="267"/>
                    <a:pt x="109" y="267"/>
                    <a:pt x="109" y="267"/>
                  </a:cubicBezTo>
                  <a:cubicBezTo>
                    <a:pt x="112" y="277"/>
                    <a:pt x="106" y="288"/>
                    <a:pt x="96" y="290"/>
                  </a:cubicBezTo>
                  <a:cubicBezTo>
                    <a:pt x="86" y="293"/>
                    <a:pt x="76" y="288"/>
                    <a:pt x="73" y="278"/>
                  </a:cubicBezTo>
                  <a:cubicBezTo>
                    <a:pt x="3" y="38"/>
                    <a:pt x="3" y="38"/>
                    <a:pt x="3" y="3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503741634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E378DDBE-CDFE-60A7-9769-240A8A2BF60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32B0B35E-7266-9F6D-CE7B-605A8CEBE3BF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pic>
        <p:nvPicPr>
          <p:cNvPr id="13" name="图片 12"/>
          <p:cNvPicPr>
            <a:picLocks noChangeAspect="1"/>
          </p:cNvPicPr>
          <p:nvPr userDrawn="1"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19" name="Shape 13">
            <a:extLst>
              <a:ext uri="{FF2B5EF4-FFF2-40B4-BE49-F238E27FC236}">
                <a16:creationId xmlns:a16="http://schemas.microsoft.com/office/drawing/2014/main" id="{CED9B66B-92D5-3E2C-5B2E-125714A57FB2}"/>
              </a:ext>
            </a:extLst>
          </p:cNvPr>
          <p:cNvSpPr/>
          <p:nvPr userDrawn="1"/>
        </p:nvSpPr>
        <p:spPr>
          <a:xfrm>
            <a:off x="74648" y="98228"/>
            <a:ext cx="963591" cy="96359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9529" y="17634"/>
                </a:moveTo>
                <a:cubicBezTo>
                  <a:pt x="5755" y="16932"/>
                  <a:pt x="3264" y="13303"/>
                  <a:pt x="3966" y="9529"/>
                </a:cubicBezTo>
                <a:cubicBezTo>
                  <a:pt x="4668" y="5755"/>
                  <a:pt x="8297" y="3264"/>
                  <a:pt x="12071" y="3966"/>
                </a:cubicBezTo>
                <a:cubicBezTo>
                  <a:pt x="15845" y="4668"/>
                  <a:pt x="18336" y="8297"/>
                  <a:pt x="17634" y="12071"/>
                </a:cubicBezTo>
                <a:cubicBezTo>
                  <a:pt x="16932" y="15845"/>
                  <a:pt x="13303" y="18336"/>
                  <a:pt x="9529" y="17634"/>
                </a:cubicBezTo>
                <a:moveTo>
                  <a:pt x="19571" y="12978"/>
                </a:moveTo>
                <a:lnTo>
                  <a:pt x="21443" y="12713"/>
                </a:lnTo>
                <a:lnTo>
                  <a:pt x="21600" y="11348"/>
                </a:lnTo>
                <a:lnTo>
                  <a:pt x="19837" y="10665"/>
                </a:lnTo>
                <a:cubicBezTo>
                  <a:pt x="19831" y="10284"/>
                  <a:pt x="19801" y="9899"/>
                  <a:pt x="19745" y="9513"/>
                </a:cubicBezTo>
                <a:lnTo>
                  <a:pt x="21402" y="8557"/>
                </a:lnTo>
                <a:lnTo>
                  <a:pt x="21032" y="7233"/>
                </a:lnTo>
                <a:lnTo>
                  <a:pt x="19120" y="7272"/>
                </a:lnTo>
                <a:cubicBezTo>
                  <a:pt x="18953" y="6876"/>
                  <a:pt x="18759" y="6498"/>
                  <a:pt x="18543" y="6138"/>
                </a:cubicBezTo>
                <a:lnTo>
                  <a:pt x="19679" y="4627"/>
                </a:lnTo>
                <a:lnTo>
                  <a:pt x="18824" y="3551"/>
                </a:lnTo>
                <a:lnTo>
                  <a:pt x="17094" y="4315"/>
                </a:lnTo>
                <a:cubicBezTo>
                  <a:pt x="16817" y="4047"/>
                  <a:pt x="16523" y="3797"/>
                  <a:pt x="16215" y="3567"/>
                </a:cubicBezTo>
                <a:lnTo>
                  <a:pt x="16699" y="1737"/>
                </a:lnTo>
                <a:lnTo>
                  <a:pt x="15502" y="1062"/>
                </a:lnTo>
                <a:lnTo>
                  <a:pt x="14187" y="2423"/>
                </a:lnTo>
                <a:cubicBezTo>
                  <a:pt x="13795" y="2264"/>
                  <a:pt x="13391" y="2132"/>
                  <a:pt x="12978" y="2029"/>
                </a:cubicBezTo>
                <a:lnTo>
                  <a:pt x="12713" y="157"/>
                </a:lnTo>
                <a:lnTo>
                  <a:pt x="11348" y="0"/>
                </a:lnTo>
                <a:lnTo>
                  <a:pt x="10666" y="1763"/>
                </a:lnTo>
                <a:cubicBezTo>
                  <a:pt x="10283" y="1769"/>
                  <a:pt x="9899" y="1799"/>
                  <a:pt x="9513" y="1855"/>
                </a:cubicBezTo>
                <a:lnTo>
                  <a:pt x="8557" y="199"/>
                </a:lnTo>
                <a:lnTo>
                  <a:pt x="7233" y="568"/>
                </a:lnTo>
                <a:lnTo>
                  <a:pt x="7272" y="2480"/>
                </a:lnTo>
                <a:cubicBezTo>
                  <a:pt x="6877" y="2648"/>
                  <a:pt x="6498" y="2841"/>
                  <a:pt x="6138" y="3057"/>
                </a:cubicBezTo>
                <a:lnTo>
                  <a:pt x="4627" y="1921"/>
                </a:lnTo>
                <a:lnTo>
                  <a:pt x="3550" y="2776"/>
                </a:lnTo>
                <a:lnTo>
                  <a:pt x="4316" y="4506"/>
                </a:lnTo>
                <a:cubicBezTo>
                  <a:pt x="4047" y="4784"/>
                  <a:pt x="3797" y="5077"/>
                  <a:pt x="3567" y="5385"/>
                </a:cubicBezTo>
                <a:lnTo>
                  <a:pt x="1737" y="4901"/>
                </a:lnTo>
                <a:lnTo>
                  <a:pt x="1062" y="6098"/>
                </a:lnTo>
                <a:lnTo>
                  <a:pt x="2423" y="7413"/>
                </a:lnTo>
                <a:cubicBezTo>
                  <a:pt x="2264" y="7805"/>
                  <a:pt x="2132" y="8209"/>
                  <a:pt x="2029" y="8622"/>
                </a:cubicBezTo>
                <a:lnTo>
                  <a:pt x="157" y="8887"/>
                </a:lnTo>
                <a:lnTo>
                  <a:pt x="0" y="10253"/>
                </a:lnTo>
                <a:lnTo>
                  <a:pt x="1763" y="10934"/>
                </a:lnTo>
                <a:cubicBezTo>
                  <a:pt x="1769" y="11316"/>
                  <a:pt x="1799" y="11701"/>
                  <a:pt x="1855" y="12087"/>
                </a:cubicBezTo>
                <a:lnTo>
                  <a:pt x="199" y="13043"/>
                </a:lnTo>
                <a:lnTo>
                  <a:pt x="568" y="14367"/>
                </a:lnTo>
                <a:lnTo>
                  <a:pt x="2480" y="14328"/>
                </a:lnTo>
                <a:cubicBezTo>
                  <a:pt x="2648" y="14723"/>
                  <a:pt x="2841" y="15102"/>
                  <a:pt x="3058" y="15462"/>
                </a:cubicBezTo>
                <a:lnTo>
                  <a:pt x="1922" y="16973"/>
                </a:lnTo>
                <a:lnTo>
                  <a:pt x="2776" y="18049"/>
                </a:lnTo>
                <a:lnTo>
                  <a:pt x="4506" y="17285"/>
                </a:lnTo>
                <a:cubicBezTo>
                  <a:pt x="4783" y="17553"/>
                  <a:pt x="5077" y="17803"/>
                  <a:pt x="5385" y="18033"/>
                </a:cubicBezTo>
                <a:lnTo>
                  <a:pt x="4901" y="19863"/>
                </a:lnTo>
                <a:lnTo>
                  <a:pt x="6098" y="20538"/>
                </a:lnTo>
                <a:lnTo>
                  <a:pt x="7413" y="19177"/>
                </a:lnTo>
                <a:cubicBezTo>
                  <a:pt x="7805" y="19336"/>
                  <a:pt x="8209" y="19468"/>
                  <a:pt x="8622" y="19571"/>
                </a:cubicBezTo>
                <a:lnTo>
                  <a:pt x="8887" y="21443"/>
                </a:lnTo>
                <a:lnTo>
                  <a:pt x="10253" y="21600"/>
                </a:lnTo>
                <a:lnTo>
                  <a:pt x="10935" y="19837"/>
                </a:lnTo>
                <a:cubicBezTo>
                  <a:pt x="11317" y="19831"/>
                  <a:pt x="11701" y="19801"/>
                  <a:pt x="12087" y="19745"/>
                </a:cubicBezTo>
                <a:lnTo>
                  <a:pt x="13043" y="21402"/>
                </a:lnTo>
                <a:lnTo>
                  <a:pt x="14367" y="21032"/>
                </a:lnTo>
                <a:lnTo>
                  <a:pt x="14328" y="19120"/>
                </a:lnTo>
                <a:cubicBezTo>
                  <a:pt x="14724" y="18953"/>
                  <a:pt x="15102" y="18759"/>
                  <a:pt x="15462" y="18542"/>
                </a:cubicBezTo>
                <a:lnTo>
                  <a:pt x="16973" y="19679"/>
                </a:lnTo>
                <a:lnTo>
                  <a:pt x="18049" y="18824"/>
                </a:lnTo>
                <a:lnTo>
                  <a:pt x="17285" y="17094"/>
                </a:lnTo>
                <a:cubicBezTo>
                  <a:pt x="17553" y="16817"/>
                  <a:pt x="17803" y="16523"/>
                  <a:pt x="18033" y="16215"/>
                </a:cubicBezTo>
                <a:lnTo>
                  <a:pt x="19863" y="16699"/>
                </a:lnTo>
                <a:lnTo>
                  <a:pt x="20538" y="15502"/>
                </a:lnTo>
                <a:lnTo>
                  <a:pt x="19177" y="14187"/>
                </a:lnTo>
                <a:cubicBezTo>
                  <a:pt x="19336" y="13794"/>
                  <a:pt x="19468" y="13391"/>
                  <a:pt x="19571" y="12978"/>
                </a:cubicBezTo>
              </a:path>
            </a:pathLst>
          </a:custGeom>
          <a:solidFill>
            <a:srgbClr val="EEF8F6"/>
          </a:solidFill>
          <a:ln>
            <a:noFill/>
          </a:ln>
          <a:effectLst>
            <a:outerShdw blurRad="152400" dist="63500" dir="8100000" algn="tl" rotWithShape="0">
              <a:prstClr val="black">
                <a:alpha val="30000"/>
              </a:prstClr>
            </a:outerShdw>
          </a:effectLst>
          <a:scene3d>
            <a:camera prst="orthographicFront"/>
            <a:lightRig rig="threePt" dir="t"/>
          </a:scene3d>
          <a:sp3d prstMaterial="softEdge">
            <a:bevelT w="3810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>
              <a:solidFill>
                <a:schemeClr val="lt1"/>
              </a:solidFill>
            </a:endParaRPr>
          </a:p>
        </p:txBody>
      </p:sp>
      <p:sp>
        <p:nvSpPr>
          <p:cNvPr id="20" name="原创设计师QQ：598969553              _14" descr="3&#10;">
            <a:extLst>
              <a:ext uri="{FF2B5EF4-FFF2-40B4-BE49-F238E27FC236}">
                <a16:creationId xmlns:a16="http://schemas.microsoft.com/office/drawing/2014/main" id="{3040F08B-C691-009F-DF1A-24842E5E5ABA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367486" y="387209"/>
            <a:ext cx="377915" cy="385628"/>
          </a:xfrm>
          <a:custGeom>
            <a:avLst/>
            <a:gdLst>
              <a:gd name="T0" fmla="*/ 66 w 77"/>
              <a:gd name="T1" fmla="*/ 12 h 78"/>
              <a:gd name="T2" fmla="*/ 66 w 77"/>
              <a:gd name="T3" fmla="*/ 66 h 78"/>
              <a:gd name="T4" fmla="*/ 11 w 77"/>
              <a:gd name="T5" fmla="*/ 66 h 78"/>
              <a:gd name="T6" fmla="*/ 11 w 77"/>
              <a:gd name="T7" fmla="*/ 12 h 78"/>
              <a:gd name="T8" fmla="*/ 37 w 77"/>
              <a:gd name="T9" fmla="*/ 72 h 78"/>
              <a:gd name="T10" fmla="*/ 37 w 77"/>
              <a:gd name="T11" fmla="*/ 59 h 78"/>
              <a:gd name="T12" fmla="*/ 25 w 77"/>
              <a:gd name="T13" fmla="*/ 62 h 78"/>
              <a:gd name="T14" fmla="*/ 33 w 77"/>
              <a:gd name="T15" fmla="*/ 71 h 78"/>
              <a:gd name="T16" fmla="*/ 62 w 77"/>
              <a:gd name="T17" fmla="*/ 16 h 78"/>
              <a:gd name="T18" fmla="*/ 61 w 77"/>
              <a:gd name="T19" fmla="*/ 15 h 78"/>
              <a:gd name="T20" fmla="*/ 60 w 77"/>
              <a:gd name="T21" fmla="*/ 37 h 78"/>
              <a:gd name="T22" fmla="*/ 62 w 77"/>
              <a:gd name="T23" fmla="*/ 16 h 78"/>
              <a:gd name="T24" fmla="*/ 58 w 77"/>
              <a:gd name="T25" fmla="*/ 13 h 78"/>
              <a:gd name="T26" fmla="*/ 54 w 77"/>
              <a:gd name="T27" fmla="*/ 13 h 78"/>
              <a:gd name="T28" fmla="*/ 58 w 77"/>
              <a:gd name="T29" fmla="*/ 13 h 78"/>
              <a:gd name="T30" fmla="*/ 44 w 77"/>
              <a:gd name="T31" fmla="*/ 7 h 78"/>
              <a:gd name="T32" fmla="*/ 40 w 77"/>
              <a:gd name="T33" fmla="*/ 19 h 78"/>
              <a:gd name="T34" fmla="*/ 52 w 77"/>
              <a:gd name="T35" fmla="*/ 16 h 78"/>
              <a:gd name="T36" fmla="*/ 44 w 77"/>
              <a:gd name="T37" fmla="*/ 7 h 78"/>
              <a:gd name="T38" fmla="*/ 37 w 77"/>
              <a:gd name="T39" fmla="*/ 6 h 78"/>
              <a:gd name="T40" fmla="*/ 26 w 77"/>
              <a:gd name="T41" fmla="*/ 14 h 78"/>
              <a:gd name="T42" fmla="*/ 27 w 77"/>
              <a:gd name="T43" fmla="*/ 17 h 78"/>
              <a:gd name="T44" fmla="*/ 37 w 77"/>
              <a:gd name="T45" fmla="*/ 6 h 78"/>
              <a:gd name="T46" fmla="*/ 26 w 77"/>
              <a:gd name="T47" fmla="*/ 9 h 78"/>
              <a:gd name="T48" fmla="*/ 22 w 77"/>
              <a:gd name="T49" fmla="*/ 15 h 78"/>
              <a:gd name="T50" fmla="*/ 26 w 77"/>
              <a:gd name="T51" fmla="*/ 9 h 78"/>
              <a:gd name="T52" fmla="*/ 16 w 77"/>
              <a:gd name="T53" fmla="*/ 15 h 78"/>
              <a:gd name="T54" fmla="*/ 6 w 77"/>
              <a:gd name="T55" fmla="*/ 37 h 78"/>
              <a:gd name="T56" fmla="*/ 21 w 77"/>
              <a:gd name="T57" fmla="*/ 18 h 78"/>
              <a:gd name="T58" fmla="*/ 6 w 77"/>
              <a:gd name="T59" fmla="*/ 41 h 78"/>
              <a:gd name="T60" fmla="*/ 15 w 77"/>
              <a:gd name="T61" fmla="*/ 62 h 78"/>
              <a:gd name="T62" fmla="*/ 21 w 77"/>
              <a:gd name="T63" fmla="*/ 60 h 78"/>
              <a:gd name="T64" fmla="*/ 6 w 77"/>
              <a:gd name="T65" fmla="*/ 41 h 78"/>
              <a:gd name="T66" fmla="*/ 19 w 77"/>
              <a:gd name="T67" fmla="*/ 65 h 78"/>
              <a:gd name="T68" fmla="*/ 23 w 77"/>
              <a:gd name="T69" fmla="*/ 65 h 78"/>
              <a:gd name="T70" fmla="*/ 19 w 77"/>
              <a:gd name="T71" fmla="*/ 65 h 78"/>
              <a:gd name="T72" fmla="*/ 40 w 77"/>
              <a:gd name="T73" fmla="*/ 72 h 78"/>
              <a:gd name="T74" fmla="*/ 51 w 77"/>
              <a:gd name="T75" fmla="*/ 63 h 78"/>
              <a:gd name="T76" fmla="*/ 50 w 77"/>
              <a:gd name="T77" fmla="*/ 61 h 78"/>
              <a:gd name="T78" fmla="*/ 40 w 77"/>
              <a:gd name="T79" fmla="*/ 72 h 78"/>
              <a:gd name="T80" fmla="*/ 51 w 77"/>
              <a:gd name="T81" fmla="*/ 69 h 78"/>
              <a:gd name="T82" fmla="*/ 55 w 77"/>
              <a:gd name="T83" fmla="*/ 63 h 78"/>
              <a:gd name="T84" fmla="*/ 51 w 77"/>
              <a:gd name="T85" fmla="*/ 69 h 78"/>
              <a:gd name="T86" fmla="*/ 61 w 77"/>
              <a:gd name="T87" fmla="*/ 63 h 78"/>
              <a:gd name="T88" fmla="*/ 71 w 77"/>
              <a:gd name="T89" fmla="*/ 41 h 78"/>
              <a:gd name="T90" fmla="*/ 56 w 77"/>
              <a:gd name="T91" fmla="*/ 60 h 78"/>
              <a:gd name="T92" fmla="*/ 53 w 77"/>
              <a:gd name="T93" fmla="*/ 19 h 78"/>
              <a:gd name="T94" fmla="*/ 52 w 77"/>
              <a:gd name="T95" fmla="*/ 20 h 78"/>
              <a:gd name="T96" fmla="*/ 40 w 77"/>
              <a:gd name="T97" fmla="*/ 37 h 78"/>
              <a:gd name="T98" fmla="*/ 53 w 77"/>
              <a:gd name="T99" fmla="*/ 19 h 78"/>
              <a:gd name="T100" fmla="*/ 37 w 77"/>
              <a:gd name="T101" fmla="*/ 22 h 78"/>
              <a:gd name="T102" fmla="*/ 24 w 77"/>
              <a:gd name="T103" fmla="*/ 19 h 78"/>
              <a:gd name="T104" fmla="*/ 37 w 77"/>
              <a:gd name="T105" fmla="*/ 37 h 78"/>
              <a:gd name="T106" fmla="*/ 37 w 77"/>
              <a:gd name="T107" fmla="*/ 56 h 78"/>
              <a:gd name="T108" fmla="*/ 37 w 77"/>
              <a:gd name="T109" fmla="*/ 41 h 78"/>
              <a:gd name="T110" fmla="*/ 24 w 77"/>
              <a:gd name="T111" fmla="*/ 58 h 78"/>
              <a:gd name="T112" fmla="*/ 37 w 77"/>
              <a:gd name="T113" fmla="*/ 56 h 78"/>
              <a:gd name="T114" fmla="*/ 40 w 77"/>
              <a:gd name="T115" fmla="*/ 56 h 78"/>
              <a:gd name="T116" fmla="*/ 53 w 77"/>
              <a:gd name="T117" fmla="*/ 58 h 78"/>
              <a:gd name="T118" fmla="*/ 40 w 77"/>
              <a:gd name="T119" fmla="*/ 41 h 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77" h="78">
                <a:moveTo>
                  <a:pt x="39" y="0"/>
                </a:moveTo>
                <a:cubicBezTo>
                  <a:pt x="49" y="0"/>
                  <a:pt x="59" y="5"/>
                  <a:pt x="66" y="12"/>
                </a:cubicBezTo>
                <a:cubicBezTo>
                  <a:pt x="73" y="19"/>
                  <a:pt x="77" y="28"/>
                  <a:pt x="77" y="39"/>
                </a:cubicBezTo>
                <a:cubicBezTo>
                  <a:pt x="77" y="50"/>
                  <a:pt x="73" y="59"/>
                  <a:pt x="66" y="66"/>
                </a:cubicBezTo>
                <a:cubicBezTo>
                  <a:pt x="59" y="73"/>
                  <a:pt x="49" y="78"/>
                  <a:pt x="39" y="78"/>
                </a:cubicBezTo>
                <a:cubicBezTo>
                  <a:pt x="28" y="78"/>
                  <a:pt x="18" y="73"/>
                  <a:pt x="11" y="66"/>
                </a:cubicBezTo>
                <a:cubicBezTo>
                  <a:pt x="4" y="59"/>
                  <a:pt x="0" y="50"/>
                  <a:pt x="0" y="39"/>
                </a:cubicBezTo>
                <a:cubicBezTo>
                  <a:pt x="0" y="28"/>
                  <a:pt x="4" y="19"/>
                  <a:pt x="11" y="12"/>
                </a:cubicBezTo>
                <a:cubicBezTo>
                  <a:pt x="18" y="5"/>
                  <a:pt x="28" y="0"/>
                  <a:pt x="39" y="0"/>
                </a:cubicBezTo>
                <a:close/>
                <a:moveTo>
                  <a:pt x="37" y="72"/>
                </a:moveTo>
                <a:cubicBezTo>
                  <a:pt x="37" y="72"/>
                  <a:pt x="37" y="72"/>
                  <a:pt x="37" y="72"/>
                </a:cubicBezTo>
                <a:cubicBezTo>
                  <a:pt x="37" y="59"/>
                  <a:pt x="37" y="59"/>
                  <a:pt x="37" y="59"/>
                </a:cubicBezTo>
                <a:cubicBezTo>
                  <a:pt x="33" y="59"/>
                  <a:pt x="30" y="60"/>
                  <a:pt x="27" y="61"/>
                </a:cubicBezTo>
                <a:cubicBezTo>
                  <a:pt x="26" y="61"/>
                  <a:pt x="26" y="62"/>
                  <a:pt x="25" y="62"/>
                </a:cubicBezTo>
                <a:cubicBezTo>
                  <a:pt x="26" y="62"/>
                  <a:pt x="26" y="63"/>
                  <a:pt x="26" y="63"/>
                </a:cubicBezTo>
                <a:cubicBezTo>
                  <a:pt x="28" y="67"/>
                  <a:pt x="30" y="70"/>
                  <a:pt x="33" y="71"/>
                </a:cubicBezTo>
                <a:cubicBezTo>
                  <a:pt x="34" y="71"/>
                  <a:pt x="35" y="72"/>
                  <a:pt x="37" y="72"/>
                </a:cubicBezTo>
                <a:close/>
                <a:moveTo>
                  <a:pt x="62" y="16"/>
                </a:moveTo>
                <a:cubicBezTo>
                  <a:pt x="62" y="16"/>
                  <a:pt x="62" y="16"/>
                  <a:pt x="62" y="16"/>
                </a:cubicBezTo>
                <a:cubicBezTo>
                  <a:pt x="61" y="16"/>
                  <a:pt x="61" y="15"/>
                  <a:pt x="61" y="15"/>
                </a:cubicBezTo>
                <a:cubicBezTo>
                  <a:pt x="59" y="16"/>
                  <a:pt x="58" y="17"/>
                  <a:pt x="56" y="18"/>
                </a:cubicBezTo>
                <a:cubicBezTo>
                  <a:pt x="58" y="23"/>
                  <a:pt x="60" y="30"/>
                  <a:pt x="60" y="37"/>
                </a:cubicBezTo>
                <a:cubicBezTo>
                  <a:pt x="71" y="37"/>
                  <a:pt x="71" y="37"/>
                  <a:pt x="71" y="37"/>
                </a:cubicBezTo>
                <a:cubicBezTo>
                  <a:pt x="71" y="29"/>
                  <a:pt x="67" y="21"/>
                  <a:pt x="62" y="16"/>
                </a:cubicBezTo>
                <a:close/>
                <a:moveTo>
                  <a:pt x="58" y="13"/>
                </a:moveTo>
                <a:cubicBezTo>
                  <a:pt x="58" y="13"/>
                  <a:pt x="58" y="13"/>
                  <a:pt x="58" y="13"/>
                </a:cubicBezTo>
                <a:cubicBezTo>
                  <a:pt x="56" y="11"/>
                  <a:pt x="54" y="10"/>
                  <a:pt x="51" y="9"/>
                </a:cubicBezTo>
                <a:cubicBezTo>
                  <a:pt x="52" y="10"/>
                  <a:pt x="53" y="11"/>
                  <a:pt x="54" y="13"/>
                </a:cubicBezTo>
                <a:cubicBezTo>
                  <a:pt x="54" y="13"/>
                  <a:pt x="55" y="14"/>
                  <a:pt x="55" y="15"/>
                </a:cubicBezTo>
                <a:cubicBezTo>
                  <a:pt x="56" y="14"/>
                  <a:pt x="57" y="13"/>
                  <a:pt x="58" y="13"/>
                </a:cubicBezTo>
                <a:close/>
                <a:moveTo>
                  <a:pt x="44" y="7"/>
                </a:moveTo>
                <a:cubicBezTo>
                  <a:pt x="44" y="7"/>
                  <a:pt x="44" y="7"/>
                  <a:pt x="44" y="7"/>
                </a:cubicBezTo>
                <a:cubicBezTo>
                  <a:pt x="43" y="6"/>
                  <a:pt x="42" y="6"/>
                  <a:pt x="40" y="6"/>
                </a:cubicBezTo>
                <a:cubicBezTo>
                  <a:pt x="40" y="19"/>
                  <a:pt x="40" y="19"/>
                  <a:pt x="40" y="19"/>
                </a:cubicBezTo>
                <a:cubicBezTo>
                  <a:pt x="44" y="19"/>
                  <a:pt x="47" y="18"/>
                  <a:pt x="50" y="17"/>
                </a:cubicBezTo>
                <a:cubicBezTo>
                  <a:pt x="51" y="17"/>
                  <a:pt x="51" y="16"/>
                  <a:pt x="52" y="16"/>
                </a:cubicBezTo>
                <a:cubicBezTo>
                  <a:pt x="51" y="16"/>
                  <a:pt x="51" y="15"/>
                  <a:pt x="51" y="14"/>
                </a:cubicBezTo>
                <a:cubicBezTo>
                  <a:pt x="49" y="11"/>
                  <a:pt x="47" y="8"/>
                  <a:pt x="44" y="7"/>
                </a:cubicBezTo>
                <a:close/>
                <a:moveTo>
                  <a:pt x="37" y="6"/>
                </a:moveTo>
                <a:cubicBezTo>
                  <a:pt x="37" y="6"/>
                  <a:pt x="37" y="6"/>
                  <a:pt x="37" y="6"/>
                </a:cubicBezTo>
                <a:cubicBezTo>
                  <a:pt x="35" y="6"/>
                  <a:pt x="34" y="6"/>
                  <a:pt x="33" y="7"/>
                </a:cubicBezTo>
                <a:cubicBezTo>
                  <a:pt x="30" y="8"/>
                  <a:pt x="28" y="11"/>
                  <a:pt x="26" y="14"/>
                </a:cubicBezTo>
                <a:cubicBezTo>
                  <a:pt x="26" y="15"/>
                  <a:pt x="26" y="16"/>
                  <a:pt x="25" y="16"/>
                </a:cubicBezTo>
                <a:cubicBezTo>
                  <a:pt x="26" y="16"/>
                  <a:pt x="26" y="17"/>
                  <a:pt x="27" y="17"/>
                </a:cubicBezTo>
                <a:cubicBezTo>
                  <a:pt x="30" y="18"/>
                  <a:pt x="33" y="19"/>
                  <a:pt x="37" y="19"/>
                </a:cubicBezTo>
                <a:cubicBezTo>
                  <a:pt x="37" y="6"/>
                  <a:pt x="37" y="6"/>
                  <a:pt x="37" y="6"/>
                </a:cubicBezTo>
                <a:close/>
                <a:moveTo>
                  <a:pt x="26" y="9"/>
                </a:moveTo>
                <a:cubicBezTo>
                  <a:pt x="26" y="9"/>
                  <a:pt x="26" y="9"/>
                  <a:pt x="26" y="9"/>
                </a:cubicBezTo>
                <a:cubicBezTo>
                  <a:pt x="23" y="10"/>
                  <a:pt x="21" y="11"/>
                  <a:pt x="19" y="13"/>
                </a:cubicBezTo>
                <a:cubicBezTo>
                  <a:pt x="20" y="13"/>
                  <a:pt x="21" y="14"/>
                  <a:pt x="22" y="15"/>
                </a:cubicBezTo>
                <a:cubicBezTo>
                  <a:pt x="22" y="14"/>
                  <a:pt x="23" y="13"/>
                  <a:pt x="23" y="13"/>
                </a:cubicBezTo>
                <a:cubicBezTo>
                  <a:pt x="24" y="11"/>
                  <a:pt x="25" y="10"/>
                  <a:pt x="26" y="9"/>
                </a:cubicBezTo>
                <a:close/>
                <a:moveTo>
                  <a:pt x="16" y="15"/>
                </a:moveTo>
                <a:cubicBezTo>
                  <a:pt x="16" y="15"/>
                  <a:pt x="16" y="15"/>
                  <a:pt x="16" y="15"/>
                </a:cubicBezTo>
                <a:cubicBezTo>
                  <a:pt x="16" y="15"/>
                  <a:pt x="16" y="16"/>
                  <a:pt x="15" y="16"/>
                </a:cubicBezTo>
                <a:cubicBezTo>
                  <a:pt x="10" y="21"/>
                  <a:pt x="6" y="29"/>
                  <a:pt x="6" y="37"/>
                </a:cubicBezTo>
                <a:cubicBezTo>
                  <a:pt x="17" y="37"/>
                  <a:pt x="17" y="37"/>
                  <a:pt x="17" y="37"/>
                </a:cubicBezTo>
                <a:cubicBezTo>
                  <a:pt x="17" y="30"/>
                  <a:pt x="19" y="23"/>
                  <a:pt x="21" y="18"/>
                </a:cubicBezTo>
                <a:cubicBezTo>
                  <a:pt x="19" y="17"/>
                  <a:pt x="18" y="16"/>
                  <a:pt x="16" y="15"/>
                </a:cubicBezTo>
                <a:close/>
                <a:moveTo>
                  <a:pt x="6" y="41"/>
                </a:moveTo>
                <a:cubicBezTo>
                  <a:pt x="6" y="41"/>
                  <a:pt x="6" y="41"/>
                  <a:pt x="6" y="41"/>
                </a:cubicBezTo>
                <a:cubicBezTo>
                  <a:pt x="6" y="49"/>
                  <a:pt x="10" y="57"/>
                  <a:pt x="15" y="62"/>
                </a:cubicBezTo>
                <a:cubicBezTo>
                  <a:pt x="16" y="63"/>
                  <a:pt x="16" y="63"/>
                  <a:pt x="16" y="63"/>
                </a:cubicBezTo>
                <a:cubicBezTo>
                  <a:pt x="18" y="62"/>
                  <a:pt x="19" y="61"/>
                  <a:pt x="21" y="60"/>
                </a:cubicBezTo>
                <a:cubicBezTo>
                  <a:pt x="19" y="54"/>
                  <a:pt x="17" y="48"/>
                  <a:pt x="17" y="41"/>
                </a:cubicBezTo>
                <a:cubicBezTo>
                  <a:pt x="6" y="41"/>
                  <a:pt x="6" y="41"/>
                  <a:pt x="6" y="41"/>
                </a:cubicBezTo>
                <a:close/>
                <a:moveTo>
                  <a:pt x="19" y="65"/>
                </a:moveTo>
                <a:cubicBezTo>
                  <a:pt x="19" y="65"/>
                  <a:pt x="19" y="65"/>
                  <a:pt x="19" y="65"/>
                </a:cubicBezTo>
                <a:cubicBezTo>
                  <a:pt x="21" y="67"/>
                  <a:pt x="23" y="68"/>
                  <a:pt x="26" y="69"/>
                </a:cubicBezTo>
                <a:cubicBezTo>
                  <a:pt x="25" y="68"/>
                  <a:pt x="24" y="67"/>
                  <a:pt x="23" y="65"/>
                </a:cubicBezTo>
                <a:cubicBezTo>
                  <a:pt x="23" y="65"/>
                  <a:pt x="22" y="64"/>
                  <a:pt x="22" y="63"/>
                </a:cubicBezTo>
                <a:cubicBezTo>
                  <a:pt x="21" y="64"/>
                  <a:pt x="20" y="65"/>
                  <a:pt x="19" y="65"/>
                </a:cubicBezTo>
                <a:close/>
                <a:moveTo>
                  <a:pt x="40" y="72"/>
                </a:moveTo>
                <a:cubicBezTo>
                  <a:pt x="40" y="72"/>
                  <a:pt x="40" y="72"/>
                  <a:pt x="40" y="72"/>
                </a:cubicBezTo>
                <a:cubicBezTo>
                  <a:pt x="42" y="72"/>
                  <a:pt x="43" y="71"/>
                  <a:pt x="44" y="71"/>
                </a:cubicBezTo>
                <a:cubicBezTo>
                  <a:pt x="47" y="70"/>
                  <a:pt x="49" y="67"/>
                  <a:pt x="51" y="63"/>
                </a:cubicBezTo>
                <a:cubicBezTo>
                  <a:pt x="51" y="63"/>
                  <a:pt x="51" y="62"/>
                  <a:pt x="52" y="62"/>
                </a:cubicBezTo>
                <a:cubicBezTo>
                  <a:pt x="51" y="62"/>
                  <a:pt x="51" y="61"/>
                  <a:pt x="50" y="61"/>
                </a:cubicBezTo>
                <a:cubicBezTo>
                  <a:pt x="47" y="60"/>
                  <a:pt x="44" y="59"/>
                  <a:pt x="40" y="59"/>
                </a:cubicBezTo>
                <a:cubicBezTo>
                  <a:pt x="40" y="72"/>
                  <a:pt x="40" y="72"/>
                  <a:pt x="40" y="72"/>
                </a:cubicBezTo>
                <a:close/>
                <a:moveTo>
                  <a:pt x="51" y="69"/>
                </a:moveTo>
                <a:cubicBezTo>
                  <a:pt x="51" y="69"/>
                  <a:pt x="51" y="69"/>
                  <a:pt x="51" y="69"/>
                </a:cubicBezTo>
                <a:cubicBezTo>
                  <a:pt x="54" y="68"/>
                  <a:pt x="56" y="67"/>
                  <a:pt x="58" y="65"/>
                </a:cubicBezTo>
                <a:cubicBezTo>
                  <a:pt x="57" y="65"/>
                  <a:pt x="56" y="64"/>
                  <a:pt x="55" y="63"/>
                </a:cubicBezTo>
                <a:cubicBezTo>
                  <a:pt x="55" y="64"/>
                  <a:pt x="54" y="65"/>
                  <a:pt x="54" y="65"/>
                </a:cubicBezTo>
                <a:cubicBezTo>
                  <a:pt x="53" y="67"/>
                  <a:pt x="52" y="68"/>
                  <a:pt x="51" y="69"/>
                </a:cubicBezTo>
                <a:close/>
                <a:moveTo>
                  <a:pt x="61" y="63"/>
                </a:moveTo>
                <a:cubicBezTo>
                  <a:pt x="61" y="63"/>
                  <a:pt x="61" y="63"/>
                  <a:pt x="61" y="63"/>
                </a:cubicBezTo>
                <a:cubicBezTo>
                  <a:pt x="62" y="62"/>
                  <a:pt x="62" y="62"/>
                  <a:pt x="62" y="62"/>
                </a:cubicBezTo>
                <a:cubicBezTo>
                  <a:pt x="67" y="57"/>
                  <a:pt x="71" y="49"/>
                  <a:pt x="71" y="41"/>
                </a:cubicBezTo>
                <a:cubicBezTo>
                  <a:pt x="60" y="41"/>
                  <a:pt x="60" y="41"/>
                  <a:pt x="60" y="41"/>
                </a:cubicBezTo>
                <a:cubicBezTo>
                  <a:pt x="60" y="48"/>
                  <a:pt x="58" y="54"/>
                  <a:pt x="56" y="60"/>
                </a:cubicBezTo>
                <a:cubicBezTo>
                  <a:pt x="58" y="61"/>
                  <a:pt x="59" y="62"/>
                  <a:pt x="61" y="63"/>
                </a:cubicBezTo>
                <a:close/>
                <a:moveTo>
                  <a:pt x="53" y="19"/>
                </a:moveTo>
                <a:cubicBezTo>
                  <a:pt x="53" y="19"/>
                  <a:pt x="53" y="19"/>
                  <a:pt x="53" y="19"/>
                </a:cubicBezTo>
                <a:cubicBezTo>
                  <a:pt x="53" y="20"/>
                  <a:pt x="52" y="20"/>
                  <a:pt x="52" y="20"/>
                </a:cubicBezTo>
                <a:cubicBezTo>
                  <a:pt x="48" y="21"/>
                  <a:pt x="44" y="22"/>
                  <a:pt x="40" y="22"/>
                </a:cubicBezTo>
                <a:cubicBezTo>
                  <a:pt x="40" y="37"/>
                  <a:pt x="40" y="37"/>
                  <a:pt x="40" y="37"/>
                </a:cubicBezTo>
                <a:cubicBezTo>
                  <a:pt x="56" y="37"/>
                  <a:pt x="56" y="37"/>
                  <a:pt x="56" y="37"/>
                </a:cubicBezTo>
                <a:cubicBezTo>
                  <a:pt x="56" y="31"/>
                  <a:pt x="55" y="24"/>
                  <a:pt x="53" y="19"/>
                </a:cubicBezTo>
                <a:close/>
                <a:moveTo>
                  <a:pt x="37" y="22"/>
                </a:moveTo>
                <a:cubicBezTo>
                  <a:pt x="37" y="22"/>
                  <a:pt x="37" y="22"/>
                  <a:pt x="37" y="22"/>
                </a:cubicBezTo>
                <a:cubicBezTo>
                  <a:pt x="33" y="22"/>
                  <a:pt x="29" y="21"/>
                  <a:pt x="25" y="20"/>
                </a:cubicBezTo>
                <a:cubicBezTo>
                  <a:pt x="25" y="20"/>
                  <a:pt x="24" y="20"/>
                  <a:pt x="24" y="19"/>
                </a:cubicBezTo>
                <a:cubicBezTo>
                  <a:pt x="22" y="24"/>
                  <a:pt x="21" y="31"/>
                  <a:pt x="21" y="37"/>
                </a:cubicBezTo>
                <a:cubicBezTo>
                  <a:pt x="37" y="37"/>
                  <a:pt x="37" y="37"/>
                  <a:pt x="37" y="37"/>
                </a:cubicBezTo>
                <a:cubicBezTo>
                  <a:pt x="37" y="22"/>
                  <a:pt x="37" y="22"/>
                  <a:pt x="37" y="22"/>
                </a:cubicBezTo>
                <a:close/>
                <a:moveTo>
                  <a:pt x="37" y="56"/>
                </a:moveTo>
                <a:cubicBezTo>
                  <a:pt x="37" y="56"/>
                  <a:pt x="37" y="56"/>
                  <a:pt x="37" y="56"/>
                </a:cubicBezTo>
                <a:cubicBezTo>
                  <a:pt x="37" y="41"/>
                  <a:pt x="37" y="41"/>
                  <a:pt x="37" y="41"/>
                </a:cubicBezTo>
                <a:cubicBezTo>
                  <a:pt x="21" y="41"/>
                  <a:pt x="21" y="41"/>
                  <a:pt x="21" y="41"/>
                </a:cubicBezTo>
                <a:cubicBezTo>
                  <a:pt x="21" y="47"/>
                  <a:pt x="22" y="53"/>
                  <a:pt x="24" y="58"/>
                </a:cubicBezTo>
                <a:cubicBezTo>
                  <a:pt x="24" y="58"/>
                  <a:pt x="25" y="58"/>
                  <a:pt x="25" y="58"/>
                </a:cubicBezTo>
                <a:cubicBezTo>
                  <a:pt x="29" y="57"/>
                  <a:pt x="33" y="56"/>
                  <a:pt x="37" y="56"/>
                </a:cubicBezTo>
                <a:close/>
                <a:moveTo>
                  <a:pt x="40" y="56"/>
                </a:moveTo>
                <a:cubicBezTo>
                  <a:pt x="40" y="56"/>
                  <a:pt x="40" y="56"/>
                  <a:pt x="40" y="56"/>
                </a:cubicBezTo>
                <a:cubicBezTo>
                  <a:pt x="44" y="56"/>
                  <a:pt x="48" y="57"/>
                  <a:pt x="52" y="58"/>
                </a:cubicBezTo>
                <a:cubicBezTo>
                  <a:pt x="52" y="58"/>
                  <a:pt x="53" y="58"/>
                  <a:pt x="53" y="58"/>
                </a:cubicBezTo>
                <a:cubicBezTo>
                  <a:pt x="55" y="53"/>
                  <a:pt x="56" y="47"/>
                  <a:pt x="56" y="41"/>
                </a:cubicBezTo>
                <a:cubicBezTo>
                  <a:pt x="40" y="41"/>
                  <a:pt x="40" y="41"/>
                  <a:pt x="40" y="41"/>
                </a:cubicBezTo>
                <a:cubicBezTo>
                  <a:pt x="40" y="56"/>
                  <a:pt x="40" y="56"/>
                  <a:pt x="40" y="56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/>
          <a:lstStyle/>
          <a:p>
            <a:endParaRPr lang="zh-CN" altLang="en-US" sz="2400" dirty="0"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6F227A9C-AAAD-419A-2A03-893F22930B9A}"/>
              </a:ext>
            </a:extLst>
          </p:cNvPr>
          <p:cNvSpPr txBox="1"/>
          <p:nvPr userDrawn="1"/>
        </p:nvSpPr>
        <p:spPr>
          <a:xfrm>
            <a:off x="768268" y="214043"/>
            <a:ext cx="2769259" cy="8254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zh-CN" altLang="en-US" sz="36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探究新知</a:t>
            </a:r>
          </a:p>
        </p:txBody>
      </p:sp>
      <p:sp>
        <p:nvSpPr>
          <p:cNvPr id="6" name="PA-矩形 54">
            <a:extLst>
              <a:ext uri="{FF2B5EF4-FFF2-40B4-BE49-F238E27FC236}">
                <a16:creationId xmlns:a16="http://schemas.microsoft.com/office/drawing/2014/main" id="{FE067DE4-3F54-A8F4-AEA8-2F35ADB67327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844753" y="1049243"/>
            <a:ext cx="2412000" cy="45719"/>
          </a:xfrm>
          <a:prstGeom prst="rect">
            <a:avLst/>
          </a:prstGeom>
          <a:solidFill>
            <a:srgbClr val="767C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9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E378DDBE-CDFE-60A7-9769-240A8A2BF60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32B0B35E-7266-9F6D-CE7B-605A8CEBE3BF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pic>
        <p:nvPicPr>
          <p:cNvPr id="13" name="图片 12"/>
          <p:cNvPicPr>
            <a:picLocks noChangeAspect="1"/>
          </p:cNvPicPr>
          <p:nvPr userDrawn="1"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19" name="Shape 13">
            <a:extLst>
              <a:ext uri="{FF2B5EF4-FFF2-40B4-BE49-F238E27FC236}">
                <a16:creationId xmlns:a16="http://schemas.microsoft.com/office/drawing/2014/main" id="{CED9B66B-92D5-3E2C-5B2E-125714A57FB2}"/>
              </a:ext>
            </a:extLst>
          </p:cNvPr>
          <p:cNvSpPr/>
          <p:nvPr userDrawn="1"/>
        </p:nvSpPr>
        <p:spPr>
          <a:xfrm>
            <a:off x="74648" y="98228"/>
            <a:ext cx="963591" cy="96359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9529" y="17634"/>
                </a:moveTo>
                <a:cubicBezTo>
                  <a:pt x="5755" y="16932"/>
                  <a:pt x="3264" y="13303"/>
                  <a:pt x="3966" y="9529"/>
                </a:cubicBezTo>
                <a:cubicBezTo>
                  <a:pt x="4668" y="5755"/>
                  <a:pt x="8297" y="3264"/>
                  <a:pt x="12071" y="3966"/>
                </a:cubicBezTo>
                <a:cubicBezTo>
                  <a:pt x="15845" y="4668"/>
                  <a:pt x="18336" y="8297"/>
                  <a:pt x="17634" y="12071"/>
                </a:cubicBezTo>
                <a:cubicBezTo>
                  <a:pt x="16932" y="15845"/>
                  <a:pt x="13303" y="18336"/>
                  <a:pt x="9529" y="17634"/>
                </a:cubicBezTo>
                <a:moveTo>
                  <a:pt x="19571" y="12978"/>
                </a:moveTo>
                <a:lnTo>
                  <a:pt x="21443" y="12713"/>
                </a:lnTo>
                <a:lnTo>
                  <a:pt x="21600" y="11348"/>
                </a:lnTo>
                <a:lnTo>
                  <a:pt x="19837" y="10665"/>
                </a:lnTo>
                <a:cubicBezTo>
                  <a:pt x="19831" y="10284"/>
                  <a:pt x="19801" y="9899"/>
                  <a:pt x="19745" y="9513"/>
                </a:cubicBezTo>
                <a:lnTo>
                  <a:pt x="21402" y="8557"/>
                </a:lnTo>
                <a:lnTo>
                  <a:pt x="21032" y="7233"/>
                </a:lnTo>
                <a:lnTo>
                  <a:pt x="19120" y="7272"/>
                </a:lnTo>
                <a:cubicBezTo>
                  <a:pt x="18953" y="6876"/>
                  <a:pt x="18759" y="6498"/>
                  <a:pt x="18543" y="6138"/>
                </a:cubicBezTo>
                <a:lnTo>
                  <a:pt x="19679" y="4627"/>
                </a:lnTo>
                <a:lnTo>
                  <a:pt x="18824" y="3551"/>
                </a:lnTo>
                <a:lnTo>
                  <a:pt x="17094" y="4315"/>
                </a:lnTo>
                <a:cubicBezTo>
                  <a:pt x="16817" y="4047"/>
                  <a:pt x="16523" y="3797"/>
                  <a:pt x="16215" y="3567"/>
                </a:cubicBezTo>
                <a:lnTo>
                  <a:pt x="16699" y="1737"/>
                </a:lnTo>
                <a:lnTo>
                  <a:pt x="15502" y="1062"/>
                </a:lnTo>
                <a:lnTo>
                  <a:pt x="14187" y="2423"/>
                </a:lnTo>
                <a:cubicBezTo>
                  <a:pt x="13795" y="2264"/>
                  <a:pt x="13391" y="2132"/>
                  <a:pt x="12978" y="2029"/>
                </a:cubicBezTo>
                <a:lnTo>
                  <a:pt x="12713" y="157"/>
                </a:lnTo>
                <a:lnTo>
                  <a:pt x="11348" y="0"/>
                </a:lnTo>
                <a:lnTo>
                  <a:pt x="10666" y="1763"/>
                </a:lnTo>
                <a:cubicBezTo>
                  <a:pt x="10283" y="1769"/>
                  <a:pt x="9899" y="1799"/>
                  <a:pt x="9513" y="1855"/>
                </a:cubicBezTo>
                <a:lnTo>
                  <a:pt x="8557" y="199"/>
                </a:lnTo>
                <a:lnTo>
                  <a:pt x="7233" y="568"/>
                </a:lnTo>
                <a:lnTo>
                  <a:pt x="7272" y="2480"/>
                </a:lnTo>
                <a:cubicBezTo>
                  <a:pt x="6877" y="2648"/>
                  <a:pt x="6498" y="2841"/>
                  <a:pt x="6138" y="3057"/>
                </a:cubicBezTo>
                <a:lnTo>
                  <a:pt x="4627" y="1921"/>
                </a:lnTo>
                <a:lnTo>
                  <a:pt x="3550" y="2776"/>
                </a:lnTo>
                <a:lnTo>
                  <a:pt x="4316" y="4506"/>
                </a:lnTo>
                <a:cubicBezTo>
                  <a:pt x="4047" y="4784"/>
                  <a:pt x="3797" y="5077"/>
                  <a:pt x="3567" y="5385"/>
                </a:cubicBezTo>
                <a:lnTo>
                  <a:pt x="1737" y="4901"/>
                </a:lnTo>
                <a:lnTo>
                  <a:pt x="1062" y="6098"/>
                </a:lnTo>
                <a:lnTo>
                  <a:pt x="2423" y="7413"/>
                </a:lnTo>
                <a:cubicBezTo>
                  <a:pt x="2264" y="7805"/>
                  <a:pt x="2132" y="8209"/>
                  <a:pt x="2029" y="8622"/>
                </a:cubicBezTo>
                <a:lnTo>
                  <a:pt x="157" y="8887"/>
                </a:lnTo>
                <a:lnTo>
                  <a:pt x="0" y="10253"/>
                </a:lnTo>
                <a:lnTo>
                  <a:pt x="1763" y="10934"/>
                </a:lnTo>
                <a:cubicBezTo>
                  <a:pt x="1769" y="11316"/>
                  <a:pt x="1799" y="11701"/>
                  <a:pt x="1855" y="12087"/>
                </a:cubicBezTo>
                <a:lnTo>
                  <a:pt x="199" y="13043"/>
                </a:lnTo>
                <a:lnTo>
                  <a:pt x="568" y="14367"/>
                </a:lnTo>
                <a:lnTo>
                  <a:pt x="2480" y="14328"/>
                </a:lnTo>
                <a:cubicBezTo>
                  <a:pt x="2648" y="14723"/>
                  <a:pt x="2841" y="15102"/>
                  <a:pt x="3058" y="15462"/>
                </a:cubicBezTo>
                <a:lnTo>
                  <a:pt x="1922" y="16973"/>
                </a:lnTo>
                <a:lnTo>
                  <a:pt x="2776" y="18049"/>
                </a:lnTo>
                <a:lnTo>
                  <a:pt x="4506" y="17285"/>
                </a:lnTo>
                <a:cubicBezTo>
                  <a:pt x="4783" y="17553"/>
                  <a:pt x="5077" y="17803"/>
                  <a:pt x="5385" y="18033"/>
                </a:cubicBezTo>
                <a:lnTo>
                  <a:pt x="4901" y="19863"/>
                </a:lnTo>
                <a:lnTo>
                  <a:pt x="6098" y="20538"/>
                </a:lnTo>
                <a:lnTo>
                  <a:pt x="7413" y="19177"/>
                </a:lnTo>
                <a:cubicBezTo>
                  <a:pt x="7805" y="19336"/>
                  <a:pt x="8209" y="19468"/>
                  <a:pt x="8622" y="19571"/>
                </a:cubicBezTo>
                <a:lnTo>
                  <a:pt x="8887" y="21443"/>
                </a:lnTo>
                <a:lnTo>
                  <a:pt x="10253" y="21600"/>
                </a:lnTo>
                <a:lnTo>
                  <a:pt x="10935" y="19837"/>
                </a:lnTo>
                <a:cubicBezTo>
                  <a:pt x="11317" y="19831"/>
                  <a:pt x="11701" y="19801"/>
                  <a:pt x="12087" y="19745"/>
                </a:cubicBezTo>
                <a:lnTo>
                  <a:pt x="13043" y="21402"/>
                </a:lnTo>
                <a:lnTo>
                  <a:pt x="14367" y="21032"/>
                </a:lnTo>
                <a:lnTo>
                  <a:pt x="14328" y="19120"/>
                </a:lnTo>
                <a:cubicBezTo>
                  <a:pt x="14724" y="18953"/>
                  <a:pt x="15102" y="18759"/>
                  <a:pt x="15462" y="18542"/>
                </a:cubicBezTo>
                <a:lnTo>
                  <a:pt x="16973" y="19679"/>
                </a:lnTo>
                <a:lnTo>
                  <a:pt x="18049" y="18824"/>
                </a:lnTo>
                <a:lnTo>
                  <a:pt x="17285" y="17094"/>
                </a:lnTo>
                <a:cubicBezTo>
                  <a:pt x="17553" y="16817"/>
                  <a:pt x="17803" y="16523"/>
                  <a:pt x="18033" y="16215"/>
                </a:cubicBezTo>
                <a:lnTo>
                  <a:pt x="19863" y="16699"/>
                </a:lnTo>
                <a:lnTo>
                  <a:pt x="20538" y="15502"/>
                </a:lnTo>
                <a:lnTo>
                  <a:pt x="19177" y="14187"/>
                </a:lnTo>
                <a:cubicBezTo>
                  <a:pt x="19336" y="13794"/>
                  <a:pt x="19468" y="13391"/>
                  <a:pt x="19571" y="12978"/>
                </a:cubicBezTo>
              </a:path>
            </a:pathLst>
          </a:custGeom>
          <a:solidFill>
            <a:srgbClr val="EEF8F6"/>
          </a:solidFill>
          <a:ln>
            <a:noFill/>
          </a:ln>
          <a:effectLst>
            <a:outerShdw blurRad="152400" dist="63500" dir="8100000" algn="tl" rotWithShape="0">
              <a:prstClr val="black">
                <a:alpha val="30000"/>
              </a:prstClr>
            </a:outerShdw>
          </a:effectLst>
          <a:scene3d>
            <a:camera prst="orthographicFront"/>
            <a:lightRig rig="threePt" dir="t"/>
          </a:scene3d>
          <a:sp3d prstMaterial="softEdge">
            <a:bevelT w="3810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>
              <a:solidFill>
                <a:schemeClr val="lt1"/>
              </a:solidFill>
            </a:endParaRPr>
          </a:p>
        </p:txBody>
      </p:sp>
      <p:sp>
        <p:nvSpPr>
          <p:cNvPr id="20" name="原创设计师QQ：598969553              _14" descr="3&#10;">
            <a:extLst>
              <a:ext uri="{FF2B5EF4-FFF2-40B4-BE49-F238E27FC236}">
                <a16:creationId xmlns:a16="http://schemas.microsoft.com/office/drawing/2014/main" id="{3040F08B-C691-009F-DF1A-24842E5E5ABA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367486" y="387209"/>
            <a:ext cx="377915" cy="385628"/>
          </a:xfrm>
          <a:custGeom>
            <a:avLst/>
            <a:gdLst>
              <a:gd name="T0" fmla="*/ 66 w 77"/>
              <a:gd name="T1" fmla="*/ 12 h 78"/>
              <a:gd name="T2" fmla="*/ 66 w 77"/>
              <a:gd name="T3" fmla="*/ 66 h 78"/>
              <a:gd name="T4" fmla="*/ 11 w 77"/>
              <a:gd name="T5" fmla="*/ 66 h 78"/>
              <a:gd name="T6" fmla="*/ 11 w 77"/>
              <a:gd name="T7" fmla="*/ 12 h 78"/>
              <a:gd name="T8" fmla="*/ 37 w 77"/>
              <a:gd name="T9" fmla="*/ 72 h 78"/>
              <a:gd name="T10" fmla="*/ 37 w 77"/>
              <a:gd name="T11" fmla="*/ 59 h 78"/>
              <a:gd name="T12" fmla="*/ 25 w 77"/>
              <a:gd name="T13" fmla="*/ 62 h 78"/>
              <a:gd name="T14" fmla="*/ 33 w 77"/>
              <a:gd name="T15" fmla="*/ 71 h 78"/>
              <a:gd name="T16" fmla="*/ 62 w 77"/>
              <a:gd name="T17" fmla="*/ 16 h 78"/>
              <a:gd name="T18" fmla="*/ 61 w 77"/>
              <a:gd name="T19" fmla="*/ 15 h 78"/>
              <a:gd name="T20" fmla="*/ 60 w 77"/>
              <a:gd name="T21" fmla="*/ 37 h 78"/>
              <a:gd name="T22" fmla="*/ 62 w 77"/>
              <a:gd name="T23" fmla="*/ 16 h 78"/>
              <a:gd name="T24" fmla="*/ 58 w 77"/>
              <a:gd name="T25" fmla="*/ 13 h 78"/>
              <a:gd name="T26" fmla="*/ 54 w 77"/>
              <a:gd name="T27" fmla="*/ 13 h 78"/>
              <a:gd name="T28" fmla="*/ 58 w 77"/>
              <a:gd name="T29" fmla="*/ 13 h 78"/>
              <a:gd name="T30" fmla="*/ 44 w 77"/>
              <a:gd name="T31" fmla="*/ 7 h 78"/>
              <a:gd name="T32" fmla="*/ 40 w 77"/>
              <a:gd name="T33" fmla="*/ 19 h 78"/>
              <a:gd name="T34" fmla="*/ 52 w 77"/>
              <a:gd name="T35" fmla="*/ 16 h 78"/>
              <a:gd name="T36" fmla="*/ 44 w 77"/>
              <a:gd name="T37" fmla="*/ 7 h 78"/>
              <a:gd name="T38" fmla="*/ 37 w 77"/>
              <a:gd name="T39" fmla="*/ 6 h 78"/>
              <a:gd name="T40" fmla="*/ 26 w 77"/>
              <a:gd name="T41" fmla="*/ 14 h 78"/>
              <a:gd name="T42" fmla="*/ 27 w 77"/>
              <a:gd name="T43" fmla="*/ 17 h 78"/>
              <a:gd name="T44" fmla="*/ 37 w 77"/>
              <a:gd name="T45" fmla="*/ 6 h 78"/>
              <a:gd name="T46" fmla="*/ 26 w 77"/>
              <a:gd name="T47" fmla="*/ 9 h 78"/>
              <a:gd name="T48" fmla="*/ 22 w 77"/>
              <a:gd name="T49" fmla="*/ 15 h 78"/>
              <a:gd name="T50" fmla="*/ 26 w 77"/>
              <a:gd name="T51" fmla="*/ 9 h 78"/>
              <a:gd name="T52" fmla="*/ 16 w 77"/>
              <a:gd name="T53" fmla="*/ 15 h 78"/>
              <a:gd name="T54" fmla="*/ 6 w 77"/>
              <a:gd name="T55" fmla="*/ 37 h 78"/>
              <a:gd name="T56" fmla="*/ 21 w 77"/>
              <a:gd name="T57" fmla="*/ 18 h 78"/>
              <a:gd name="T58" fmla="*/ 6 w 77"/>
              <a:gd name="T59" fmla="*/ 41 h 78"/>
              <a:gd name="T60" fmla="*/ 15 w 77"/>
              <a:gd name="T61" fmla="*/ 62 h 78"/>
              <a:gd name="T62" fmla="*/ 21 w 77"/>
              <a:gd name="T63" fmla="*/ 60 h 78"/>
              <a:gd name="T64" fmla="*/ 6 w 77"/>
              <a:gd name="T65" fmla="*/ 41 h 78"/>
              <a:gd name="T66" fmla="*/ 19 w 77"/>
              <a:gd name="T67" fmla="*/ 65 h 78"/>
              <a:gd name="T68" fmla="*/ 23 w 77"/>
              <a:gd name="T69" fmla="*/ 65 h 78"/>
              <a:gd name="T70" fmla="*/ 19 w 77"/>
              <a:gd name="T71" fmla="*/ 65 h 78"/>
              <a:gd name="T72" fmla="*/ 40 w 77"/>
              <a:gd name="T73" fmla="*/ 72 h 78"/>
              <a:gd name="T74" fmla="*/ 51 w 77"/>
              <a:gd name="T75" fmla="*/ 63 h 78"/>
              <a:gd name="T76" fmla="*/ 50 w 77"/>
              <a:gd name="T77" fmla="*/ 61 h 78"/>
              <a:gd name="T78" fmla="*/ 40 w 77"/>
              <a:gd name="T79" fmla="*/ 72 h 78"/>
              <a:gd name="T80" fmla="*/ 51 w 77"/>
              <a:gd name="T81" fmla="*/ 69 h 78"/>
              <a:gd name="T82" fmla="*/ 55 w 77"/>
              <a:gd name="T83" fmla="*/ 63 h 78"/>
              <a:gd name="T84" fmla="*/ 51 w 77"/>
              <a:gd name="T85" fmla="*/ 69 h 78"/>
              <a:gd name="T86" fmla="*/ 61 w 77"/>
              <a:gd name="T87" fmla="*/ 63 h 78"/>
              <a:gd name="T88" fmla="*/ 71 w 77"/>
              <a:gd name="T89" fmla="*/ 41 h 78"/>
              <a:gd name="T90" fmla="*/ 56 w 77"/>
              <a:gd name="T91" fmla="*/ 60 h 78"/>
              <a:gd name="T92" fmla="*/ 53 w 77"/>
              <a:gd name="T93" fmla="*/ 19 h 78"/>
              <a:gd name="T94" fmla="*/ 52 w 77"/>
              <a:gd name="T95" fmla="*/ 20 h 78"/>
              <a:gd name="T96" fmla="*/ 40 w 77"/>
              <a:gd name="T97" fmla="*/ 37 h 78"/>
              <a:gd name="T98" fmla="*/ 53 w 77"/>
              <a:gd name="T99" fmla="*/ 19 h 78"/>
              <a:gd name="T100" fmla="*/ 37 w 77"/>
              <a:gd name="T101" fmla="*/ 22 h 78"/>
              <a:gd name="T102" fmla="*/ 24 w 77"/>
              <a:gd name="T103" fmla="*/ 19 h 78"/>
              <a:gd name="T104" fmla="*/ 37 w 77"/>
              <a:gd name="T105" fmla="*/ 37 h 78"/>
              <a:gd name="T106" fmla="*/ 37 w 77"/>
              <a:gd name="T107" fmla="*/ 56 h 78"/>
              <a:gd name="T108" fmla="*/ 37 w 77"/>
              <a:gd name="T109" fmla="*/ 41 h 78"/>
              <a:gd name="T110" fmla="*/ 24 w 77"/>
              <a:gd name="T111" fmla="*/ 58 h 78"/>
              <a:gd name="T112" fmla="*/ 37 w 77"/>
              <a:gd name="T113" fmla="*/ 56 h 78"/>
              <a:gd name="T114" fmla="*/ 40 w 77"/>
              <a:gd name="T115" fmla="*/ 56 h 78"/>
              <a:gd name="T116" fmla="*/ 53 w 77"/>
              <a:gd name="T117" fmla="*/ 58 h 78"/>
              <a:gd name="T118" fmla="*/ 40 w 77"/>
              <a:gd name="T119" fmla="*/ 41 h 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77" h="78">
                <a:moveTo>
                  <a:pt x="39" y="0"/>
                </a:moveTo>
                <a:cubicBezTo>
                  <a:pt x="49" y="0"/>
                  <a:pt x="59" y="5"/>
                  <a:pt x="66" y="12"/>
                </a:cubicBezTo>
                <a:cubicBezTo>
                  <a:pt x="73" y="19"/>
                  <a:pt x="77" y="28"/>
                  <a:pt x="77" y="39"/>
                </a:cubicBezTo>
                <a:cubicBezTo>
                  <a:pt x="77" y="50"/>
                  <a:pt x="73" y="59"/>
                  <a:pt x="66" y="66"/>
                </a:cubicBezTo>
                <a:cubicBezTo>
                  <a:pt x="59" y="73"/>
                  <a:pt x="49" y="78"/>
                  <a:pt x="39" y="78"/>
                </a:cubicBezTo>
                <a:cubicBezTo>
                  <a:pt x="28" y="78"/>
                  <a:pt x="18" y="73"/>
                  <a:pt x="11" y="66"/>
                </a:cubicBezTo>
                <a:cubicBezTo>
                  <a:pt x="4" y="59"/>
                  <a:pt x="0" y="50"/>
                  <a:pt x="0" y="39"/>
                </a:cubicBezTo>
                <a:cubicBezTo>
                  <a:pt x="0" y="28"/>
                  <a:pt x="4" y="19"/>
                  <a:pt x="11" y="12"/>
                </a:cubicBezTo>
                <a:cubicBezTo>
                  <a:pt x="18" y="5"/>
                  <a:pt x="28" y="0"/>
                  <a:pt x="39" y="0"/>
                </a:cubicBezTo>
                <a:close/>
                <a:moveTo>
                  <a:pt x="37" y="72"/>
                </a:moveTo>
                <a:cubicBezTo>
                  <a:pt x="37" y="72"/>
                  <a:pt x="37" y="72"/>
                  <a:pt x="37" y="72"/>
                </a:cubicBezTo>
                <a:cubicBezTo>
                  <a:pt x="37" y="59"/>
                  <a:pt x="37" y="59"/>
                  <a:pt x="37" y="59"/>
                </a:cubicBezTo>
                <a:cubicBezTo>
                  <a:pt x="33" y="59"/>
                  <a:pt x="30" y="60"/>
                  <a:pt x="27" y="61"/>
                </a:cubicBezTo>
                <a:cubicBezTo>
                  <a:pt x="26" y="61"/>
                  <a:pt x="26" y="62"/>
                  <a:pt x="25" y="62"/>
                </a:cubicBezTo>
                <a:cubicBezTo>
                  <a:pt x="26" y="62"/>
                  <a:pt x="26" y="63"/>
                  <a:pt x="26" y="63"/>
                </a:cubicBezTo>
                <a:cubicBezTo>
                  <a:pt x="28" y="67"/>
                  <a:pt x="30" y="70"/>
                  <a:pt x="33" y="71"/>
                </a:cubicBezTo>
                <a:cubicBezTo>
                  <a:pt x="34" y="71"/>
                  <a:pt x="35" y="72"/>
                  <a:pt x="37" y="72"/>
                </a:cubicBezTo>
                <a:close/>
                <a:moveTo>
                  <a:pt x="62" y="16"/>
                </a:moveTo>
                <a:cubicBezTo>
                  <a:pt x="62" y="16"/>
                  <a:pt x="62" y="16"/>
                  <a:pt x="62" y="16"/>
                </a:cubicBezTo>
                <a:cubicBezTo>
                  <a:pt x="61" y="16"/>
                  <a:pt x="61" y="15"/>
                  <a:pt x="61" y="15"/>
                </a:cubicBezTo>
                <a:cubicBezTo>
                  <a:pt x="59" y="16"/>
                  <a:pt x="58" y="17"/>
                  <a:pt x="56" y="18"/>
                </a:cubicBezTo>
                <a:cubicBezTo>
                  <a:pt x="58" y="23"/>
                  <a:pt x="60" y="30"/>
                  <a:pt x="60" y="37"/>
                </a:cubicBezTo>
                <a:cubicBezTo>
                  <a:pt x="71" y="37"/>
                  <a:pt x="71" y="37"/>
                  <a:pt x="71" y="37"/>
                </a:cubicBezTo>
                <a:cubicBezTo>
                  <a:pt x="71" y="29"/>
                  <a:pt x="67" y="21"/>
                  <a:pt x="62" y="16"/>
                </a:cubicBezTo>
                <a:close/>
                <a:moveTo>
                  <a:pt x="58" y="13"/>
                </a:moveTo>
                <a:cubicBezTo>
                  <a:pt x="58" y="13"/>
                  <a:pt x="58" y="13"/>
                  <a:pt x="58" y="13"/>
                </a:cubicBezTo>
                <a:cubicBezTo>
                  <a:pt x="56" y="11"/>
                  <a:pt x="54" y="10"/>
                  <a:pt x="51" y="9"/>
                </a:cubicBezTo>
                <a:cubicBezTo>
                  <a:pt x="52" y="10"/>
                  <a:pt x="53" y="11"/>
                  <a:pt x="54" y="13"/>
                </a:cubicBezTo>
                <a:cubicBezTo>
                  <a:pt x="54" y="13"/>
                  <a:pt x="55" y="14"/>
                  <a:pt x="55" y="15"/>
                </a:cubicBezTo>
                <a:cubicBezTo>
                  <a:pt x="56" y="14"/>
                  <a:pt x="57" y="13"/>
                  <a:pt x="58" y="13"/>
                </a:cubicBezTo>
                <a:close/>
                <a:moveTo>
                  <a:pt x="44" y="7"/>
                </a:moveTo>
                <a:cubicBezTo>
                  <a:pt x="44" y="7"/>
                  <a:pt x="44" y="7"/>
                  <a:pt x="44" y="7"/>
                </a:cubicBezTo>
                <a:cubicBezTo>
                  <a:pt x="43" y="6"/>
                  <a:pt x="42" y="6"/>
                  <a:pt x="40" y="6"/>
                </a:cubicBezTo>
                <a:cubicBezTo>
                  <a:pt x="40" y="19"/>
                  <a:pt x="40" y="19"/>
                  <a:pt x="40" y="19"/>
                </a:cubicBezTo>
                <a:cubicBezTo>
                  <a:pt x="44" y="19"/>
                  <a:pt x="47" y="18"/>
                  <a:pt x="50" y="17"/>
                </a:cubicBezTo>
                <a:cubicBezTo>
                  <a:pt x="51" y="17"/>
                  <a:pt x="51" y="16"/>
                  <a:pt x="52" y="16"/>
                </a:cubicBezTo>
                <a:cubicBezTo>
                  <a:pt x="51" y="16"/>
                  <a:pt x="51" y="15"/>
                  <a:pt x="51" y="14"/>
                </a:cubicBezTo>
                <a:cubicBezTo>
                  <a:pt x="49" y="11"/>
                  <a:pt x="47" y="8"/>
                  <a:pt x="44" y="7"/>
                </a:cubicBezTo>
                <a:close/>
                <a:moveTo>
                  <a:pt x="37" y="6"/>
                </a:moveTo>
                <a:cubicBezTo>
                  <a:pt x="37" y="6"/>
                  <a:pt x="37" y="6"/>
                  <a:pt x="37" y="6"/>
                </a:cubicBezTo>
                <a:cubicBezTo>
                  <a:pt x="35" y="6"/>
                  <a:pt x="34" y="6"/>
                  <a:pt x="33" y="7"/>
                </a:cubicBezTo>
                <a:cubicBezTo>
                  <a:pt x="30" y="8"/>
                  <a:pt x="28" y="11"/>
                  <a:pt x="26" y="14"/>
                </a:cubicBezTo>
                <a:cubicBezTo>
                  <a:pt x="26" y="15"/>
                  <a:pt x="26" y="16"/>
                  <a:pt x="25" y="16"/>
                </a:cubicBezTo>
                <a:cubicBezTo>
                  <a:pt x="26" y="16"/>
                  <a:pt x="26" y="17"/>
                  <a:pt x="27" y="17"/>
                </a:cubicBezTo>
                <a:cubicBezTo>
                  <a:pt x="30" y="18"/>
                  <a:pt x="33" y="19"/>
                  <a:pt x="37" y="19"/>
                </a:cubicBezTo>
                <a:cubicBezTo>
                  <a:pt x="37" y="6"/>
                  <a:pt x="37" y="6"/>
                  <a:pt x="37" y="6"/>
                </a:cubicBezTo>
                <a:close/>
                <a:moveTo>
                  <a:pt x="26" y="9"/>
                </a:moveTo>
                <a:cubicBezTo>
                  <a:pt x="26" y="9"/>
                  <a:pt x="26" y="9"/>
                  <a:pt x="26" y="9"/>
                </a:cubicBezTo>
                <a:cubicBezTo>
                  <a:pt x="23" y="10"/>
                  <a:pt x="21" y="11"/>
                  <a:pt x="19" y="13"/>
                </a:cubicBezTo>
                <a:cubicBezTo>
                  <a:pt x="20" y="13"/>
                  <a:pt x="21" y="14"/>
                  <a:pt x="22" y="15"/>
                </a:cubicBezTo>
                <a:cubicBezTo>
                  <a:pt x="22" y="14"/>
                  <a:pt x="23" y="13"/>
                  <a:pt x="23" y="13"/>
                </a:cubicBezTo>
                <a:cubicBezTo>
                  <a:pt x="24" y="11"/>
                  <a:pt x="25" y="10"/>
                  <a:pt x="26" y="9"/>
                </a:cubicBezTo>
                <a:close/>
                <a:moveTo>
                  <a:pt x="16" y="15"/>
                </a:moveTo>
                <a:cubicBezTo>
                  <a:pt x="16" y="15"/>
                  <a:pt x="16" y="15"/>
                  <a:pt x="16" y="15"/>
                </a:cubicBezTo>
                <a:cubicBezTo>
                  <a:pt x="16" y="15"/>
                  <a:pt x="16" y="16"/>
                  <a:pt x="15" y="16"/>
                </a:cubicBezTo>
                <a:cubicBezTo>
                  <a:pt x="10" y="21"/>
                  <a:pt x="6" y="29"/>
                  <a:pt x="6" y="37"/>
                </a:cubicBezTo>
                <a:cubicBezTo>
                  <a:pt x="17" y="37"/>
                  <a:pt x="17" y="37"/>
                  <a:pt x="17" y="37"/>
                </a:cubicBezTo>
                <a:cubicBezTo>
                  <a:pt x="17" y="30"/>
                  <a:pt x="19" y="23"/>
                  <a:pt x="21" y="18"/>
                </a:cubicBezTo>
                <a:cubicBezTo>
                  <a:pt x="19" y="17"/>
                  <a:pt x="18" y="16"/>
                  <a:pt x="16" y="15"/>
                </a:cubicBezTo>
                <a:close/>
                <a:moveTo>
                  <a:pt x="6" y="41"/>
                </a:moveTo>
                <a:cubicBezTo>
                  <a:pt x="6" y="41"/>
                  <a:pt x="6" y="41"/>
                  <a:pt x="6" y="41"/>
                </a:cubicBezTo>
                <a:cubicBezTo>
                  <a:pt x="6" y="49"/>
                  <a:pt x="10" y="57"/>
                  <a:pt x="15" y="62"/>
                </a:cubicBezTo>
                <a:cubicBezTo>
                  <a:pt x="16" y="63"/>
                  <a:pt x="16" y="63"/>
                  <a:pt x="16" y="63"/>
                </a:cubicBezTo>
                <a:cubicBezTo>
                  <a:pt x="18" y="62"/>
                  <a:pt x="19" y="61"/>
                  <a:pt x="21" y="60"/>
                </a:cubicBezTo>
                <a:cubicBezTo>
                  <a:pt x="19" y="54"/>
                  <a:pt x="17" y="48"/>
                  <a:pt x="17" y="41"/>
                </a:cubicBezTo>
                <a:cubicBezTo>
                  <a:pt x="6" y="41"/>
                  <a:pt x="6" y="41"/>
                  <a:pt x="6" y="41"/>
                </a:cubicBezTo>
                <a:close/>
                <a:moveTo>
                  <a:pt x="19" y="65"/>
                </a:moveTo>
                <a:cubicBezTo>
                  <a:pt x="19" y="65"/>
                  <a:pt x="19" y="65"/>
                  <a:pt x="19" y="65"/>
                </a:cubicBezTo>
                <a:cubicBezTo>
                  <a:pt x="21" y="67"/>
                  <a:pt x="23" y="68"/>
                  <a:pt x="26" y="69"/>
                </a:cubicBezTo>
                <a:cubicBezTo>
                  <a:pt x="25" y="68"/>
                  <a:pt x="24" y="67"/>
                  <a:pt x="23" y="65"/>
                </a:cubicBezTo>
                <a:cubicBezTo>
                  <a:pt x="23" y="65"/>
                  <a:pt x="22" y="64"/>
                  <a:pt x="22" y="63"/>
                </a:cubicBezTo>
                <a:cubicBezTo>
                  <a:pt x="21" y="64"/>
                  <a:pt x="20" y="65"/>
                  <a:pt x="19" y="65"/>
                </a:cubicBezTo>
                <a:close/>
                <a:moveTo>
                  <a:pt x="40" y="72"/>
                </a:moveTo>
                <a:cubicBezTo>
                  <a:pt x="40" y="72"/>
                  <a:pt x="40" y="72"/>
                  <a:pt x="40" y="72"/>
                </a:cubicBezTo>
                <a:cubicBezTo>
                  <a:pt x="42" y="72"/>
                  <a:pt x="43" y="71"/>
                  <a:pt x="44" y="71"/>
                </a:cubicBezTo>
                <a:cubicBezTo>
                  <a:pt x="47" y="70"/>
                  <a:pt x="49" y="67"/>
                  <a:pt x="51" y="63"/>
                </a:cubicBezTo>
                <a:cubicBezTo>
                  <a:pt x="51" y="63"/>
                  <a:pt x="51" y="62"/>
                  <a:pt x="52" y="62"/>
                </a:cubicBezTo>
                <a:cubicBezTo>
                  <a:pt x="51" y="62"/>
                  <a:pt x="51" y="61"/>
                  <a:pt x="50" y="61"/>
                </a:cubicBezTo>
                <a:cubicBezTo>
                  <a:pt x="47" y="60"/>
                  <a:pt x="44" y="59"/>
                  <a:pt x="40" y="59"/>
                </a:cubicBezTo>
                <a:cubicBezTo>
                  <a:pt x="40" y="72"/>
                  <a:pt x="40" y="72"/>
                  <a:pt x="40" y="72"/>
                </a:cubicBezTo>
                <a:close/>
                <a:moveTo>
                  <a:pt x="51" y="69"/>
                </a:moveTo>
                <a:cubicBezTo>
                  <a:pt x="51" y="69"/>
                  <a:pt x="51" y="69"/>
                  <a:pt x="51" y="69"/>
                </a:cubicBezTo>
                <a:cubicBezTo>
                  <a:pt x="54" y="68"/>
                  <a:pt x="56" y="67"/>
                  <a:pt x="58" y="65"/>
                </a:cubicBezTo>
                <a:cubicBezTo>
                  <a:pt x="57" y="65"/>
                  <a:pt x="56" y="64"/>
                  <a:pt x="55" y="63"/>
                </a:cubicBezTo>
                <a:cubicBezTo>
                  <a:pt x="55" y="64"/>
                  <a:pt x="54" y="65"/>
                  <a:pt x="54" y="65"/>
                </a:cubicBezTo>
                <a:cubicBezTo>
                  <a:pt x="53" y="67"/>
                  <a:pt x="52" y="68"/>
                  <a:pt x="51" y="69"/>
                </a:cubicBezTo>
                <a:close/>
                <a:moveTo>
                  <a:pt x="61" y="63"/>
                </a:moveTo>
                <a:cubicBezTo>
                  <a:pt x="61" y="63"/>
                  <a:pt x="61" y="63"/>
                  <a:pt x="61" y="63"/>
                </a:cubicBezTo>
                <a:cubicBezTo>
                  <a:pt x="62" y="62"/>
                  <a:pt x="62" y="62"/>
                  <a:pt x="62" y="62"/>
                </a:cubicBezTo>
                <a:cubicBezTo>
                  <a:pt x="67" y="57"/>
                  <a:pt x="71" y="49"/>
                  <a:pt x="71" y="41"/>
                </a:cubicBezTo>
                <a:cubicBezTo>
                  <a:pt x="60" y="41"/>
                  <a:pt x="60" y="41"/>
                  <a:pt x="60" y="41"/>
                </a:cubicBezTo>
                <a:cubicBezTo>
                  <a:pt x="60" y="48"/>
                  <a:pt x="58" y="54"/>
                  <a:pt x="56" y="60"/>
                </a:cubicBezTo>
                <a:cubicBezTo>
                  <a:pt x="58" y="61"/>
                  <a:pt x="59" y="62"/>
                  <a:pt x="61" y="63"/>
                </a:cubicBezTo>
                <a:close/>
                <a:moveTo>
                  <a:pt x="53" y="19"/>
                </a:moveTo>
                <a:cubicBezTo>
                  <a:pt x="53" y="19"/>
                  <a:pt x="53" y="19"/>
                  <a:pt x="53" y="19"/>
                </a:cubicBezTo>
                <a:cubicBezTo>
                  <a:pt x="53" y="20"/>
                  <a:pt x="52" y="20"/>
                  <a:pt x="52" y="20"/>
                </a:cubicBezTo>
                <a:cubicBezTo>
                  <a:pt x="48" y="21"/>
                  <a:pt x="44" y="22"/>
                  <a:pt x="40" y="22"/>
                </a:cubicBezTo>
                <a:cubicBezTo>
                  <a:pt x="40" y="37"/>
                  <a:pt x="40" y="37"/>
                  <a:pt x="40" y="37"/>
                </a:cubicBezTo>
                <a:cubicBezTo>
                  <a:pt x="56" y="37"/>
                  <a:pt x="56" y="37"/>
                  <a:pt x="56" y="37"/>
                </a:cubicBezTo>
                <a:cubicBezTo>
                  <a:pt x="56" y="31"/>
                  <a:pt x="55" y="24"/>
                  <a:pt x="53" y="19"/>
                </a:cubicBezTo>
                <a:close/>
                <a:moveTo>
                  <a:pt x="37" y="22"/>
                </a:moveTo>
                <a:cubicBezTo>
                  <a:pt x="37" y="22"/>
                  <a:pt x="37" y="22"/>
                  <a:pt x="37" y="22"/>
                </a:cubicBezTo>
                <a:cubicBezTo>
                  <a:pt x="33" y="22"/>
                  <a:pt x="29" y="21"/>
                  <a:pt x="25" y="20"/>
                </a:cubicBezTo>
                <a:cubicBezTo>
                  <a:pt x="25" y="20"/>
                  <a:pt x="24" y="20"/>
                  <a:pt x="24" y="19"/>
                </a:cubicBezTo>
                <a:cubicBezTo>
                  <a:pt x="22" y="24"/>
                  <a:pt x="21" y="31"/>
                  <a:pt x="21" y="37"/>
                </a:cubicBezTo>
                <a:cubicBezTo>
                  <a:pt x="37" y="37"/>
                  <a:pt x="37" y="37"/>
                  <a:pt x="37" y="37"/>
                </a:cubicBezTo>
                <a:cubicBezTo>
                  <a:pt x="37" y="22"/>
                  <a:pt x="37" y="22"/>
                  <a:pt x="37" y="22"/>
                </a:cubicBezTo>
                <a:close/>
                <a:moveTo>
                  <a:pt x="37" y="56"/>
                </a:moveTo>
                <a:cubicBezTo>
                  <a:pt x="37" y="56"/>
                  <a:pt x="37" y="56"/>
                  <a:pt x="37" y="56"/>
                </a:cubicBezTo>
                <a:cubicBezTo>
                  <a:pt x="37" y="41"/>
                  <a:pt x="37" y="41"/>
                  <a:pt x="37" y="41"/>
                </a:cubicBezTo>
                <a:cubicBezTo>
                  <a:pt x="21" y="41"/>
                  <a:pt x="21" y="41"/>
                  <a:pt x="21" y="41"/>
                </a:cubicBezTo>
                <a:cubicBezTo>
                  <a:pt x="21" y="47"/>
                  <a:pt x="22" y="53"/>
                  <a:pt x="24" y="58"/>
                </a:cubicBezTo>
                <a:cubicBezTo>
                  <a:pt x="24" y="58"/>
                  <a:pt x="25" y="58"/>
                  <a:pt x="25" y="58"/>
                </a:cubicBezTo>
                <a:cubicBezTo>
                  <a:pt x="29" y="57"/>
                  <a:pt x="33" y="56"/>
                  <a:pt x="37" y="56"/>
                </a:cubicBezTo>
                <a:close/>
                <a:moveTo>
                  <a:pt x="40" y="56"/>
                </a:moveTo>
                <a:cubicBezTo>
                  <a:pt x="40" y="56"/>
                  <a:pt x="40" y="56"/>
                  <a:pt x="40" y="56"/>
                </a:cubicBezTo>
                <a:cubicBezTo>
                  <a:pt x="44" y="56"/>
                  <a:pt x="48" y="57"/>
                  <a:pt x="52" y="58"/>
                </a:cubicBezTo>
                <a:cubicBezTo>
                  <a:pt x="52" y="58"/>
                  <a:pt x="53" y="58"/>
                  <a:pt x="53" y="58"/>
                </a:cubicBezTo>
                <a:cubicBezTo>
                  <a:pt x="55" y="53"/>
                  <a:pt x="56" y="47"/>
                  <a:pt x="56" y="41"/>
                </a:cubicBezTo>
                <a:cubicBezTo>
                  <a:pt x="40" y="41"/>
                  <a:pt x="40" y="41"/>
                  <a:pt x="40" y="41"/>
                </a:cubicBezTo>
                <a:cubicBezTo>
                  <a:pt x="40" y="56"/>
                  <a:pt x="40" y="56"/>
                  <a:pt x="40" y="56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/>
          <a:lstStyle/>
          <a:p>
            <a:endParaRPr lang="zh-CN" altLang="en-US" sz="2400" dirty="0"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6F227A9C-AAAD-419A-2A03-893F22930B9A}"/>
              </a:ext>
            </a:extLst>
          </p:cNvPr>
          <p:cNvSpPr txBox="1"/>
          <p:nvPr userDrawn="1"/>
        </p:nvSpPr>
        <p:spPr>
          <a:xfrm>
            <a:off x="823684" y="214043"/>
            <a:ext cx="4616534" cy="8254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zh-CN" altLang="en-US" sz="36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理解百分数的意义</a:t>
            </a:r>
          </a:p>
        </p:txBody>
      </p:sp>
      <p:sp>
        <p:nvSpPr>
          <p:cNvPr id="6" name="PA-矩形 54">
            <a:extLst>
              <a:ext uri="{FF2B5EF4-FFF2-40B4-BE49-F238E27FC236}">
                <a16:creationId xmlns:a16="http://schemas.microsoft.com/office/drawing/2014/main" id="{FE067DE4-3F54-A8F4-AEA8-2F35ADB67327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844753" y="1049243"/>
            <a:ext cx="4464000" cy="45719"/>
          </a:xfrm>
          <a:prstGeom prst="rect">
            <a:avLst/>
          </a:prstGeom>
          <a:solidFill>
            <a:srgbClr val="767C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+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74786805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</p:bld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6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>
            <a:extLst>
              <a:ext uri="{FF2B5EF4-FFF2-40B4-BE49-F238E27FC236}">
                <a16:creationId xmlns:a16="http://schemas.microsoft.com/office/drawing/2014/main" id="{C245D4C6-A9A9-A938-4256-2AD2D1C7D19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6ED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B9EED573-5E52-4C3C-1BD9-A6EA9CF0830C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24B901AB-DFE6-942E-5BAA-9FBE1091983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grpSp>
        <p:nvGrpSpPr>
          <p:cNvPr id="9" name="PA-组合 19">
            <a:extLst>
              <a:ext uri="{FF2B5EF4-FFF2-40B4-BE49-F238E27FC236}">
                <a16:creationId xmlns:a16="http://schemas.microsoft.com/office/drawing/2014/main" id="{F48C3C17-8C81-1D9E-29AA-C34AA5E5DBB6}"/>
              </a:ext>
            </a:extLst>
          </p:cNvPr>
          <p:cNvGrpSpPr/>
          <p:nvPr userDrawn="1">
            <p:custDataLst>
              <p:tags r:id="rId1"/>
            </p:custDataLst>
          </p:nvPr>
        </p:nvGrpSpPr>
        <p:grpSpPr>
          <a:xfrm>
            <a:off x="-233499" y="88847"/>
            <a:ext cx="1524000" cy="1276350"/>
            <a:chOff x="3198813" y="1925638"/>
            <a:chExt cx="1524000" cy="1276350"/>
          </a:xfrm>
        </p:grpSpPr>
        <p:sp>
          <p:nvSpPr>
            <p:cNvPr id="10" name="PA-îṥḻîḍè">
              <a:extLst>
                <a:ext uri="{FF2B5EF4-FFF2-40B4-BE49-F238E27FC236}">
                  <a16:creationId xmlns:a16="http://schemas.microsoft.com/office/drawing/2014/main" id="{3E6C23F1-A0D1-051C-5937-1BD0FBD4E83B}"/>
                </a:ext>
              </a:extLst>
            </p:cNvPr>
            <p:cNvSpPr/>
            <p:nvPr>
              <p:custDataLst>
                <p:tags r:id="rId4"/>
              </p:custDataLst>
            </p:nvPr>
          </p:nvSpPr>
          <p:spPr bwMode="auto">
            <a:xfrm>
              <a:off x="3198813" y="1925638"/>
              <a:ext cx="1524000" cy="1276350"/>
            </a:xfrm>
            <a:custGeom>
              <a:avLst/>
              <a:gdLst>
                <a:gd name="T0" fmla="*/ 304 w 462"/>
                <a:gd name="T1" fmla="*/ 0 h 387"/>
                <a:gd name="T2" fmla="*/ 151 w 462"/>
                <a:gd name="T3" fmla="*/ 387 h 387"/>
                <a:gd name="T4" fmla="*/ 304 w 462"/>
                <a:gd name="T5" fmla="*/ 0 h 3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62" h="387">
                  <a:moveTo>
                    <a:pt x="304" y="0"/>
                  </a:moveTo>
                  <a:cubicBezTo>
                    <a:pt x="304" y="0"/>
                    <a:pt x="0" y="94"/>
                    <a:pt x="151" y="387"/>
                  </a:cubicBezTo>
                  <a:cubicBezTo>
                    <a:pt x="462" y="276"/>
                    <a:pt x="304" y="0"/>
                    <a:pt x="304" y="0"/>
                  </a:cubicBezTo>
                  <a:close/>
                </a:path>
              </a:pathLst>
            </a:custGeom>
            <a:solidFill>
              <a:srgbClr val="DFE1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" name="PA-îṣ1ïḑe">
              <a:extLst>
                <a:ext uri="{FF2B5EF4-FFF2-40B4-BE49-F238E27FC236}">
                  <a16:creationId xmlns:a16="http://schemas.microsoft.com/office/drawing/2014/main" id="{B9DE6C7D-979B-3FF9-E3D5-60804AA363B9}"/>
                </a:ext>
              </a:extLst>
            </p:cNvPr>
            <p:cNvSpPr/>
            <p:nvPr>
              <p:custDataLst>
                <p:tags r:id="rId5"/>
              </p:custDataLst>
            </p:nvPr>
          </p:nvSpPr>
          <p:spPr bwMode="auto">
            <a:xfrm>
              <a:off x="3638550" y="1951038"/>
              <a:ext cx="679450" cy="1125538"/>
            </a:xfrm>
            <a:custGeom>
              <a:avLst/>
              <a:gdLst>
                <a:gd name="T0" fmla="*/ 205 w 206"/>
                <a:gd name="T1" fmla="*/ 174 h 341"/>
                <a:gd name="T2" fmla="*/ 140 w 206"/>
                <a:gd name="T3" fmla="*/ 202 h 341"/>
                <a:gd name="T4" fmla="*/ 96 w 206"/>
                <a:gd name="T5" fmla="*/ 221 h 341"/>
                <a:gd name="T6" fmla="*/ 81 w 206"/>
                <a:gd name="T7" fmla="*/ 227 h 341"/>
                <a:gd name="T8" fmla="*/ 80 w 206"/>
                <a:gd name="T9" fmla="*/ 228 h 341"/>
                <a:gd name="T10" fmla="*/ 127 w 206"/>
                <a:gd name="T11" fmla="*/ 108 h 341"/>
                <a:gd name="T12" fmla="*/ 197 w 206"/>
                <a:gd name="T13" fmla="*/ 78 h 341"/>
                <a:gd name="T14" fmla="*/ 196 w 206"/>
                <a:gd name="T15" fmla="*/ 74 h 341"/>
                <a:gd name="T16" fmla="*/ 129 w 206"/>
                <a:gd name="T17" fmla="*/ 103 h 341"/>
                <a:gd name="T18" fmla="*/ 170 w 206"/>
                <a:gd name="T19" fmla="*/ 2 h 341"/>
                <a:gd name="T20" fmla="*/ 166 w 206"/>
                <a:gd name="T21" fmla="*/ 0 h 341"/>
                <a:gd name="T22" fmla="*/ 103 w 206"/>
                <a:gd name="T23" fmla="*/ 158 h 341"/>
                <a:gd name="T24" fmla="*/ 61 w 206"/>
                <a:gd name="T25" fmla="*/ 60 h 341"/>
                <a:gd name="T26" fmla="*/ 57 w 206"/>
                <a:gd name="T27" fmla="*/ 62 h 341"/>
                <a:gd name="T28" fmla="*/ 101 w 206"/>
                <a:gd name="T29" fmla="*/ 163 h 341"/>
                <a:gd name="T30" fmla="*/ 60 w 206"/>
                <a:gd name="T31" fmla="*/ 267 h 341"/>
                <a:gd name="T32" fmla="*/ 3 w 206"/>
                <a:gd name="T33" fmla="*/ 177 h 341"/>
                <a:gd name="T34" fmla="*/ 0 w 206"/>
                <a:gd name="T35" fmla="*/ 179 h 341"/>
                <a:gd name="T36" fmla="*/ 59 w 206"/>
                <a:gd name="T37" fmla="*/ 271 h 341"/>
                <a:gd name="T38" fmla="*/ 32 w 206"/>
                <a:gd name="T39" fmla="*/ 340 h 341"/>
                <a:gd name="T40" fmla="*/ 35 w 206"/>
                <a:gd name="T41" fmla="*/ 341 h 341"/>
                <a:gd name="T42" fmla="*/ 78 w 206"/>
                <a:gd name="T43" fmla="*/ 234 h 341"/>
                <a:gd name="T44" fmla="*/ 80 w 206"/>
                <a:gd name="T45" fmla="*/ 233 h 341"/>
                <a:gd name="T46" fmla="*/ 150 w 206"/>
                <a:gd name="T47" fmla="*/ 202 h 341"/>
                <a:gd name="T48" fmla="*/ 189 w 206"/>
                <a:gd name="T49" fmla="*/ 185 h 341"/>
                <a:gd name="T50" fmla="*/ 202 w 206"/>
                <a:gd name="T51" fmla="*/ 180 h 341"/>
                <a:gd name="T52" fmla="*/ 206 w 206"/>
                <a:gd name="T53" fmla="*/ 178 h 341"/>
                <a:gd name="T54" fmla="*/ 205 w 206"/>
                <a:gd name="T55" fmla="*/ 174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06" h="341">
                  <a:moveTo>
                    <a:pt x="205" y="174"/>
                  </a:moveTo>
                  <a:cubicBezTo>
                    <a:pt x="205" y="174"/>
                    <a:pt x="173" y="188"/>
                    <a:pt x="140" y="202"/>
                  </a:cubicBezTo>
                  <a:cubicBezTo>
                    <a:pt x="124" y="209"/>
                    <a:pt x="108" y="216"/>
                    <a:pt x="96" y="221"/>
                  </a:cubicBezTo>
                  <a:cubicBezTo>
                    <a:pt x="90" y="224"/>
                    <a:pt x="85" y="226"/>
                    <a:pt x="81" y="227"/>
                  </a:cubicBezTo>
                  <a:cubicBezTo>
                    <a:pt x="81" y="228"/>
                    <a:pt x="80" y="228"/>
                    <a:pt x="80" y="228"/>
                  </a:cubicBezTo>
                  <a:cubicBezTo>
                    <a:pt x="127" y="108"/>
                    <a:pt x="127" y="108"/>
                    <a:pt x="127" y="108"/>
                  </a:cubicBezTo>
                  <a:cubicBezTo>
                    <a:pt x="197" y="78"/>
                    <a:pt x="197" y="78"/>
                    <a:pt x="197" y="78"/>
                  </a:cubicBezTo>
                  <a:cubicBezTo>
                    <a:pt x="196" y="74"/>
                    <a:pt x="196" y="74"/>
                    <a:pt x="196" y="74"/>
                  </a:cubicBezTo>
                  <a:cubicBezTo>
                    <a:pt x="129" y="103"/>
                    <a:pt x="129" y="103"/>
                    <a:pt x="129" y="103"/>
                  </a:cubicBezTo>
                  <a:cubicBezTo>
                    <a:pt x="170" y="2"/>
                    <a:pt x="170" y="2"/>
                    <a:pt x="170" y="2"/>
                  </a:cubicBezTo>
                  <a:cubicBezTo>
                    <a:pt x="166" y="0"/>
                    <a:pt x="166" y="0"/>
                    <a:pt x="166" y="0"/>
                  </a:cubicBezTo>
                  <a:cubicBezTo>
                    <a:pt x="103" y="158"/>
                    <a:pt x="103" y="158"/>
                    <a:pt x="103" y="158"/>
                  </a:cubicBezTo>
                  <a:cubicBezTo>
                    <a:pt x="61" y="60"/>
                    <a:pt x="61" y="60"/>
                    <a:pt x="61" y="60"/>
                  </a:cubicBezTo>
                  <a:cubicBezTo>
                    <a:pt x="57" y="62"/>
                    <a:pt x="57" y="62"/>
                    <a:pt x="57" y="62"/>
                  </a:cubicBezTo>
                  <a:cubicBezTo>
                    <a:pt x="101" y="163"/>
                    <a:pt x="101" y="163"/>
                    <a:pt x="101" y="163"/>
                  </a:cubicBezTo>
                  <a:cubicBezTo>
                    <a:pt x="60" y="267"/>
                    <a:pt x="60" y="267"/>
                    <a:pt x="60" y="267"/>
                  </a:cubicBezTo>
                  <a:cubicBezTo>
                    <a:pt x="3" y="177"/>
                    <a:pt x="3" y="177"/>
                    <a:pt x="3" y="177"/>
                  </a:cubicBezTo>
                  <a:cubicBezTo>
                    <a:pt x="0" y="179"/>
                    <a:pt x="0" y="179"/>
                    <a:pt x="0" y="179"/>
                  </a:cubicBezTo>
                  <a:cubicBezTo>
                    <a:pt x="59" y="271"/>
                    <a:pt x="59" y="271"/>
                    <a:pt x="59" y="271"/>
                  </a:cubicBezTo>
                  <a:cubicBezTo>
                    <a:pt x="32" y="340"/>
                    <a:pt x="32" y="340"/>
                    <a:pt x="32" y="340"/>
                  </a:cubicBezTo>
                  <a:cubicBezTo>
                    <a:pt x="35" y="341"/>
                    <a:pt x="35" y="341"/>
                    <a:pt x="35" y="341"/>
                  </a:cubicBezTo>
                  <a:cubicBezTo>
                    <a:pt x="78" y="234"/>
                    <a:pt x="78" y="234"/>
                    <a:pt x="78" y="234"/>
                  </a:cubicBezTo>
                  <a:cubicBezTo>
                    <a:pt x="78" y="233"/>
                    <a:pt x="79" y="233"/>
                    <a:pt x="80" y="233"/>
                  </a:cubicBezTo>
                  <a:cubicBezTo>
                    <a:pt x="89" y="228"/>
                    <a:pt x="121" y="214"/>
                    <a:pt x="150" y="202"/>
                  </a:cubicBezTo>
                  <a:cubicBezTo>
                    <a:pt x="165" y="196"/>
                    <a:pt x="179" y="190"/>
                    <a:pt x="189" y="185"/>
                  </a:cubicBezTo>
                  <a:cubicBezTo>
                    <a:pt x="194" y="183"/>
                    <a:pt x="199" y="181"/>
                    <a:pt x="202" y="180"/>
                  </a:cubicBezTo>
                  <a:cubicBezTo>
                    <a:pt x="205" y="179"/>
                    <a:pt x="206" y="178"/>
                    <a:pt x="206" y="178"/>
                  </a:cubicBezTo>
                  <a:lnTo>
                    <a:pt x="205" y="17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</p:grpSp>
      <p:sp>
        <p:nvSpPr>
          <p:cNvPr id="3" name="PA-矩形 54">
            <a:extLst>
              <a:ext uri="{FF2B5EF4-FFF2-40B4-BE49-F238E27FC236}">
                <a16:creationId xmlns:a16="http://schemas.microsoft.com/office/drawing/2014/main" id="{14C58A54-3C4D-317E-7C81-A5E97A3C771C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844753" y="1058479"/>
            <a:ext cx="2736000" cy="45719"/>
          </a:xfrm>
          <a:prstGeom prst="rect">
            <a:avLst/>
          </a:prstGeom>
          <a:solidFill>
            <a:srgbClr val="767C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PA-矩形 54">
            <a:extLst>
              <a:ext uri="{FF2B5EF4-FFF2-40B4-BE49-F238E27FC236}">
                <a16:creationId xmlns:a16="http://schemas.microsoft.com/office/drawing/2014/main" id="{14C58A54-3C4D-317E-7C81-A5E97A3C771C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844753" y="1058479"/>
            <a:ext cx="2736000" cy="45719"/>
          </a:xfrm>
          <a:prstGeom prst="rect">
            <a:avLst/>
          </a:prstGeom>
          <a:solidFill>
            <a:srgbClr val="767C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B8A51FBC-18A0-F6FD-FFB8-F98FBB5012F5}"/>
              </a:ext>
            </a:extLst>
          </p:cNvPr>
          <p:cNvSpPr txBox="1"/>
          <p:nvPr userDrawn="1"/>
        </p:nvSpPr>
        <p:spPr>
          <a:xfrm>
            <a:off x="805213" y="140155"/>
            <a:ext cx="2889709" cy="9069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zh-CN" altLang="en-US" sz="40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课堂小结</a:t>
            </a:r>
          </a:p>
        </p:txBody>
      </p:sp>
    </p:spTree>
    <p:extLst>
      <p:ext uri="{BB962C8B-B14F-4D97-AF65-F5344CB8AC3E}">
        <p14:creationId xmlns:p14="http://schemas.microsoft.com/office/powerpoint/2010/main" val="1366586978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8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>
            <a:extLst>
              <a:ext uri="{FF2B5EF4-FFF2-40B4-BE49-F238E27FC236}">
                <a16:creationId xmlns:a16="http://schemas.microsoft.com/office/drawing/2014/main" id="{C245D4C6-A9A9-A938-4256-2AD2D1C7D19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6ED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B9EED573-5E52-4C3C-1BD9-A6EA9CF0830C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24B901AB-DFE6-942E-5BAA-9FBE1091983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grpSp>
        <p:nvGrpSpPr>
          <p:cNvPr id="9" name="PA-组合 19">
            <a:extLst>
              <a:ext uri="{FF2B5EF4-FFF2-40B4-BE49-F238E27FC236}">
                <a16:creationId xmlns:a16="http://schemas.microsoft.com/office/drawing/2014/main" id="{F48C3C17-8C81-1D9E-29AA-C34AA5E5DBB6}"/>
              </a:ext>
            </a:extLst>
          </p:cNvPr>
          <p:cNvGrpSpPr/>
          <p:nvPr userDrawn="1">
            <p:custDataLst>
              <p:tags r:id="rId1"/>
            </p:custDataLst>
          </p:nvPr>
        </p:nvGrpSpPr>
        <p:grpSpPr>
          <a:xfrm>
            <a:off x="-233499" y="88847"/>
            <a:ext cx="1524000" cy="1276350"/>
            <a:chOff x="3198813" y="1925638"/>
            <a:chExt cx="1524000" cy="1276350"/>
          </a:xfrm>
        </p:grpSpPr>
        <p:sp>
          <p:nvSpPr>
            <p:cNvPr id="10" name="PA-îṥḻîḍè">
              <a:extLst>
                <a:ext uri="{FF2B5EF4-FFF2-40B4-BE49-F238E27FC236}">
                  <a16:creationId xmlns:a16="http://schemas.microsoft.com/office/drawing/2014/main" id="{3E6C23F1-A0D1-051C-5937-1BD0FBD4E83B}"/>
                </a:ext>
              </a:extLst>
            </p:cNvPr>
            <p:cNvSpPr/>
            <p:nvPr>
              <p:custDataLst>
                <p:tags r:id="rId4"/>
              </p:custDataLst>
            </p:nvPr>
          </p:nvSpPr>
          <p:spPr bwMode="auto">
            <a:xfrm>
              <a:off x="3198813" y="1925638"/>
              <a:ext cx="1524000" cy="1276350"/>
            </a:xfrm>
            <a:custGeom>
              <a:avLst/>
              <a:gdLst>
                <a:gd name="T0" fmla="*/ 304 w 462"/>
                <a:gd name="T1" fmla="*/ 0 h 387"/>
                <a:gd name="T2" fmla="*/ 151 w 462"/>
                <a:gd name="T3" fmla="*/ 387 h 387"/>
                <a:gd name="T4" fmla="*/ 304 w 462"/>
                <a:gd name="T5" fmla="*/ 0 h 3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62" h="387">
                  <a:moveTo>
                    <a:pt x="304" y="0"/>
                  </a:moveTo>
                  <a:cubicBezTo>
                    <a:pt x="304" y="0"/>
                    <a:pt x="0" y="94"/>
                    <a:pt x="151" y="387"/>
                  </a:cubicBezTo>
                  <a:cubicBezTo>
                    <a:pt x="462" y="276"/>
                    <a:pt x="304" y="0"/>
                    <a:pt x="304" y="0"/>
                  </a:cubicBezTo>
                  <a:close/>
                </a:path>
              </a:pathLst>
            </a:custGeom>
            <a:solidFill>
              <a:srgbClr val="DFE1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" name="PA-îṣ1ïḑe">
              <a:extLst>
                <a:ext uri="{FF2B5EF4-FFF2-40B4-BE49-F238E27FC236}">
                  <a16:creationId xmlns:a16="http://schemas.microsoft.com/office/drawing/2014/main" id="{B9DE6C7D-979B-3FF9-E3D5-60804AA363B9}"/>
                </a:ext>
              </a:extLst>
            </p:cNvPr>
            <p:cNvSpPr/>
            <p:nvPr>
              <p:custDataLst>
                <p:tags r:id="rId5"/>
              </p:custDataLst>
            </p:nvPr>
          </p:nvSpPr>
          <p:spPr bwMode="auto">
            <a:xfrm>
              <a:off x="3638550" y="1951038"/>
              <a:ext cx="679450" cy="1125538"/>
            </a:xfrm>
            <a:custGeom>
              <a:avLst/>
              <a:gdLst>
                <a:gd name="T0" fmla="*/ 205 w 206"/>
                <a:gd name="T1" fmla="*/ 174 h 341"/>
                <a:gd name="T2" fmla="*/ 140 w 206"/>
                <a:gd name="T3" fmla="*/ 202 h 341"/>
                <a:gd name="T4" fmla="*/ 96 w 206"/>
                <a:gd name="T5" fmla="*/ 221 h 341"/>
                <a:gd name="T6" fmla="*/ 81 w 206"/>
                <a:gd name="T7" fmla="*/ 227 h 341"/>
                <a:gd name="T8" fmla="*/ 80 w 206"/>
                <a:gd name="T9" fmla="*/ 228 h 341"/>
                <a:gd name="T10" fmla="*/ 127 w 206"/>
                <a:gd name="T11" fmla="*/ 108 h 341"/>
                <a:gd name="T12" fmla="*/ 197 w 206"/>
                <a:gd name="T13" fmla="*/ 78 h 341"/>
                <a:gd name="T14" fmla="*/ 196 w 206"/>
                <a:gd name="T15" fmla="*/ 74 h 341"/>
                <a:gd name="T16" fmla="*/ 129 w 206"/>
                <a:gd name="T17" fmla="*/ 103 h 341"/>
                <a:gd name="T18" fmla="*/ 170 w 206"/>
                <a:gd name="T19" fmla="*/ 2 h 341"/>
                <a:gd name="T20" fmla="*/ 166 w 206"/>
                <a:gd name="T21" fmla="*/ 0 h 341"/>
                <a:gd name="T22" fmla="*/ 103 w 206"/>
                <a:gd name="T23" fmla="*/ 158 h 341"/>
                <a:gd name="T24" fmla="*/ 61 w 206"/>
                <a:gd name="T25" fmla="*/ 60 h 341"/>
                <a:gd name="T26" fmla="*/ 57 w 206"/>
                <a:gd name="T27" fmla="*/ 62 h 341"/>
                <a:gd name="T28" fmla="*/ 101 w 206"/>
                <a:gd name="T29" fmla="*/ 163 h 341"/>
                <a:gd name="T30" fmla="*/ 60 w 206"/>
                <a:gd name="T31" fmla="*/ 267 h 341"/>
                <a:gd name="T32" fmla="*/ 3 w 206"/>
                <a:gd name="T33" fmla="*/ 177 h 341"/>
                <a:gd name="T34" fmla="*/ 0 w 206"/>
                <a:gd name="T35" fmla="*/ 179 h 341"/>
                <a:gd name="T36" fmla="*/ 59 w 206"/>
                <a:gd name="T37" fmla="*/ 271 h 341"/>
                <a:gd name="T38" fmla="*/ 32 w 206"/>
                <a:gd name="T39" fmla="*/ 340 h 341"/>
                <a:gd name="T40" fmla="*/ 35 w 206"/>
                <a:gd name="T41" fmla="*/ 341 h 341"/>
                <a:gd name="T42" fmla="*/ 78 w 206"/>
                <a:gd name="T43" fmla="*/ 234 h 341"/>
                <a:gd name="T44" fmla="*/ 80 w 206"/>
                <a:gd name="T45" fmla="*/ 233 h 341"/>
                <a:gd name="T46" fmla="*/ 150 w 206"/>
                <a:gd name="T47" fmla="*/ 202 h 341"/>
                <a:gd name="T48" fmla="*/ 189 w 206"/>
                <a:gd name="T49" fmla="*/ 185 h 341"/>
                <a:gd name="T50" fmla="*/ 202 w 206"/>
                <a:gd name="T51" fmla="*/ 180 h 341"/>
                <a:gd name="T52" fmla="*/ 206 w 206"/>
                <a:gd name="T53" fmla="*/ 178 h 341"/>
                <a:gd name="T54" fmla="*/ 205 w 206"/>
                <a:gd name="T55" fmla="*/ 174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06" h="341">
                  <a:moveTo>
                    <a:pt x="205" y="174"/>
                  </a:moveTo>
                  <a:cubicBezTo>
                    <a:pt x="205" y="174"/>
                    <a:pt x="173" y="188"/>
                    <a:pt x="140" y="202"/>
                  </a:cubicBezTo>
                  <a:cubicBezTo>
                    <a:pt x="124" y="209"/>
                    <a:pt x="108" y="216"/>
                    <a:pt x="96" y="221"/>
                  </a:cubicBezTo>
                  <a:cubicBezTo>
                    <a:pt x="90" y="224"/>
                    <a:pt x="85" y="226"/>
                    <a:pt x="81" y="227"/>
                  </a:cubicBezTo>
                  <a:cubicBezTo>
                    <a:pt x="81" y="228"/>
                    <a:pt x="80" y="228"/>
                    <a:pt x="80" y="228"/>
                  </a:cubicBezTo>
                  <a:cubicBezTo>
                    <a:pt x="127" y="108"/>
                    <a:pt x="127" y="108"/>
                    <a:pt x="127" y="108"/>
                  </a:cubicBezTo>
                  <a:cubicBezTo>
                    <a:pt x="197" y="78"/>
                    <a:pt x="197" y="78"/>
                    <a:pt x="197" y="78"/>
                  </a:cubicBezTo>
                  <a:cubicBezTo>
                    <a:pt x="196" y="74"/>
                    <a:pt x="196" y="74"/>
                    <a:pt x="196" y="74"/>
                  </a:cubicBezTo>
                  <a:cubicBezTo>
                    <a:pt x="129" y="103"/>
                    <a:pt x="129" y="103"/>
                    <a:pt x="129" y="103"/>
                  </a:cubicBezTo>
                  <a:cubicBezTo>
                    <a:pt x="170" y="2"/>
                    <a:pt x="170" y="2"/>
                    <a:pt x="170" y="2"/>
                  </a:cubicBezTo>
                  <a:cubicBezTo>
                    <a:pt x="166" y="0"/>
                    <a:pt x="166" y="0"/>
                    <a:pt x="166" y="0"/>
                  </a:cubicBezTo>
                  <a:cubicBezTo>
                    <a:pt x="103" y="158"/>
                    <a:pt x="103" y="158"/>
                    <a:pt x="103" y="158"/>
                  </a:cubicBezTo>
                  <a:cubicBezTo>
                    <a:pt x="61" y="60"/>
                    <a:pt x="61" y="60"/>
                    <a:pt x="61" y="60"/>
                  </a:cubicBezTo>
                  <a:cubicBezTo>
                    <a:pt x="57" y="62"/>
                    <a:pt x="57" y="62"/>
                    <a:pt x="57" y="62"/>
                  </a:cubicBezTo>
                  <a:cubicBezTo>
                    <a:pt x="101" y="163"/>
                    <a:pt x="101" y="163"/>
                    <a:pt x="101" y="163"/>
                  </a:cubicBezTo>
                  <a:cubicBezTo>
                    <a:pt x="60" y="267"/>
                    <a:pt x="60" y="267"/>
                    <a:pt x="60" y="267"/>
                  </a:cubicBezTo>
                  <a:cubicBezTo>
                    <a:pt x="3" y="177"/>
                    <a:pt x="3" y="177"/>
                    <a:pt x="3" y="177"/>
                  </a:cubicBezTo>
                  <a:cubicBezTo>
                    <a:pt x="0" y="179"/>
                    <a:pt x="0" y="179"/>
                    <a:pt x="0" y="179"/>
                  </a:cubicBezTo>
                  <a:cubicBezTo>
                    <a:pt x="59" y="271"/>
                    <a:pt x="59" y="271"/>
                    <a:pt x="59" y="271"/>
                  </a:cubicBezTo>
                  <a:cubicBezTo>
                    <a:pt x="32" y="340"/>
                    <a:pt x="32" y="340"/>
                    <a:pt x="32" y="340"/>
                  </a:cubicBezTo>
                  <a:cubicBezTo>
                    <a:pt x="35" y="341"/>
                    <a:pt x="35" y="341"/>
                    <a:pt x="35" y="341"/>
                  </a:cubicBezTo>
                  <a:cubicBezTo>
                    <a:pt x="78" y="234"/>
                    <a:pt x="78" y="234"/>
                    <a:pt x="78" y="234"/>
                  </a:cubicBezTo>
                  <a:cubicBezTo>
                    <a:pt x="78" y="233"/>
                    <a:pt x="79" y="233"/>
                    <a:pt x="80" y="233"/>
                  </a:cubicBezTo>
                  <a:cubicBezTo>
                    <a:pt x="89" y="228"/>
                    <a:pt x="121" y="214"/>
                    <a:pt x="150" y="202"/>
                  </a:cubicBezTo>
                  <a:cubicBezTo>
                    <a:pt x="165" y="196"/>
                    <a:pt x="179" y="190"/>
                    <a:pt x="189" y="185"/>
                  </a:cubicBezTo>
                  <a:cubicBezTo>
                    <a:pt x="194" y="183"/>
                    <a:pt x="199" y="181"/>
                    <a:pt x="202" y="180"/>
                  </a:cubicBezTo>
                  <a:cubicBezTo>
                    <a:pt x="205" y="179"/>
                    <a:pt x="206" y="178"/>
                    <a:pt x="206" y="178"/>
                  </a:cubicBezTo>
                  <a:lnTo>
                    <a:pt x="205" y="17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</p:grpSp>
      <p:sp>
        <p:nvSpPr>
          <p:cNvPr id="3" name="PA-矩形 54">
            <a:extLst>
              <a:ext uri="{FF2B5EF4-FFF2-40B4-BE49-F238E27FC236}">
                <a16:creationId xmlns:a16="http://schemas.microsoft.com/office/drawing/2014/main" id="{14C58A54-3C4D-317E-7C81-A5E97A3C771C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844753" y="1058479"/>
            <a:ext cx="2736000" cy="45719"/>
          </a:xfrm>
          <a:prstGeom prst="rect">
            <a:avLst/>
          </a:prstGeom>
          <a:solidFill>
            <a:srgbClr val="767C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PA-矩形 54">
            <a:extLst>
              <a:ext uri="{FF2B5EF4-FFF2-40B4-BE49-F238E27FC236}">
                <a16:creationId xmlns:a16="http://schemas.microsoft.com/office/drawing/2014/main" id="{14C58A54-3C4D-317E-7C81-A5E97A3C771C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844753" y="1058479"/>
            <a:ext cx="2736000" cy="45719"/>
          </a:xfrm>
          <a:prstGeom prst="rect">
            <a:avLst/>
          </a:prstGeom>
          <a:solidFill>
            <a:srgbClr val="767C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B8A51FBC-18A0-F6FD-FFB8-F98FBB5012F5}"/>
              </a:ext>
            </a:extLst>
          </p:cNvPr>
          <p:cNvSpPr txBox="1"/>
          <p:nvPr userDrawn="1"/>
        </p:nvSpPr>
        <p:spPr>
          <a:xfrm>
            <a:off x="805213" y="140155"/>
            <a:ext cx="2889709" cy="9069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zh-CN" altLang="en-US" sz="40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课后作业</a:t>
            </a:r>
          </a:p>
        </p:txBody>
      </p:sp>
    </p:spTree>
    <p:extLst>
      <p:ext uri="{BB962C8B-B14F-4D97-AF65-F5344CB8AC3E}">
        <p14:creationId xmlns:p14="http://schemas.microsoft.com/office/powerpoint/2010/main" val="2231461541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7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>
            <a:extLst>
              <a:ext uri="{FF2B5EF4-FFF2-40B4-BE49-F238E27FC236}">
                <a16:creationId xmlns:a16="http://schemas.microsoft.com/office/drawing/2014/main" id="{C245D4C6-A9A9-A938-4256-2AD2D1C7D19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6ED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B9EED573-5E52-4C3C-1BD9-A6EA9CF0830C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24B901AB-DFE6-942E-5BAA-9FBE1091983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5237496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5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E378DDBE-CDFE-60A7-9769-240A8A2BF60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32B0B35E-7266-9F6D-CE7B-605A8CEBE3BF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13" name="图片 12"/>
          <p:cNvPicPr>
            <a:picLocks noChangeAspect="1"/>
          </p:cNvPicPr>
          <p:nvPr userDrawn="1"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042379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28A73FA3-A7CC-82D9-A77E-11192D02F84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剪去对角的矩形 5">
            <a:extLst>
              <a:ext uri="{FF2B5EF4-FFF2-40B4-BE49-F238E27FC236}">
                <a16:creationId xmlns:a16="http://schemas.microsoft.com/office/drawing/2014/main" id="{670E8A47-0B0C-7EC0-D220-5917EE039EC9}"/>
              </a:ext>
            </a:extLst>
          </p:cNvPr>
          <p:cNvSpPr/>
          <p:nvPr userDrawn="1"/>
        </p:nvSpPr>
        <p:spPr>
          <a:xfrm>
            <a:off x="335645" y="365449"/>
            <a:ext cx="11520710" cy="6127102"/>
          </a:xfrm>
          <a:prstGeom prst="snip2DiagRect">
            <a:avLst/>
          </a:prstGeom>
          <a:solidFill>
            <a:schemeClr val="bg1"/>
          </a:solidFill>
          <a:ln>
            <a:noFill/>
          </a:ln>
          <a:effectLst>
            <a:outerShdw blurRad="165100" dist="1143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7C85B13B-AD64-2F15-C7DE-4A33E46C9A1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</p:spTree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4" name="ïṥlíḋe"/>
          <p:cNvSpPr/>
          <p:nvPr userDrawn="1"/>
        </p:nvSpPr>
        <p:spPr>
          <a:xfrm>
            <a:off x="0" y="6759170"/>
            <a:ext cx="12192000" cy="98830"/>
          </a:xfrm>
          <a:prstGeom prst="rect">
            <a:avLst/>
          </a:prstGeom>
          <a:solidFill>
            <a:srgbClr val="8EC0B9">
              <a:lumMod val="100000"/>
            </a:srgbClr>
          </a:solidFill>
          <a:ln w="12700" cap="rnd" cmpd="sng" algn="ctr">
            <a:noFill/>
            <a:prstDash val="solid"/>
            <a:round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normAutofit fontScale="25000" lnSpcReduction="20000"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0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华文细黑" panose="02010600040101010101" charset="-122"/>
              <a:ea typeface="字魂70号-灵悦黑体"/>
              <a:cs typeface="+mn-cs"/>
              <a:sym typeface="华文细黑" panose="02010600040101010101" charset="-122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CA9CD2BB-C2CD-07F9-5520-8E634DB8A9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id="{B4258F6F-C303-B400-F756-6F326609CE86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>
              <a:alpha val="9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思源黑体 Regular" panose="020B0500000000000000" pitchFamily="34" charset="-122"/>
              <a:ea typeface="思源黑体 Regular" panose="020B0500000000000000" pitchFamily="34" charset="-122"/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3F0F4C0E-6ADE-9281-7130-E10C3672E77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49831" y="51903"/>
            <a:ext cx="781343" cy="765888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82817B67-4277-F590-EE12-206B128E46EE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286755" y="262905"/>
            <a:ext cx="2849605" cy="698959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5926B541-6F04-8ECD-A047-B40500355B25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294230" y="232112"/>
            <a:ext cx="4139994" cy="1002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3980967"/>
      </p:ext>
    </p:extLst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4" name="ïṥlíḋe"/>
          <p:cNvSpPr/>
          <p:nvPr userDrawn="1"/>
        </p:nvSpPr>
        <p:spPr>
          <a:xfrm>
            <a:off x="0" y="6759170"/>
            <a:ext cx="12192000" cy="98830"/>
          </a:xfrm>
          <a:prstGeom prst="rect">
            <a:avLst/>
          </a:prstGeom>
          <a:solidFill>
            <a:srgbClr val="8EC0B9">
              <a:lumMod val="100000"/>
            </a:srgbClr>
          </a:solidFill>
          <a:ln w="12700" cap="rnd" cmpd="sng" algn="ctr">
            <a:noFill/>
            <a:prstDash val="solid"/>
            <a:round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normAutofit fontScale="25000" lnSpcReduction="20000"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0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华文细黑" panose="02010600040101010101" charset="-122"/>
              <a:ea typeface="字魂70号-灵悦黑体"/>
              <a:cs typeface="+mn-cs"/>
              <a:sym typeface="华文细黑" panose="02010600040101010101" charset="-122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CA9CD2BB-C2CD-07F9-5520-8E634DB8A9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id="{B4258F6F-C303-B400-F756-6F326609CE86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>
              <a:alpha val="9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思源黑体 Regular" panose="020B0500000000000000" pitchFamily="34" charset="-122"/>
              <a:ea typeface="思源黑体 Regular" panose="020B0500000000000000" pitchFamily="34" charset="-122"/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3F0F4C0E-6ADE-9281-7130-E10C3672E77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49831" y="51903"/>
            <a:ext cx="781343" cy="765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9048819"/>
      </p:ext>
    </p:extLst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ïṥlíḋe"/>
          <p:cNvSpPr/>
          <p:nvPr userDrawn="1"/>
        </p:nvSpPr>
        <p:spPr>
          <a:xfrm>
            <a:off x="0" y="6759170"/>
            <a:ext cx="12192000" cy="98830"/>
          </a:xfrm>
          <a:prstGeom prst="rect">
            <a:avLst/>
          </a:prstGeom>
          <a:solidFill>
            <a:srgbClr val="8EC0B9">
              <a:lumMod val="100000"/>
            </a:srgbClr>
          </a:solidFill>
          <a:ln w="12700" cap="rnd" cmpd="sng" algn="ctr">
            <a:noFill/>
            <a:prstDash val="solid"/>
            <a:round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normAutofit fontScale="25000" lnSpcReduction="20000"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0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华文细黑" panose="02010600040101010101" charset="-122"/>
              <a:ea typeface="字魂70号-灵悦黑体"/>
              <a:cs typeface="+mn-cs"/>
              <a:sym typeface="华文细黑" panose="02010600040101010101" charset="-122"/>
            </a:endParaRPr>
          </a:p>
        </p:txBody>
      </p:sp>
      <p:sp>
        <p:nvSpPr>
          <p:cNvPr id="3" name="标题 1">
            <a:extLst>
              <a:ext uri="{FF2B5EF4-FFF2-40B4-BE49-F238E27FC236}">
                <a16:creationId xmlns:a16="http://schemas.microsoft.com/office/drawing/2014/main" id="{BC17D6CB-8A29-95F9-47A4-160FDE5D2AEC}"/>
              </a:ext>
            </a:extLst>
          </p:cNvPr>
          <p:cNvSpPr txBox="1">
            <a:spLocks/>
          </p:cNvSpPr>
          <p:nvPr userDrawn="1"/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dirty="0">
                <a:latin typeface="字魂59号-创粗黑" panose="00000500000000000000" pitchFamily="2" charset="-122"/>
              </a:rPr>
              <a:t>单击此处编辑母版标题样式</a:t>
            </a:r>
          </a:p>
        </p:txBody>
      </p:sp>
      <p:sp>
        <p:nvSpPr>
          <p:cNvPr id="5" name="副标题 2">
            <a:extLst>
              <a:ext uri="{FF2B5EF4-FFF2-40B4-BE49-F238E27FC236}">
                <a16:creationId xmlns:a16="http://schemas.microsoft.com/office/drawing/2014/main" id="{7DA873E6-0603-6520-2498-EFDC1D3635F8}"/>
              </a:ext>
            </a:extLst>
          </p:cNvPr>
          <p:cNvSpPr txBox="1">
            <a:spLocks/>
          </p:cNvSpPr>
          <p:nvPr userDrawn="1"/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dirty="0">
                <a:latin typeface="字魂59号-创粗黑" panose="00000500000000000000" pitchFamily="2" charset="-122"/>
              </a:rPr>
              <a:t>单击以编辑母版副标题样式</a:t>
            </a:r>
          </a:p>
        </p:txBody>
      </p:sp>
      <p:sp>
        <p:nvSpPr>
          <p:cNvPr id="6" name="日期占位符 3">
            <a:extLst>
              <a:ext uri="{FF2B5EF4-FFF2-40B4-BE49-F238E27FC236}">
                <a16:creationId xmlns:a16="http://schemas.microsoft.com/office/drawing/2014/main" id="{8A51A68B-D0BA-F5B9-220E-EE17D882F17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字魂59号-创粗黑" panose="00000500000000000000" pitchFamily="2" charset="-122"/>
              </a:defRPr>
            </a:lvl1pPr>
          </a:lstStyle>
          <a:p>
            <a:fld id="{609605E6-D6B1-4535-91E7-7AF3C5A2ADBC}" type="datetimeFigureOut">
              <a:rPr lang="zh-CN" altLang="en-US" smtClean="0"/>
              <a:pPr/>
              <a:t>2026/9/10</a:t>
            </a:fld>
            <a:endParaRPr lang="zh-CN" altLang="en-US" dirty="0"/>
          </a:p>
        </p:txBody>
      </p:sp>
      <p:sp>
        <p:nvSpPr>
          <p:cNvPr id="7" name="页脚占位符 4">
            <a:extLst>
              <a:ext uri="{FF2B5EF4-FFF2-40B4-BE49-F238E27FC236}">
                <a16:creationId xmlns:a16="http://schemas.microsoft.com/office/drawing/2014/main" id="{409C3CC1-7D7D-1E5C-6FC9-44C523AA23A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字魂59号-创粗黑" panose="00000500000000000000" pitchFamily="2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8" name="灯片编号占位符 5">
            <a:extLst>
              <a:ext uri="{FF2B5EF4-FFF2-40B4-BE49-F238E27FC236}">
                <a16:creationId xmlns:a16="http://schemas.microsoft.com/office/drawing/2014/main" id="{0ED8BDB4-BB96-8EF4-B5D4-0EE479BBC37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字魂59号-创粗黑" panose="00000500000000000000" pitchFamily="2" charset="-122"/>
              </a:defRPr>
            </a:lvl1pPr>
          </a:lstStyle>
          <a:p>
            <a:fld id="{AC934682-CEFE-47FE-B68E-2EFF6546B3B6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994689B3-5872-83C0-EB8B-2280DF875946}"/>
              </a:ext>
            </a:extLst>
          </p:cNvPr>
          <p:cNvSpPr/>
          <p:nvPr userDrawn="1"/>
        </p:nvSpPr>
        <p:spPr>
          <a:xfrm>
            <a:off x="0" y="0"/>
            <a:ext cx="6066263" cy="6858000"/>
          </a:xfrm>
          <a:prstGeom prst="rect">
            <a:avLst/>
          </a:prstGeom>
          <a:solidFill>
            <a:srgbClr val="FFAB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字魂59号-创粗黑" panose="00000500000000000000" pitchFamily="2" charset="-122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BD91C1AE-863E-CB2F-AABC-6DBDBE0DC3D2}"/>
              </a:ext>
            </a:extLst>
          </p:cNvPr>
          <p:cNvSpPr/>
          <p:nvPr userDrawn="1"/>
        </p:nvSpPr>
        <p:spPr>
          <a:xfrm>
            <a:off x="6066263" y="0"/>
            <a:ext cx="6125737" cy="6858000"/>
          </a:xfrm>
          <a:prstGeom prst="rect">
            <a:avLst/>
          </a:prstGeom>
          <a:solidFill>
            <a:srgbClr val="AFB4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字魂59号-创粗黑" panose="00000500000000000000" pitchFamily="2" charset="-122"/>
            </a:endParaRPr>
          </a:p>
        </p:txBody>
      </p: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98EFBEC4-DBEF-7ED8-FA2D-1BF9890966EB}"/>
              </a:ext>
            </a:extLst>
          </p:cNvPr>
          <p:cNvGrpSpPr/>
          <p:nvPr userDrawn="1"/>
        </p:nvGrpSpPr>
        <p:grpSpPr>
          <a:xfrm>
            <a:off x="89210" y="156090"/>
            <a:ext cx="12032165" cy="6601574"/>
            <a:chOff x="89210" y="156090"/>
            <a:chExt cx="12032165" cy="6601574"/>
          </a:xfrm>
        </p:grpSpPr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C7F39767-CEFE-445F-9E47-840EACB05BA8}"/>
                </a:ext>
              </a:extLst>
            </p:cNvPr>
            <p:cNvSpPr/>
            <p:nvPr/>
          </p:nvSpPr>
          <p:spPr>
            <a:xfrm>
              <a:off x="345687" y="156090"/>
              <a:ext cx="11519211" cy="657927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字魂59号-创粗黑" panose="00000500000000000000" pitchFamily="2" charset="-122"/>
              </a:endParaRPr>
            </a:p>
          </p:txBody>
        </p:sp>
        <p:pic>
          <p:nvPicPr>
            <p:cNvPr id="13" name="图片 12" descr="图片包含 事情&#10;&#10;已生成高可信度的说明">
              <a:extLst>
                <a:ext uri="{FF2B5EF4-FFF2-40B4-BE49-F238E27FC236}">
                  <a16:creationId xmlns:a16="http://schemas.microsoft.com/office/drawing/2014/main" id="{02566513-33E3-E6FF-3A29-2771AE82D22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4644" t="6512" r="-130" b="11130"/>
            <a:stretch/>
          </p:blipFill>
          <p:spPr>
            <a:xfrm>
              <a:off x="11864898" y="156090"/>
              <a:ext cx="256477" cy="6601574"/>
            </a:xfrm>
            <a:prstGeom prst="rect">
              <a:avLst/>
            </a:prstGeom>
          </p:spPr>
        </p:pic>
        <p:pic>
          <p:nvPicPr>
            <p:cNvPr id="14" name="图片 13" descr="图片包含 事情&#10;&#10;已生成高可信度的说明">
              <a:extLst>
                <a:ext uri="{FF2B5EF4-FFF2-40B4-BE49-F238E27FC236}">
                  <a16:creationId xmlns:a16="http://schemas.microsoft.com/office/drawing/2014/main" id="{AC5C72BB-5468-C814-1C0F-96B475A7E3D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4644" t="6512" r="-130" b="11130"/>
            <a:stretch/>
          </p:blipFill>
          <p:spPr>
            <a:xfrm flipH="1">
              <a:off x="89210" y="156090"/>
              <a:ext cx="256477" cy="6601574"/>
            </a:xfrm>
            <a:prstGeom prst="rect">
              <a:avLst/>
            </a:prstGeom>
          </p:spPr>
        </p:pic>
      </p:grpSp>
      <p:pic>
        <p:nvPicPr>
          <p:cNvPr id="15" name="图片 14"/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7094117"/>
      </p:ext>
    </p:extLst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ïṥlíḋe"/>
          <p:cNvSpPr/>
          <p:nvPr userDrawn="1"/>
        </p:nvSpPr>
        <p:spPr>
          <a:xfrm>
            <a:off x="0" y="6759170"/>
            <a:ext cx="12192000" cy="98830"/>
          </a:xfrm>
          <a:prstGeom prst="rect">
            <a:avLst/>
          </a:prstGeom>
          <a:solidFill>
            <a:srgbClr val="8EC0B9">
              <a:lumMod val="100000"/>
            </a:srgbClr>
          </a:solidFill>
          <a:ln w="12700" cap="rnd" cmpd="sng" algn="ctr">
            <a:noFill/>
            <a:prstDash val="solid"/>
            <a:round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normAutofit fontScale="25000" lnSpcReduction="20000"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0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华文细黑" panose="02010600040101010101" charset="-122"/>
              <a:ea typeface="字魂70号-灵悦黑体"/>
              <a:cs typeface="+mn-cs"/>
              <a:sym typeface="华文细黑" panose="02010600040101010101" charset="-122"/>
            </a:endParaRPr>
          </a:p>
        </p:txBody>
      </p:sp>
      <p:sp>
        <p:nvSpPr>
          <p:cNvPr id="3" name="标题 1">
            <a:extLst>
              <a:ext uri="{FF2B5EF4-FFF2-40B4-BE49-F238E27FC236}">
                <a16:creationId xmlns:a16="http://schemas.microsoft.com/office/drawing/2014/main" id="{BC17D6CB-8A29-95F9-47A4-160FDE5D2AEC}"/>
              </a:ext>
            </a:extLst>
          </p:cNvPr>
          <p:cNvSpPr txBox="1">
            <a:spLocks/>
          </p:cNvSpPr>
          <p:nvPr userDrawn="1"/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dirty="0">
                <a:latin typeface="字魂59号-创粗黑" panose="00000500000000000000" pitchFamily="2" charset="-122"/>
              </a:rPr>
              <a:t>单击此处编辑母版标题样式</a:t>
            </a:r>
          </a:p>
        </p:txBody>
      </p:sp>
      <p:sp>
        <p:nvSpPr>
          <p:cNvPr id="5" name="副标题 2">
            <a:extLst>
              <a:ext uri="{FF2B5EF4-FFF2-40B4-BE49-F238E27FC236}">
                <a16:creationId xmlns:a16="http://schemas.microsoft.com/office/drawing/2014/main" id="{7DA873E6-0603-6520-2498-EFDC1D3635F8}"/>
              </a:ext>
            </a:extLst>
          </p:cNvPr>
          <p:cNvSpPr txBox="1">
            <a:spLocks/>
          </p:cNvSpPr>
          <p:nvPr userDrawn="1"/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dirty="0">
                <a:latin typeface="字魂59号-创粗黑" panose="00000500000000000000" pitchFamily="2" charset="-122"/>
              </a:rPr>
              <a:t>单击以编辑母版副标题样式</a:t>
            </a:r>
          </a:p>
        </p:txBody>
      </p:sp>
      <p:sp>
        <p:nvSpPr>
          <p:cNvPr id="6" name="日期占位符 3">
            <a:extLst>
              <a:ext uri="{FF2B5EF4-FFF2-40B4-BE49-F238E27FC236}">
                <a16:creationId xmlns:a16="http://schemas.microsoft.com/office/drawing/2014/main" id="{8A51A68B-D0BA-F5B9-220E-EE17D882F17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字魂59号-创粗黑" panose="00000500000000000000" pitchFamily="2" charset="-122"/>
              </a:defRPr>
            </a:lvl1pPr>
          </a:lstStyle>
          <a:p>
            <a:fld id="{609605E6-D6B1-4535-91E7-7AF3C5A2ADBC}" type="datetimeFigureOut">
              <a:rPr lang="zh-CN" altLang="en-US" smtClean="0"/>
              <a:pPr/>
              <a:t>2026/9/10</a:t>
            </a:fld>
            <a:endParaRPr lang="zh-CN" altLang="en-US" dirty="0"/>
          </a:p>
        </p:txBody>
      </p:sp>
      <p:sp>
        <p:nvSpPr>
          <p:cNvPr id="7" name="页脚占位符 4">
            <a:extLst>
              <a:ext uri="{FF2B5EF4-FFF2-40B4-BE49-F238E27FC236}">
                <a16:creationId xmlns:a16="http://schemas.microsoft.com/office/drawing/2014/main" id="{409C3CC1-7D7D-1E5C-6FC9-44C523AA23A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字魂59号-创粗黑" panose="00000500000000000000" pitchFamily="2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8" name="灯片编号占位符 5">
            <a:extLst>
              <a:ext uri="{FF2B5EF4-FFF2-40B4-BE49-F238E27FC236}">
                <a16:creationId xmlns:a16="http://schemas.microsoft.com/office/drawing/2014/main" id="{0ED8BDB4-BB96-8EF4-B5D4-0EE479BBC37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字魂59号-创粗黑" panose="00000500000000000000" pitchFamily="2" charset="-122"/>
              </a:defRPr>
            </a:lvl1pPr>
          </a:lstStyle>
          <a:p>
            <a:fld id="{AC934682-CEFE-47FE-B68E-2EFF6546B3B6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994689B3-5872-83C0-EB8B-2280DF875946}"/>
              </a:ext>
            </a:extLst>
          </p:cNvPr>
          <p:cNvSpPr/>
          <p:nvPr userDrawn="1"/>
        </p:nvSpPr>
        <p:spPr>
          <a:xfrm>
            <a:off x="0" y="0"/>
            <a:ext cx="6066263" cy="6858000"/>
          </a:xfrm>
          <a:prstGeom prst="rect">
            <a:avLst/>
          </a:prstGeom>
          <a:solidFill>
            <a:srgbClr val="FFAB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字魂59号-创粗黑" panose="00000500000000000000" pitchFamily="2" charset="-122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BD91C1AE-863E-CB2F-AABC-6DBDBE0DC3D2}"/>
              </a:ext>
            </a:extLst>
          </p:cNvPr>
          <p:cNvSpPr/>
          <p:nvPr userDrawn="1"/>
        </p:nvSpPr>
        <p:spPr>
          <a:xfrm>
            <a:off x="6066263" y="0"/>
            <a:ext cx="6125737" cy="6858000"/>
          </a:xfrm>
          <a:prstGeom prst="rect">
            <a:avLst/>
          </a:prstGeom>
          <a:solidFill>
            <a:srgbClr val="AFB4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字魂59号-创粗黑" panose="00000500000000000000" pitchFamily="2" charset="-122"/>
            </a:endParaRPr>
          </a:p>
        </p:txBody>
      </p: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98EFBEC4-DBEF-7ED8-FA2D-1BF9890966EB}"/>
              </a:ext>
            </a:extLst>
          </p:cNvPr>
          <p:cNvGrpSpPr/>
          <p:nvPr userDrawn="1"/>
        </p:nvGrpSpPr>
        <p:grpSpPr>
          <a:xfrm>
            <a:off x="50180" y="157596"/>
            <a:ext cx="12032165" cy="6601574"/>
            <a:chOff x="89210" y="156090"/>
            <a:chExt cx="12032165" cy="6601574"/>
          </a:xfrm>
        </p:grpSpPr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C7F39767-CEFE-445F-9E47-840EACB05BA8}"/>
                </a:ext>
              </a:extLst>
            </p:cNvPr>
            <p:cNvSpPr/>
            <p:nvPr/>
          </p:nvSpPr>
          <p:spPr>
            <a:xfrm>
              <a:off x="345687" y="156090"/>
              <a:ext cx="11519211" cy="657927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字魂59号-创粗黑" panose="00000500000000000000" pitchFamily="2" charset="-122"/>
              </a:endParaRPr>
            </a:p>
          </p:txBody>
        </p:sp>
        <p:pic>
          <p:nvPicPr>
            <p:cNvPr id="13" name="图片 12" descr="图片包含 事情&#10;&#10;已生成高可信度的说明">
              <a:extLst>
                <a:ext uri="{FF2B5EF4-FFF2-40B4-BE49-F238E27FC236}">
                  <a16:creationId xmlns:a16="http://schemas.microsoft.com/office/drawing/2014/main" id="{02566513-33E3-E6FF-3A29-2771AE82D22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4644" t="6512" r="-130" b="11130"/>
            <a:stretch/>
          </p:blipFill>
          <p:spPr>
            <a:xfrm>
              <a:off x="11864898" y="156090"/>
              <a:ext cx="256477" cy="6601574"/>
            </a:xfrm>
            <a:prstGeom prst="rect">
              <a:avLst/>
            </a:prstGeom>
          </p:spPr>
        </p:pic>
        <p:pic>
          <p:nvPicPr>
            <p:cNvPr id="14" name="图片 13" descr="图片包含 事情&#10;&#10;已生成高可信度的说明">
              <a:extLst>
                <a:ext uri="{FF2B5EF4-FFF2-40B4-BE49-F238E27FC236}">
                  <a16:creationId xmlns:a16="http://schemas.microsoft.com/office/drawing/2014/main" id="{AC5C72BB-5468-C814-1C0F-96B475A7E3D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4644" t="6512" r="-130" b="11130"/>
            <a:stretch/>
          </p:blipFill>
          <p:spPr>
            <a:xfrm flipH="1">
              <a:off x="89210" y="156090"/>
              <a:ext cx="256477" cy="6601574"/>
            </a:xfrm>
            <a:prstGeom prst="rect">
              <a:avLst/>
            </a:prstGeom>
          </p:spPr>
        </p:pic>
      </p:grpSp>
      <p:pic>
        <p:nvPicPr>
          <p:cNvPr id="15" name="图片 14"/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2" name="文本框 1">
            <a:extLst>
              <a:ext uri="{FF2B5EF4-FFF2-40B4-BE49-F238E27FC236}">
                <a16:creationId xmlns:a16="http://schemas.microsoft.com/office/drawing/2014/main" id="{3A6854CF-3E9B-457D-DE9F-A42608905AF3}"/>
              </a:ext>
            </a:extLst>
          </p:cNvPr>
          <p:cNvSpPr txBox="1"/>
          <p:nvPr userDrawn="1"/>
        </p:nvSpPr>
        <p:spPr>
          <a:xfrm>
            <a:off x="1447677" y="473343"/>
            <a:ext cx="25909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/>
            <a:r>
              <a:rPr lang="zh-CN" altLang="en-US" sz="3600" b="1" spc="60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巩固练习</a:t>
            </a:r>
          </a:p>
        </p:txBody>
      </p:sp>
      <p:cxnSp>
        <p:nvCxnSpPr>
          <p:cNvPr id="16" name="直接连接符 15">
            <a:extLst>
              <a:ext uri="{FF2B5EF4-FFF2-40B4-BE49-F238E27FC236}">
                <a16:creationId xmlns:a16="http://schemas.microsoft.com/office/drawing/2014/main" id="{B84DACBD-1C36-D14C-48EE-9B8CB33473D8}"/>
              </a:ext>
            </a:extLst>
          </p:cNvPr>
          <p:cNvCxnSpPr>
            <a:cxnSpLocks/>
          </p:cNvCxnSpPr>
          <p:nvPr userDrawn="1"/>
        </p:nvCxnSpPr>
        <p:spPr>
          <a:xfrm>
            <a:off x="1420454" y="1169180"/>
            <a:ext cx="2448000" cy="0"/>
          </a:xfrm>
          <a:prstGeom prst="line">
            <a:avLst/>
          </a:prstGeom>
          <a:ln w="57150">
            <a:solidFill>
              <a:srgbClr val="AFB42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图片 16">
            <a:extLst>
              <a:ext uri="{FF2B5EF4-FFF2-40B4-BE49-F238E27FC236}">
                <a16:creationId xmlns:a16="http://schemas.microsoft.com/office/drawing/2014/main" id="{55D07F92-A598-BEAC-43D8-89DE943DAAF7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884"/>
          <a:stretch>
            <a:fillRect/>
          </a:stretch>
        </p:blipFill>
        <p:spPr>
          <a:xfrm>
            <a:off x="163243" y="167950"/>
            <a:ext cx="1526750" cy="1284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7593926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7" r:id="rId2"/>
    <p:sldLayoutId id="2147483653" r:id="rId3"/>
    <p:sldLayoutId id="2147483655" r:id="rId4"/>
    <p:sldLayoutId id="2147483650" r:id="rId5"/>
    <p:sldLayoutId id="2147483664" r:id="rId6"/>
    <p:sldLayoutId id="2147483659" r:id="rId7"/>
    <p:sldLayoutId id="2147483661" r:id="rId8"/>
    <p:sldLayoutId id="2147483660" r:id="rId9"/>
    <p:sldLayoutId id="2147483658" r:id="rId10"/>
    <p:sldLayoutId id="2147483651" r:id="rId11"/>
    <p:sldLayoutId id="2147483654" r:id="rId12"/>
    <p:sldLayoutId id="2147483662" r:id="rId13"/>
    <p:sldLayoutId id="2147483656" r:id="rId14"/>
    <p:sldLayoutId id="2147483663" r:id="rId15"/>
  </p:sldLayoutIdLst>
  <p:transition/>
  <p:hf sldNum="0" hdr="0" ftr="0" dt="0"/>
  <p:txStyles>
    <p:titleStyle>
      <a:lvl1pPr algn="l" defTabSz="91249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91249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2pPr>
      <a:lvl3pPr algn="l" defTabSz="91249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3pPr>
      <a:lvl4pPr algn="l" defTabSz="91249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4pPr>
      <a:lvl5pPr algn="l" defTabSz="91249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5pPr>
      <a:lvl6pPr marL="457200" algn="l" defTabSz="912495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6pPr>
      <a:lvl7pPr marL="914400" algn="l" defTabSz="912495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7pPr>
      <a:lvl8pPr marL="1371600" algn="l" defTabSz="912495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8pPr>
      <a:lvl9pPr marL="1828800" algn="l" defTabSz="912495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9pPr>
    </p:titleStyle>
    <p:bodyStyle>
      <a:lvl1pPr marL="226695" indent="-226695" algn="l" defTabSz="912495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3895" indent="-226695" algn="l" defTabSz="912495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1141095" indent="-226695" algn="l" defTabSz="912495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98295" indent="-226695" algn="l" defTabSz="912495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5495" indent="-226695" algn="l" defTabSz="912495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F79DB4-BC25-040C-A004-F7458793EC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259">
            <a:extLst>
              <a:ext uri="{FF2B5EF4-FFF2-40B4-BE49-F238E27FC236}">
                <a16:creationId xmlns:a16="http://schemas.microsoft.com/office/drawing/2014/main" id="{776804E8-43CC-785B-2C9B-91AA4F44F0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99418" y="2925147"/>
            <a:ext cx="9333419" cy="9448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10000"/>
              </a:lnSpc>
              <a:buNone/>
            </a:pPr>
            <a:r>
              <a:rPr lang="zh-CN" altLang="en-US" sz="6000" b="1" spc="600" dirty="0">
                <a:solidFill>
                  <a:schemeClr val="accent2"/>
                </a:solidFill>
                <a:cs typeface="+mn-ea"/>
                <a:sym typeface="华文细黑" panose="02010600040101010101" charset="-122"/>
              </a:rPr>
              <a:t>复式条形统计图</a:t>
            </a:r>
            <a:endParaRPr lang="en-US" altLang="zh-CN" sz="6000" b="1" spc="600" dirty="0">
              <a:solidFill>
                <a:schemeClr val="accent2"/>
              </a:solidFill>
              <a:cs typeface="+mn-ea"/>
              <a:sym typeface="华文细黑" panose="02010600040101010101" charset="-122"/>
            </a:endParaRP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EC50448A-A38E-CD23-C491-98E1618C128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9702" y="2089141"/>
            <a:ext cx="1326669" cy="1326669"/>
          </a:xfrm>
          <a:prstGeom prst="rect">
            <a:avLst/>
          </a:prstGeom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id="{E29B9776-F179-1B7B-6F89-902AD200EFE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3155" y="731650"/>
            <a:ext cx="1942377" cy="19423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7367474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6EE2C20E-A73C-08E3-941B-5BE1D21BA20B}"/>
              </a:ext>
            </a:extLst>
          </p:cNvPr>
          <p:cNvSpPr txBox="1"/>
          <p:nvPr/>
        </p:nvSpPr>
        <p:spPr>
          <a:xfrm>
            <a:off x="669465" y="1523447"/>
            <a:ext cx="10984473" cy="4168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50000"/>
              </a:lnSpc>
              <a:buNone/>
            </a:pPr>
            <a:r>
              <a:rPr lang="en-US" altLang="zh-CN" sz="3000" b="1" kern="100" dirty="0">
                <a:latin typeface="Times New Roman" panose="02020603050405020304" pitchFamily="18" charset="0"/>
                <a:cs typeface="Courier New" panose="02070309020205020404" pitchFamily="49" charset="0"/>
              </a:rPr>
              <a:t>1. </a:t>
            </a:r>
            <a:r>
              <a:rPr lang="zh-CN" altLang="en-US" sz="3000" b="1" kern="100" dirty="0">
                <a:latin typeface="Times New Roman" panose="02020603050405020304" pitchFamily="18" charset="0"/>
                <a:cs typeface="Courier New" panose="02070309020205020404" pitchFamily="49" charset="0"/>
              </a:rPr>
              <a:t>认识复式条形统计图，了解其特点，能够根据收集的数据在</a:t>
            </a:r>
            <a:endParaRPr lang="en-US" altLang="zh-CN" sz="3000" b="1" kern="100" dirty="0">
              <a:latin typeface="Times New Roman" panose="02020603050405020304" pitchFamily="18" charset="0"/>
              <a:cs typeface="Courier New" panose="02070309020205020404" pitchFamily="49" charset="0"/>
            </a:endParaRPr>
          </a:p>
          <a:p>
            <a:pPr marL="0" marR="0">
              <a:lnSpc>
                <a:spcPct val="150000"/>
              </a:lnSpc>
              <a:buNone/>
            </a:pPr>
            <a:r>
              <a:rPr lang="zh-CN" altLang="en-US" sz="3000" b="1" kern="100" dirty="0">
                <a:latin typeface="Times New Roman" panose="02020603050405020304" pitchFamily="18" charset="0"/>
                <a:cs typeface="Courier New" panose="02070309020205020404" pitchFamily="49" charset="0"/>
              </a:rPr>
              <a:t>    提供的图样中完成相应的复式条形统计图。</a:t>
            </a:r>
          </a:p>
          <a:p>
            <a:pPr marL="0" marR="0">
              <a:lnSpc>
                <a:spcPct val="150000"/>
              </a:lnSpc>
              <a:buNone/>
            </a:pPr>
            <a:r>
              <a:rPr lang="en-US" altLang="zh-CN" sz="3000" b="1" kern="100" dirty="0">
                <a:latin typeface="Times New Roman" panose="02020603050405020304" pitchFamily="18" charset="0"/>
                <a:cs typeface="Courier New" panose="02070309020205020404" pitchFamily="49" charset="0"/>
              </a:rPr>
              <a:t>2. </a:t>
            </a:r>
            <a:r>
              <a:rPr lang="zh-CN" altLang="en-US" sz="3000" b="1" kern="100" dirty="0">
                <a:latin typeface="Times New Roman" panose="02020603050405020304" pitchFamily="18" charset="0"/>
                <a:cs typeface="Courier New" panose="02070309020205020404" pitchFamily="49" charset="0"/>
              </a:rPr>
              <a:t>体验数据的收集、整理、描述和分析的过程，并能进行简单</a:t>
            </a:r>
            <a:endParaRPr lang="en-US" altLang="zh-CN" sz="3000" b="1" kern="100" dirty="0">
              <a:latin typeface="Times New Roman" panose="02020603050405020304" pitchFamily="18" charset="0"/>
              <a:cs typeface="Courier New" panose="02070309020205020404" pitchFamily="49" charset="0"/>
            </a:endParaRPr>
          </a:p>
          <a:p>
            <a:pPr marL="0" marR="0">
              <a:lnSpc>
                <a:spcPct val="150000"/>
              </a:lnSpc>
              <a:buNone/>
            </a:pPr>
            <a:r>
              <a:rPr lang="en-US" altLang="zh-CN" sz="3000" b="1" kern="100" dirty="0">
                <a:latin typeface="Times New Roman" panose="02020603050405020304" pitchFamily="18" charset="0"/>
                <a:cs typeface="Courier New" panose="02070309020205020404" pitchFamily="49" charset="0"/>
              </a:rPr>
              <a:t>    </a:t>
            </a:r>
            <a:r>
              <a:rPr lang="zh-CN" altLang="en-US" sz="3000" b="1" kern="100" dirty="0">
                <a:latin typeface="Times New Roman" panose="02020603050405020304" pitchFamily="18" charset="0"/>
                <a:cs typeface="Courier New" panose="02070309020205020404" pitchFamily="49" charset="0"/>
              </a:rPr>
              <a:t>的数据分析，培养学生的数据分析观念和推理能力。</a:t>
            </a:r>
          </a:p>
          <a:p>
            <a:pPr marL="0" marR="0">
              <a:lnSpc>
                <a:spcPct val="150000"/>
              </a:lnSpc>
              <a:buNone/>
            </a:pPr>
            <a:r>
              <a:rPr lang="en-US" altLang="zh-CN" sz="3000" b="1" kern="100" dirty="0">
                <a:latin typeface="Times New Roman" panose="02020603050405020304" pitchFamily="18" charset="0"/>
                <a:cs typeface="Courier New" panose="02070309020205020404" pitchFamily="49" charset="0"/>
              </a:rPr>
              <a:t>3. </a:t>
            </a:r>
            <a:r>
              <a:rPr lang="zh-CN" altLang="en-US" sz="3000" b="1" kern="100" dirty="0">
                <a:latin typeface="Times New Roman" panose="02020603050405020304" pitchFamily="18" charset="0"/>
                <a:cs typeface="Courier New" panose="02070309020205020404" pitchFamily="49" charset="0"/>
              </a:rPr>
              <a:t>进一步体会统计在现实生活中的运用，感受数学与生活的密切 </a:t>
            </a:r>
            <a:endParaRPr lang="en-US" altLang="zh-CN" sz="3000" b="1" kern="100" dirty="0">
              <a:latin typeface="Times New Roman" panose="02020603050405020304" pitchFamily="18" charset="0"/>
              <a:cs typeface="Courier New" panose="02070309020205020404" pitchFamily="49" charset="0"/>
            </a:endParaRPr>
          </a:p>
          <a:p>
            <a:pPr marL="0" marR="0">
              <a:lnSpc>
                <a:spcPct val="150000"/>
              </a:lnSpc>
              <a:buNone/>
            </a:pPr>
            <a:r>
              <a:rPr lang="en-US" altLang="zh-CN" sz="3000" b="1" kern="100" dirty="0">
                <a:latin typeface="Times New Roman" panose="02020603050405020304" pitchFamily="18" charset="0"/>
                <a:cs typeface="Courier New" panose="02070309020205020404" pitchFamily="49" charset="0"/>
              </a:rPr>
              <a:t>    </a:t>
            </a:r>
            <a:r>
              <a:rPr lang="zh-CN" altLang="en-US" sz="3000" b="1" kern="100" dirty="0">
                <a:latin typeface="Times New Roman" panose="02020603050405020304" pitchFamily="18" charset="0"/>
                <a:cs typeface="Courier New" panose="02070309020205020404" pitchFamily="49" charset="0"/>
              </a:rPr>
              <a:t>联系。</a:t>
            </a:r>
            <a:endParaRPr lang="zh-CN" altLang="zh-CN" sz="3000" b="1" kern="100" dirty="0">
              <a:effectLst/>
              <a:latin typeface="Calibri" panose="020F05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4" name="矩形: 圆角 3">
            <a:extLst>
              <a:ext uri="{FF2B5EF4-FFF2-40B4-BE49-F238E27FC236}">
                <a16:creationId xmlns:a16="http://schemas.microsoft.com/office/drawing/2014/main" id="{33EAB875-FB22-E43B-C68E-50AA657E4C2F}"/>
              </a:ext>
            </a:extLst>
          </p:cNvPr>
          <p:cNvSpPr/>
          <p:nvPr/>
        </p:nvSpPr>
        <p:spPr>
          <a:xfrm>
            <a:off x="531846" y="1390253"/>
            <a:ext cx="11196000" cy="4469373"/>
          </a:xfrm>
          <a:prstGeom prst="roundRect">
            <a:avLst>
              <a:gd name="adj" fmla="val 3391"/>
            </a:avLst>
          </a:prstGeom>
          <a:noFill/>
          <a:ln w="19050"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56320530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文本框 21">
            <a:extLst>
              <a:ext uri="{FF2B5EF4-FFF2-40B4-BE49-F238E27FC236}">
                <a16:creationId xmlns:a16="http://schemas.microsoft.com/office/drawing/2014/main" id="{6F8ED7F5-C5C9-0FEB-D1B2-619B72B3A004}"/>
              </a:ext>
            </a:extLst>
          </p:cNvPr>
          <p:cNvSpPr txBox="1"/>
          <p:nvPr/>
        </p:nvSpPr>
        <p:spPr>
          <a:xfrm>
            <a:off x="716133" y="1181091"/>
            <a:ext cx="11283037" cy="69935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600" b="1" kern="0">
                <a:latin typeface="+mn-lt"/>
                <a:ea typeface="+mn-ea"/>
              </a:defRPr>
            </a:lvl1pPr>
          </a:lstStyle>
          <a:p>
            <a:pPr>
              <a:lnSpc>
                <a:spcPct val="130000"/>
              </a:lnSpc>
            </a:pPr>
            <a:r>
              <a:rPr lang="zh-CN" altLang="en-US" sz="3400" dirty="0"/>
              <a:t>我想要比较城镇和农村人口，观察两个图方便吗？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44B435D1-C462-A465-6968-B95E3B5F950B}"/>
              </a:ext>
            </a:extLst>
          </p:cNvPr>
          <p:cNvSpPr txBox="1"/>
          <p:nvPr/>
        </p:nvSpPr>
        <p:spPr>
          <a:xfrm>
            <a:off x="1182654" y="2114154"/>
            <a:ext cx="444370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600" b="1" kern="0">
                <a:latin typeface="+mn-lt"/>
                <a:ea typeface="+mn-ea"/>
              </a:defRPr>
            </a:lvl1pPr>
          </a:lstStyle>
          <a:p>
            <a:pPr algn="ctr"/>
            <a:r>
              <a:rPr lang="zh-CN" altLang="en-US" sz="2400" dirty="0"/>
              <a:t>某地区城镇人口数统计图</a:t>
            </a:r>
          </a:p>
        </p:txBody>
      </p:sp>
      <p:sp>
        <p:nvSpPr>
          <p:cNvPr id="66" name="文本框 65">
            <a:extLst>
              <a:ext uri="{FF2B5EF4-FFF2-40B4-BE49-F238E27FC236}">
                <a16:creationId xmlns:a16="http://schemas.microsoft.com/office/drawing/2014/main" id="{5AA69F4C-36DE-B339-9CFF-D884C245FD53}"/>
              </a:ext>
            </a:extLst>
          </p:cNvPr>
          <p:cNvSpPr txBox="1"/>
          <p:nvPr/>
        </p:nvSpPr>
        <p:spPr>
          <a:xfrm>
            <a:off x="7079601" y="2114154"/>
            <a:ext cx="444370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600" b="1" kern="0">
                <a:latin typeface="+mn-lt"/>
                <a:ea typeface="+mn-ea"/>
              </a:defRPr>
            </a:lvl1pPr>
          </a:lstStyle>
          <a:p>
            <a:pPr algn="ctr"/>
            <a:r>
              <a:rPr lang="zh-CN" altLang="en-US" sz="2400" dirty="0"/>
              <a:t>某地区农村人口数统计图</a:t>
            </a:r>
          </a:p>
        </p:txBody>
      </p:sp>
      <p:grpSp>
        <p:nvGrpSpPr>
          <p:cNvPr id="117" name="组合 116">
            <a:extLst>
              <a:ext uri="{FF2B5EF4-FFF2-40B4-BE49-F238E27FC236}">
                <a16:creationId xmlns:a16="http://schemas.microsoft.com/office/drawing/2014/main" id="{DD7D9889-4A92-B878-3DCA-37317BC8A563}"/>
              </a:ext>
            </a:extLst>
          </p:cNvPr>
          <p:cNvGrpSpPr/>
          <p:nvPr/>
        </p:nvGrpSpPr>
        <p:grpSpPr>
          <a:xfrm>
            <a:off x="305531" y="2638855"/>
            <a:ext cx="5692181" cy="3677951"/>
            <a:chOff x="305531" y="2638855"/>
            <a:chExt cx="5692181" cy="3677951"/>
          </a:xfrm>
        </p:grpSpPr>
        <p:sp>
          <p:nvSpPr>
            <p:cNvPr id="6" name="文本框 5">
              <a:extLst>
                <a:ext uri="{FF2B5EF4-FFF2-40B4-BE49-F238E27FC236}">
                  <a16:creationId xmlns:a16="http://schemas.microsoft.com/office/drawing/2014/main" id="{C3CECEBF-3564-561E-ACE4-9E7E024713AF}"/>
                </a:ext>
              </a:extLst>
            </p:cNvPr>
            <p:cNvSpPr txBox="1"/>
            <p:nvPr/>
          </p:nvSpPr>
          <p:spPr>
            <a:xfrm>
              <a:off x="880547" y="5855141"/>
              <a:ext cx="909070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2800" b="1" strike="noStrike">
                  <a:solidFill>
                    <a:srgbClr val="0070C0"/>
                  </a:solidFill>
                  <a:latin typeface="+mn-lt"/>
                  <a:ea typeface="+mj-ea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en-US" altLang="zh-CN" sz="2400" dirty="0"/>
                <a:t>1980</a:t>
              </a:r>
              <a:endParaRPr lang="zh-CN" altLang="en-US" sz="2400" dirty="0"/>
            </a:p>
          </p:txBody>
        </p:sp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id="{8242FB77-3544-AAA2-380F-E0A4D611FFA6}"/>
                </a:ext>
              </a:extLst>
            </p:cNvPr>
            <p:cNvSpPr txBox="1"/>
            <p:nvPr/>
          </p:nvSpPr>
          <p:spPr>
            <a:xfrm>
              <a:off x="1748292" y="5855141"/>
              <a:ext cx="909070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2800" b="1" strike="noStrike">
                  <a:solidFill>
                    <a:srgbClr val="0070C0"/>
                  </a:solidFill>
                  <a:latin typeface="+mn-lt"/>
                  <a:ea typeface="+mj-ea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en-US" altLang="zh-CN" sz="2400" dirty="0"/>
                <a:t>1990</a:t>
              </a:r>
              <a:endParaRPr lang="zh-CN" altLang="en-US" sz="2400" dirty="0"/>
            </a:p>
          </p:txBody>
        </p:sp>
        <p:sp>
          <p:nvSpPr>
            <p:cNvPr id="9" name="文本框 8">
              <a:extLst>
                <a:ext uri="{FF2B5EF4-FFF2-40B4-BE49-F238E27FC236}">
                  <a16:creationId xmlns:a16="http://schemas.microsoft.com/office/drawing/2014/main" id="{0284F646-3824-A2E2-83C0-A8DAD38D951F}"/>
                </a:ext>
              </a:extLst>
            </p:cNvPr>
            <p:cNvSpPr txBox="1"/>
            <p:nvPr/>
          </p:nvSpPr>
          <p:spPr>
            <a:xfrm>
              <a:off x="2616037" y="5855141"/>
              <a:ext cx="909070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2800" b="1" strike="noStrike">
                  <a:solidFill>
                    <a:srgbClr val="0070C0"/>
                  </a:solidFill>
                  <a:latin typeface="+mn-lt"/>
                  <a:ea typeface="+mj-ea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en-US" altLang="zh-CN" sz="2400" dirty="0"/>
                <a:t>2000</a:t>
              </a:r>
              <a:endParaRPr lang="zh-CN" altLang="en-US" sz="2400" dirty="0"/>
            </a:p>
          </p:txBody>
        </p:sp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B5A65871-A3E7-C560-DC2A-D89125684BB1}"/>
                </a:ext>
              </a:extLst>
            </p:cNvPr>
            <p:cNvSpPr txBox="1"/>
            <p:nvPr/>
          </p:nvSpPr>
          <p:spPr>
            <a:xfrm>
              <a:off x="3483782" y="5855141"/>
              <a:ext cx="909070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2800" b="1" strike="noStrike">
                  <a:solidFill>
                    <a:srgbClr val="0070C0"/>
                  </a:solidFill>
                  <a:latin typeface="+mn-lt"/>
                  <a:ea typeface="+mj-ea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en-US" altLang="zh-CN" sz="2400" dirty="0"/>
                <a:t>2010</a:t>
              </a:r>
              <a:endParaRPr lang="zh-CN" altLang="en-US" sz="2400" dirty="0"/>
            </a:p>
          </p:txBody>
        </p:sp>
        <p:sp>
          <p:nvSpPr>
            <p:cNvPr id="13" name="文本框 12">
              <a:extLst>
                <a:ext uri="{FF2B5EF4-FFF2-40B4-BE49-F238E27FC236}">
                  <a16:creationId xmlns:a16="http://schemas.microsoft.com/office/drawing/2014/main" id="{8A7D0505-1274-9D72-A010-39145D55DC50}"/>
                </a:ext>
              </a:extLst>
            </p:cNvPr>
            <p:cNvSpPr txBox="1"/>
            <p:nvPr/>
          </p:nvSpPr>
          <p:spPr>
            <a:xfrm>
              <a:off x="4351526" y="5855141"/>
              <a:ext cx="909070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2800" b="1" strike="noStrike">
                  <a:solidFill>
                    <a:srgbClr val="0070C0"/>
                  </a:solidFill>
                  <a:latin typeface="+mn-lt"/>
                  <a:ea typeface="+mj-ea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en-US" altLang="zh-CN" sz="2400" dirty="0"/>
                <a:t>2020</a:t>
              </a:r>
              <a:endParaRPr lang="zh-CN" altLang="en-US" sz="2400" dirty="0"/>
            </a:p>
          </p:txBody>
        </p:sp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id="{AC4771AF-34C8-C73D-D4FE-6B973F2E567B}"/>
                </a:ext>
              </a:extLst>
            </p:cNvPr>
            <p:cNvSpPr txBox="1"/>
            <p:nvPr/>
          </p:nvSpPr>
          <p:spPr>
            <a:xfrm>
              <a:off x="5088642" y="5855141"/>
              <a:ext cx="909070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2800" b="1" strike="noStrike">
                  <a:solidFill>
                    <a:srgbClr val="0070C0"/>
                  </a:solidFill>
                  <a:latin typeface="+mn-lt"/>
                  <a:ea typeface="+mj-ea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zh-CN" altLang="en-US" sz="2400" dirty="0"/>
                <a:t>年份</a:t>
              </a:r>
            </a:p>
          </p:txBody>
        </p:sp>
        <p:cxnSp>
          <p:nvCxnSpPr>
            <p:cNvPr id="25" name="直接连接符 24">
              <a:extLst>
                <a:ext uri="{FF2B5EF4-FFF2-40B4-BE49-F238E27FC236}">
                  <a16:creationId xmlns:a16="http://schemas.microsoft.com/office/drawing/2014/main" id="{EA1447AA-2501-FC20-4CC6-14DD3CAF251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24277" y="3088430"/>
              <a:ext cx="0" cy="2748049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>
              <a:extLst>
                <a:ext uri="{FF2B5EF4-FFF2-40B4-BE49-F238E27FC236}">
                  <a16:creationId xmlns:a16="http://schemas.microsoft.com/office/drawing/2014/main" id="{9F8976F5-C2F8-8B40-D945-8B385957556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17871" y="5441482"/>
              <a:ext cx="144000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接连接符 28">
              <a:extLst>
                <a:ext uri="{FF2B5EF4-FFF2-40B4-BE49-F238E27FC236}">
                  <a16:creationId xmlns:a16="http://schemas.microsoft.com/office/drawing/2014/main" id="{F65F1BD1-497C-A6FB-A7B9-C2E9CD8E182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17871" y="5055816"/>
              <a:ext cx="144000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直接连接符 29">
              <a:extLst>
                <a:ext uri="{FF2B5EF4-FFF2-40B4-BE49-F238E27FC236}">
                  <a16:creationId xmlns:a16="http://schemas.microsoft.com/office/drawing/2014/main" id="{869B9315-89F3-0739-E60A-7ECC3483576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17871" y="4670150"/>
              <a:ext cx="144000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直接连接符 30">
              <a:extLst>
                <a:ext uri="{FF2B5EF4-FFF2-40B4-BE49-F238E27FC236}">
                  <a16:creationId xmlns:a16="http://schemas.microsoft.com/office/drawing/2014/main" id="{52D07BE6-0170-3F74-5597-85A66D60971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17871" y="4284484"/>
              <a:ext cx="144000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直接连接符 31">
              <a:extLst>
                <a:ext uri="{FF2B5EF4-FFF2-40B4-BE49-F238E27FC236}">
                  <a16:creationId xmlns:a16="http://schemas.microsoft.com/office/drawing/2014/main" id="{4FFD41AB-6E5A-BD0B-250A-6646DFA4A58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17871" y="3898818"/>
              <a:ext cx="144000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接连接符 32">
              <a:extLst>
                <a:ext uri="{FF2B5EF4-FFF2-40B4-BE49-F238E27FC236}">
                  <a16:creationId xmlns:a16="http://schemas.microsoft.com/office/drawing/2014/main" id="{908098EA-E2BB-C579-29E0-DA36624721C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17871" y="3513152"/>
              <a:ext cx="144000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文本框 35">
              <a:extLst>
                <a:ext uri="{FF2B5EF4-FFF2-40B4-BE49-F238E27FC236}">
                  <a16:creationId xmlns:a16="http://schemas.microsoft.com/office/drawing/2014/main" id="{372A70A6-6C31-A73C-B464-DCB5C8E62B5C}"/>
                </a:ext>
              </a:extLst>
            </p:cNvPr>
            <p:cNvSpPr txBox="1"/>
            <p:nvPr/>
          </p:nvSpPr>
          <p:spPr>
            <a:xfrm>
              <a:off x="396999" y="5231469"/>
              <a:ext cx="527000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2800" b="1" strike="noStrike">
                  <a:solidFill>
                    <a:srgbClr val="0070C0"/>
                  </a:solidFill>
                  <a:latin typeface="+mn-lt"/>
                  <a:ea typeface="+mj-ea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en-US" altLang="zh-CN" sz="2400" dirty="0">
                  <a:solidFill>
                    <a:schemeClr val="tx1"/>
                  </a:solidFill>
                </a:rPr>
                <a:t>10</a:t>
              </a:r>
              <a:endParaRPr lang="zh-CN" alt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37" name="文本框 36">
              <a:extLst>
                <a:ext uri="{FF2B5EF4-FFF2-40B4-BE49-F238E27FC236}">
                  <a16:creationId xmlns:a16="http://schemas.microsoft.com/office/drawing/2014/main" id="{FD681D04-E89C-9269-E0E5-23A03EE16324}"/>
                </a:ext>
              </a:extLst>
            </p:cNvPr>
            <p:cNvSpPr txBox="1"/>
            <p:nvPr/>
          </p:nvSpPr>
          <p:spPr>
            <a:xfrm>
              <a:off x="396999" y="4820920"/>
              <a:ext cx="527000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2800" b="1" strike="noStrike">
                  <a:solidFill>
                    <a:srgbClr val="0070C0"/>
                  </a:solidFill>
                  <a:latin typeface="+mn-lt"/>
                  <a:ea typeface="+mj-ea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en-US" altLang="zh-CN" sz="2400" dirty="0">
                  <a:solidFill>
                    <a:schemeClr val="tx1"/>
                  </a:solidFill>
                </a:rPr>
                <a:t>20</a:t>
              </a:r>
              <a:endParaRPr lang="zh-CN" alt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38" name="文本框 37">
              <a:extLst>
                <a:ext uri="{FF2B5EF4-FFF2-40B4-BE49-F238E27FC236}">
                  <a16:creationId xmlns:a16="http://schemas.microsoft.com/office/drawing/2014/main" id="{3C4E8C22-60EE-A18E-B9E4-8F8E2FD0D1C3}"/>
                </a:ext>
              </a:extLst>
            </p:cNvPr>
            <p:cNvSpPr txBox="1"/>
            <p:nvPr/>
          </p:nvSpPr>
          <p:spPr>
            <a:xfrm>
              <a:off x="396999" y="4475688"/>
              <a:ext cx="527000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2800" b="1" strike="noStrike">
                  <a:solidFill>
                    <a:srgbClr val="0070C0"/>
                  </a:solidFill>
                  <a:latin typeface="+mn-lt"/>
                  <a:ea typeface="+mj-ea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en-US" altLang="zh-CN" sz="2400" dirty="0">
                  <a:solidFill>
                    <a:schemeClr val="tx1"/>
                  </a:solidFill>
                </a:rPr>
                <a:t>30</a:t>
              </a:r>
              <a:endParaRPr lang="zh-CN" alt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39" name="文本框 38">
              <a:extLst>
                <a:ext uri="{FF2B5EF4-FFF2-40B4-BE49-F238E27FC236}">
                  <a16:creationId xmlns:a16="http://schemas.microsoft.com/office/drawing/2014/main" id="{4B844154-10E7-2A1C-4409-89B13C0829BF}"/>
                </a:ext>
              </a:extLst>
            </p:cNvPr>
            <p:cNvSpPr txBox="1"/>
            <p:nvPr/>
          </p:nvSpPr>
          <p:spPr>
            <a:xfrm>
              <a:off x="396999" y="4083803"/>
              <a:ext cx="527000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2800" b="1" strike="noStrike">
                  <a:solidFill>
                    <a:srgbClr val="0070C0"/>
                  </a:solidFill>
                  <a:latin typeface="+mn-lt"/>
                  <a:ea typeface="+mj-ea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en-US" altLang="zh-CN" sz="2400" dirty="0">
                  <a:solidFill>
                    <a:schemeClr val="tx1"/>
                  </a:solidFill>
                </a:rPr>
                <a:t>40</a:t>
              </a:r>
              <a:endParaRPr lang="zh-CN" alt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40" name="文本框 39">
              <a:extLst>
                <a:ext uri="{FF2B5EF4-FFF2-40B4-BE49-F238E27FC236}">
                  <a16:creationId xmlns:a16="http://schemas.microsoft.com/office/drawing/2014/main" id="{180CE908-431E-6E51-D5A8-42924D4CFE7B}"/>
                </a:ext>
              </a:extLst>
            </p:cNvPr>
            <p:cNvSpPr txBox="1"/>
            <p:nvPr/>
          </p:nvSpPr>
          <p:spPr>
            <a:xfrm>
              <a:off x="396999" y="3691918"/>
              <a:ext cx="527000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2800" b="1" strike="noStrike">
                  <a:solidFill>
                    <a:srgbClr val="0070C0"/>
                  </a:solidFill>
                  <a:latin typeface="+mn-lt"/>
                  <a:ea typeface="+mj-ea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en-US" altLang="zh-CN" sz="2400" dirty="0">
                  <a:solidFill>
                    <a:schemeClr val="tx1"/>
                  </a:solidFill>
                </a:rPr>
                <a:t>50</a:t>
              </a:r>
              <a:endParaRPr lang="zh-CN" alt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41" name="文本框 40">
              <a:extLst>
                <a:ext uri="{FF2B5EF4-FFF2-40B4-BE49-F238E27FC236}">
                  <a16:creationId xmlns:a16="http://schemas.microsoft.com/office/drawing/2014/main" id="{52B6C9A0-AED6-97D8-8B2C-BA7909149A8A}"/>
                </a:ext>
              </a:extLst>
            </p:cNvPr>
            <p:cNvSpPr txBox="1"/>
            <p:nvPr/>
          </p:nvSpPr>
          <p:spPr>
            <a:xfrm>
              <a:off x="396999" y="3272038"/>
              <a:ext cx="527000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2800" b="1" strike="noStrike">
                  <a:solidFill>
                    <a:srgbClr val="0070C0"/>
                  </a:solidFill>
                  <a:latin typeface="+mn-lt"/>
                  <a:ea typeface="+mj-ea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en-US" altLang="zh-CN" sz="2400" dirty="0">
                  <a:solidFill>
                    <a:schemeClr val="tx1"/>
                  </a:solidFill>
                </a:rPr>
                <a:t>60</a:t>
              </a:r>
              <a:endParaRPr lang="zh-CN" alt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42" name="文本框 41">
              <a:extLst>
                <a:ext uri="{FF2B5EF4-FFF2-40B4-BE49-F238E27FC236}">
                  <a16:creationId xmlns:a16="http://schemas.microsoft.com/office/drawing/2014/main" id="{01971EFC-8B4A-F82C-7E79-67E325156045}"/>
                </a:ext>
              </a:extLst>
            </p:cNvPr>
            <p:cNvSpPr txBox="1"/>
            <p:nvPr/>
          </p:nvSpPr>
          <p:spPr>
            <a:xfrm>
              <a:off x="305531" y="2638855"/>
              <a:ext cx="1694687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2800" b="1" strike="noStrike">
                  <a:solidFill>
                    <a:srgbClr val="0070C0"/>
                  </a:solidFill>
                  <a:latin typeface="+mn-lt"/>
                  <a:ea typeface="+mj-ea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zh-CN" altLang="en-US" sz="2400" dirty="0">
                  <a:solidFill>
                    <a:schemeClr val="tx1"/>
                  </a:solidFill>
                </a:rPr>
                <a:t>人数</a:t>
              </a:r>
              <a:r>
                <a:rPr lang="en-US" altLang="zh-CN" sz="2400" dirty="0">
                  <a:solidFill>
                    <a:schemeClr val="tx1"/>
                  </a:solidFill>
                </a:rPr>
                <a:t>/</a:t>
              </a:r>
              <a:r>
                <a:rPr lang="zh-CN" altLang="en-US" sz="2400" dirty="0">
                  <a:solidFill>
                    <a:schemeClr val="tx1"/>
                  </a:solidFill>
                </a:rPr>
                <a:t>万人</a:t>
              </a:r>
            </a:p>
          </p:txBody>
        </p:sp>
        <p:sp>
          <p:nvSpPr>
            <p:cNvPr id="65" name="文本框 64">
              <a:extLst>
                <a:ext uri="{FF2B5EF4-FFF2-40B4-BE49-F238E27FC236}">
                  <a16:creationId xmlns:a16="http://schemas.microsoft.com/office/drawing/2014/main" id="{5B78FC83-88A1-B4A9-D842-AD1A2F83802A}"/>
                </a:ext>
              </a:extLst>
            </p:cNvPr>
            <p:cNvSpPr txBox="1"/>
            <p:nvPr/>
          </p:nvSpPr>
          <p:spPr>
            <a:xfrm>
              <a:off x="396999" y="5614023"/>
              <a:ext cx="527000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2800" b="1" strike="noStrike">
                  <a:solidFill>
                    <a:srgbClr val="0070C0"/>
                  </a:solidFill>
                  <a:latin typeface="+mn-lt"/>
                  <a:ea typeface="+mj-ea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en-US" altLang="zh-CN" sz="2400" dirty="0">
                  <a:solidFill>
                    <a:schemeClr val="tx1"/>
                  </a:solidFill>
                </a:rPr>
                <a:t>0</a:t>
              </a:r>
              <a:endParaRPr lang="zh-CN" alt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93" name="矩形 92">
              <a:extLst>
                <a:ext uri="{FF2B5EF4-FFF2-40B4-BE49-F238E27FC236}">
                  <a16:creationId xmlns:a16="http://schemas.microsoft.com/office/drawing/2014/main" id="{8D865282-B173-FC50-4292-4C3620570CDA}"/>
                </a:ext>
              </a:extLst>
            </p:cNvPr>
            <p:cNvSpPr/>
            <p:nvPr/>
          </p:nvSpPr>
          <p:spPr>
            <a:xfrm>
              <a:off x="1158625" y="5017771"/>
              <a:ext cx="432000" cy="813944"/>
            </a:xfrm>
            <a:prstGeom prst="rect">
              <a:avLst/>
            </a:prstGeom>
            <a:solidFill>
              <a:srgbClr val="FDDA83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4" name="矩形 93">
              <a:extLst>
                <a:ext uri="{FF2B5EF4-FFF2-40B4-BE49-F238E27FC236}">
                  <a16:creationId xmlns:a16="http://schemas.microsoft.com/office/drawing/2014/main" id="{71865717-1FCE-52F6-6F39-D8EA995FDC95}"/>
                </a:ext>
              </a:extLst>
            </p:cNvPr>
            <p:cNvSpPr/>
            <p:nvPr/>
          </p:nvSpPr>
          <p:spPr>
            <a:xfrm>
              <a:off x="2012065" y="4744720"/>
              <a:ext cx="432000" cy="1086995"/>
            </a:xfrm>
            <a:prstGeom prst="rect">
              <a:avLst/>
            </a:prstGeom>
            <a:solidFill>
              <a:srgbClr val="FDDA83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5" name="矩形 94">
              <a:extLst>
                <a:ext uri="{FF2B5EF4-FFF2-40B4-BE49-F238E27FC236}">
                  <a16:creationId xmlns:a16="http://schemas.microsoft.com/office/drawing/2014/main" id="{4D730B40-B38B-7E0A-193D-C413221ACDBE}"/>
                </a:ext>
              </a:extLst>
            </p:cNvPr>
            <p:cNvSpPr/>
            <p:nvPr/>
          </p:nvSpPr>
          <p:spPr>
            <a:xfrm>
              <a:off x="2851820" y="4478694"/>
              <a:ext cx="432000" cy="1353021"/>
            </a:xfrm>
            <a:prstGeom prst="rect">
              <a:avLst/>
            </a:prstGeom>
            <a:solidFill>
              <a:srgbClr val="FDDA83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6" name="矩形 95">
              <a:extLst>
                <a:ext uri="{FF2B5EF4-FFF2-40B4-BE49-F238E27FC236}">
                  <a16:creationId xmlns:a16="http://schemas.microsoft.com/office/drawing/2014/main" id="{F2A4B66B-4869-ED6E-9BD4-B2307434AD39}"/>
                </a:ext>
              </a:extLst>
            </p:cNvPr>
            <p:cNvSpPr/>
            <p:nvPr/>
          </p:nvSpPr>
          <p:spPr>
            <a:xfrm>
              <a:off x="3719567" y="4049486"/>
              <a:ext cx="432000" cy="1782229"/>
            </a:xfrm>
            <a:prstGeom prst="rect">
              <a:avLst/>
            </a:prstGeom>
            <a:solidFill>
              <a:srgbClr val="FDDA83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7" name="矩形 96">
              <a:extLst>
                <a:ext uri="{FF2B5EF4-FFF2-40B4-BE49-F238E27FC236}">
                  <a16:creationId xmlns:a16="http://schemas.microsoft.com/office/drawing/2014/main" id="{224AEEC6-4A58-A158-70BB-8EC4B8CAD390}"/>
                </a:ext>
              </a:extLst>
            </p:cNvPr>
            <p:cNvSpPr/>
            <p:nvPr/>
          </p:nvSpPr>
          <p:spPr>
            <a:xfrm>
              <a:off x="4596644" y="3554964"/>
              <a:ext cx="432000" cy="2276752"/>
            </a:xfrm>
            <a:prstGeom prst="rect">
              <a:avLst/>
            </a:prstGeom>
            <a:solidFill>
              <a:srgbClr val="FDDA83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8" name="文本框 97">
              <a:extLst>
                <a:ext uri="{FF2B5EF4-FFF2-40B4-BE49-F238E27FC236}">
                  <a16:creationId xmlns:a16="http://schemas.microsoft.com/office/drawing/2014/main" id="{14527913-3B27-BE9E-A910-853AC7A28247}"/>
                </a:ext>
              </a:extLst>
            </p:cNvPr>
            <p:cNvSpPr txBox="1"/>
            <p:nvPr/>
          </p:nvSpPr>
          <p:spPr>
            <a:xfrm>
              <a:off x="1091896" y="4566159"/>
              <a:ext cx="556374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2800" b="1" strike="noStrike">
                  <a:solidFill>
                    <a:srgbClr val="0070C0"/>
                  </a:solidFill>
                  <a:latin typeface="+mn-lt"/>
                  <a:ea typeface="+mj-ea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en-US" altLang="zh-CN" sz="2400" dirty="0"/>
                <a:t>21</a:t>
              </a:r>
              <a:endParaRPr lang="zh-CN" altLang="en-US" sz="2400" dirty="0"/>
            </a:p>
          </p:txBody>
        </p:sp>
        <p:sp>
          <p:nvSpPr>
            <p:cNvPr id="99" name="文本框 98">
              <a:extLst>
                <a:ext uri="{FF2B5EF4-FFF2-40B4-BE49-F238E27FC236}">
                  <a16:creationId xmlns:a16="http://schemas.microsoft.com/office/drawing/2014/main" id="{12123DDE-E639-F9BE-9F3B-55ED3A5ED543}"/>
                </a:ext>
              </a:extLst>
            </p:cNvPr>
            <p:cNvSpPr txBox="1"/>
            <p:nvPr/>
          </p:nvSpPr>
          <p:spPr>
            <a:xfrm>
              <a:off x="1978303" y="4323562"/>
              <a:ext cx="556374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2800" b="1" strike="noStrike">
                  <a:solidFill>
                    <a:srgbClr val="0070C0"/>
                  </a:solidFill>
                  <a:latin typeface="+mn-lt"/>
                  <a:ea typeface="+mj-ea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en-US" altLang="zh-CN" sz="2400" dirty="0"/>
                <a:t>27</a:t>
              </a:r>
              <a:endParaRPr lang="zh-CN" altLang="en-US" sz="2400" dirty="0"/>
            </a:p>
          </p:txBody>
        </p:sp>
        <p:sp>
          <p:nvSpPr>
            <p:cNvPr id="100" name="文本框 99">
              <a:extLst>
                <a:ext uri="{FF2B5EF4-FFF2-40B4-BE49-F238E27FC236}">
                  <a16:creationId xmlns:a16="http://schemas.microsoft.com/office/drawing/2014/main" id="{4518B2AD-8FD3-6828-6682-F2E09858D803}"/>
                </a:ext>
              </a:extLst>
            </p:cNvPr>
            <p:cNvSpPr txBox="1"/>
            <p:nvPr/>
          </p:nvSpPr>
          <p:spPr>
            <a:xfrm>
              <a:off x="2799396" y="4043644"/>
              <a:ext cx="556374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2800" b="1" strike="noStrike">
                  <a:solidFill>
                    <a:srgbClr val="0070C0"/>
                  </a:solidFill>
                  <a:latin typeface="+mn-lt"/>
                  <a:ea typeface="+mj-ea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en-US" altLang="zh-CN" sz="2400" dirty="0"/>
                <a:t>35</a:t>
              </a:r>
              <a:endParaRPr lang="zh-CN" altLang="en-US" sz="2400" dirty="0"/>
            </a:p>
          </p:txBody>
        </p:sp>
        <p:sp>
          <p:nvSpPr>
            <p:cNvPr id="101" name="文本框 100">
              <a:extLst>
                <a:ext uri="{FF2B5EF4-FFF2-40B4-BE49-F238E27FC236}">
                  <a16:creationId xmlns:a16="http://schemas.microsoft.com/office/drawing/2014/main" id="{0EED3A70-967C-71F1-43BB-C02F7A844380}"/>
                </a:ext>
              </a:extLst>
            </p:cNvPr>
            <p:cNvSpPr txBox="1"/>
            <p:nvPr/>
          </p:nvSpPr>
          <p:spPr>
            <a:xfrm>
              <a:off x="3676475" y="3633097"/>
              <a:ext cx="556374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2800" b="1" strike="noStrike">
                  <a:solidFill>
                    <a:srgbClr val="0070C0"/>
                  </a:solidFill>
                  <a:latin typeface="+mn-lt"/>
                  <a:ea typeface="+mj-ea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en-US" altLang="zh-CN" sz="2400" dirty="0"/>
                <a:t>46</a:t>
              </a:r>
              <a:endParaRPr lang="zh-CN" altLang="en-US" sz="2400" dirty="0"/>
            </a:p>
          </p:txBody>
        </p:sp>
        <p:sp>
          <p:nvSpPr>
            <p:cNvPr id="102" name="文本框 101">
              <a:extLst>
                <a:ext uri="{FF2B5EF4-FFF2-40B4-BE49-F238E27FC236}">
                  <a16:creationId xmlns:a16="http://schemas.microsoft.com/office/drawing/2014/main" id="{30360813-EC1C-9351-6149-EBC5DDB7B117}"/>
                </a:ext>
              </a:extLst>
            </p:cNvPr>
            <p:cNvSpPr txBox="1"/>
            <p:nvPr/>
          </p:nvSpPr>
          <p:spPr>
            <a:xfrm>
              <a:off x="4544220" y="3110582"/>
              <a:ext cx="556374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2800" b="1" strike="noStrike">
                  <a:solidFill>
                    <a:srgbClr val="0070C0"/>
                  </a:solidFill>
                  <a:latin typeface="+mn-lt"/>
                  <a:ea typeface="+mj-ea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en-US" altLang="zh-CN" sz="2400" dirty="0"/>
                <a:t>59</a:t>
              </a:r>
              <a:endParaRPr lang="zh-CN" altLang="en-US" sz="2400" dirty="0"/>
            </a:p>
          </p:txBody>
        </p:sp>
        <p:cxnSp>
          <p:nvCxnSpPr>
            <p:cNvPr id="103" name="直接连接符 102">
              <a:extLst>
                <a:ext uri="{FF2B5EF4-FFF2-40B4-BE49-F238E27FC236}">
                  <a16:creationId xmlns:a16="http://schemas.microsoft.com/office/drawing/2014/main" id="{2AC8070C-257A-E02C-8C69-32CCFC08B67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17871" y="5827148"/>
              <a:ext cx="4968000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6" name="组合 115">
            <a:extLst>
              <a:ext uri="{FF2B5EF4-FFF2-40B4-BE49-F238E27FC236}">
                <a16:creationId xmlns:a16="http://schemas.microsoft.com/office/drawing/2014/main" id="{E8418D89-B885-D9EC-0A86-50FDF462281F}"/>
              </a:ext>
            </a:extLst>
          </p:cNvPr>
          <p:cNvGrpSpPr/>
          <p:nvPr/>
        </p:nvGrpSpPr>
        <p:grpSpPr>
          <a:xfrm>
            <a:off x="6202478" y="2638855"/>
            <a:ext cx="5692181" cy="3677951"/>
            <a:chOff x="6202478" y="2638855"/>
            <a:chExt cx="5692181" cy="3677951"/>
          </a:xfrm>
        </p:grpSpPr>
        <p:cxnSp>
          <p:nvCxnSpPr>
            <p:cNvPr id="67" name="直接连接符 66">
              <a:extLst>
                <a:ext uri="{FF2B5EF4-FFF2-40B4-BE49-F238E27FC236}">
                  <a16:creationId xmlns:a16="http://schemas.microsoft.com/office/drawing/2014/main" id="{E492D490-A9F5-CD93-0FC7-AE9AE6AA768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814818" y="5827148"/>
              <a:ext cx="4968000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8" name="文本框 67">
              <a:extLst>
                <a:ext uri="{FF2B5EF4-FFF2-40B4-BE49-F238E27FC236}">
                  <a16:creationId xmlns:a16="http://schemas.microsoft.com/office/drawing/2014/main" id="{955B166C-323F-486E-4DFB-84DA44E9FF65}"/>
                </a:ext>
              </a:extLst>
            </p:cNvPr>
            <p:cNvSpPr txBox="1"/>
            <p:nvPr/>
          </p:nvSpPr>
          <p:spPr>
            <a:xfrm>
              <a:off x="6777494" y="5855141"/>
              <a:ext cx="909070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2800" b="1" strike="noStrike">
                  <a:solidFill>
                    <a:srgbClr val="0070C0"/>
                  </a:solidFill>
                  <a:latin typeface="+mn-lt"/>
                  <a:ea typeface="+mj-ea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en-US" altLang="zh-CN" sz="2400" dirty="0"/>
                <a:t>1980</a:t>
              </a:r>
              <a:endParaRPr lang="zh-CN" altLang="en-US" sz="2400" dirty="0"/>
            </a:p>
          </p:txBody>
        </p:sp>
        <p:sp>
          <p:nvSpPr>
            <p:cNvPr id="69" name="文本框 68">
              <a:extLst>
                <a:ext uri="{FF2B5EF4-FFF2-40B4-BE49-F238E27FC236}">
                  <a16:creationId xmlns:a16="http://schemas.microsoft.com/office/drawing/2014/main" id="{3B77D429-0DB5-B212-6885-ACDA21AFE0C6}"/>
                </a:ext>
              </a:extLst>
            </p:cNvPr>
            <p:cNvSpPr txBox="1"/>
            <p:nvPr/>
          </p:nvSpPr>
          <p:spPr>
            <a:xfrm>
              <a:off x="7645239" y="5855141"/>
              <a:ext cx="909070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2800" b="1" strike="noStrike">
                  <a:solidFill>
                    <a:srgbClr val="0070C0"/>
                  </a:solidFill>
                  <a:latin typeface="+mn-lt"/>
                  <a:ea typeface="+mj-ea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en-US" altLang="zh-CN" sz="2400" dirty="0"/>
                <a:t>1990</a:t>
              </a:r>
              <a:endParaRPr lang="zh-CN" altLang="en-US" sz="2400" dirty="0"/>
            </a:p>
          </p:txBody>
        </p:sp>
        <p:sp>
          <p:nvSpPr>
            <p:cNvPr id="70" name="文本框 69">
              <a:extLst>
                <a:ext uri="{FF2B5EF4-FFF2-40B4-BE49-F238E27FC236}">
                  <a16:creationId xmlns:a16="http://schemas.microsoft.com/office/drawing/2014/main" id="{65B9672B-56F8-0AC9-4168-3B52D3D442BE}"/>
                </a:ext>
              </a:extLst>
            </p:cNvPr>
            <p:cNvSpPr txBox="1"/>
            <p:nvPr/>
          </p:nvSpPr>
          <p:spPr>
            <a:xfrm>
              <a:off x="8512984" y="5855141"/>
              <a:ext cx="909070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2800" b="1" strike="noStrike">
                  <a:solidFill>
                    <a:srgbClr val="0070C0"/>
                  </a:solidFill>
                  <a:latin typeface="+mn-lt"/>
                  <a:ea typeface="+mj-ea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en-US" altLang="zh-CN" sz="2400" dirty="0"/>
                <a:t>2000</a:t>
              </a:r>
              <a:endParaRPr lang="zh-CN" altLang="en-US" sz="2400" dirty="0"/>
            </a:p>
          </p:txBody>
        </p:sp>
        <p:sp>
          <p:nvSpPr>
            <p:cNvPr id="71" name="文本框 70">
              <a:extLst>
                <a:ext uri="{FF2B5EF4-FFF2-40B4-BE49-F238E27FC236}">
                  <a16:creationId xmlns:a16="http://schemas.microsoft.com/office/drawing/2014/main" id="{B7439317-E385-0910-376A-903C308942CA}"/>
                </a:ext>
              </a:extLst>
            </p:cNvPr>
            <p:cNvSpPr txBox="1"/>
            <p:nvPr/>
          </p:nvSpPr>
          <p:spPr>
            <a:xfrm>
              <a:off x="9380729" y="5855141"/>
              <a:ext cx="909070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2800" b="1" strike="noStrike">
                  <a:solidFill>
                    <a:srgbClr val="0070C0"/>
                  </a:solidFill>
                  <a:latin typeface="+mn-lt"/>
                  <a:ea typeface="+mj-ea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en-US" altLang="zh-CN" sz="2400" dirty="0"/>
                <a:t>2010</a:t>
              </a:r>
              <a:endParaRPr lang="zh-CN" altLang="en-US" sz="2400" dirty="0"/>
            </a:p>
          </p:txBody>
        </p:sp>
        <p:sp>
          <p:nvSpPr>
            <p:cNvPr id="72" name="文本框 71">
              <a:extLst>
                <a:ext uri="{FF2B5EF4-FFF2-40B4-BE49-F238E27FC236}">
                  <a16:creationId xmlns:a16="http://schemas.microsoft.com/office/drawing/2014/main" id="{ADE4E14D-525D-0584-8827-08DB1A68C17C}"/>
                </a:ext>
              </a:extLst>
            </p:cNvPr>
            <p:cNvSpPr txBox="1"/>
            <p:nvPr/>
          </p:nvSpPr>
          <p:spPr>
            <a:xfrm>
              <a:off x="10248473" y="5855141"/>
              <a:ext cx="909070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2800" b="1" strike="noStrike">
                  <a:solidFill>
                    <a:srgbClr val="0070C0"/>
                  </a:solidFill>
                  <a:latin typeface="+mn-lt"/>
                  <a:ea typeface="+mj-ea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en-US" altLang="zh-CN" sz="2400" dirty="0"/>
                <a:t>2020</a:t>
              </a:r>
              <a:endParaRPr lang="zh-CN" altLang="en-US" sz="2400" dirty="0"/>
            </a:p>
          </p:txBody>
        </p:sp>
        <p:sp>
          <p:nvSpPr>
            <p:cNvPr id="73" name="文本框 72">
              <a:extLst>
                <a:ext uri="{FF2B5EF4-FFF2-40B4-BE49-F238E27FC236}">
                  <a16:creationId xmlns:a16="http://schemas.microsoft.com/office/drawing/2014/main" id="{1B8D8964-FE17-DFCF-EA38-D984E697B774}"/>
                </a:ext>
              </a:extLst>
            </p:cNvPr>
            <p:cNvSpPr txBox="1"/>
            <p:nvPr/>
          </p:nvSpPr>
          <p:spPr>
            <a:xfrm>
              <a:off x="10985589" y="5855141"/>
              <a:ext cx="909070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2800" b="1" strike="noStrike">
                  <a:solidFill>
                    <a:srgbClr val="0070C0"/>
                  </a:solidFill>
                  <a:latin typeface="+mn-lt"/>
                  <a:ea typeface="+mj-ea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zh-CN" altLang="en-US" sz="2400" dirty="0"/>
                <a:t>年份</a:t>
              </a:r>
            </a:p>
          </p:txBody>
        </p:sp>
        <p:cxnSp>
          <p:nvCxnSpPr>
            <p:cNvPr id="74" name="直接连接符 73">
              <a:extLst>
                <a:ext uri="{FF2B5EF4-FFF2-40B4-BE49-F238E27FC236}">
                  <a16:creationId xmlns:a16="http://schemas.microsoft.com/office/drawing/2014/main" id="{805EC8A7-275D-1437-E6DE-05BFCF7020F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821224" y="3088430"/>
              <a:ext cx="0" cy="2748049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直接连接符 74">
              <a:extLst>
                <a:ext uri="{FF2B5EF4-FFF2-40B4-BE49-F238E27FC236}">
                  <a16:creationId xmlns:a16="http://schemas.microsoft.com/office/drawing/2014/main" id="{6C156EE8-EA13-7CDA-22EA-149D516F5BA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814818" y="5441482"/>
              <a:ext cx="144000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直接连接符 75">
              <a:extLst>
                <a:ext uri="{FF2B5EF4-FFF2-40B4-BE49-F238E27FC236}">
                  <a16:creationId xmlns:a16="http://schemas.microsoft.com/office/drawing/2014/main" id="{6025A0DC-D36B-E489-FA30-3F89DF72C71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814818" y="5055816"/>
              <a:ext cx="144000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直接连接符 76">
              <a:extLst>
                <a:ext uri="{FF2B5EF4-FFF2-40B4-BE49-F238E27FC236}">
                  <a16:creationId xmlns:a16="http://schemas.microsoft.com/office/drawing/2014/main" id="{4ACB9817-870E-6E33-4485-2B570747554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814818" y="4670150"/>
              <a:ext cx="144000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直接连接符 77">
              <a:extLst>
                <a:ext uri="{FF2B5EF4-FFF2-40B4-BE49-F238E27FC236}">
                  <a16:creationId xmlns:a16="http://schemas.microsoft.com/office/drawing/2014/main" id="{4D1C29F2-ACFA-88EE-B3B5-93F46E931F8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814818" y="4284484"/>
              <a:ext cx="144000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直接连接符 78">
              <a:extLst>
                <a:ext uri="{FF2B5EF4-FFF2-40B4-BE49-F238E27FC236}">
                  <a16:creationId xmlns:a16="http://schemas.microsoft.com/office/drawing/2014/main" id="{B6984DC8-78AE-8DDC-159F-7836A54801F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814818" y="3898818"/>
              <a:ext cx="144000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直接连接符 79">
              <a:extLst>
                <a:ext uri="{FF2B5EF4-FFF2-40B4-BE49-F238E27FC236}">
                  <a16:creationId xmlns:a16="http://schemas.microsoft.com/office/drawing/2014/main" id="{603730DA-5D9F-3B5C-B1DE-02F59933304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814818" y="3513152"/>
              <a:ext cx="144000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1" name="文本框 80">
              <a:extLst>
                <a:ext uri="{FF2B5EF4-FFF2-40B4-BE49-F238E27FC236}">
                  <a16:creationId xmlns:a16="http://schemas.microsoft.com/office/drawing/2014/main" id="{29BC8900-E99C-9E36-5642-D46440383968}"/>
                </a:ext>
              </a:extLst>
            </p:cNvPr>
            <p:cNvSpPr txBox="1"/>
            <p:nvPr/>
          </p:nvSpPr>
          <p:spPr>
            <a:xfrm>
              <a:off x="6293946" y="5231469"/>
              <a:ext cx="527000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2800" b="1" strike="noStrike">
                  <a:solidFill>
                    <a:srgbClr val="0070C0"/>
                  </a:solidFill>
                  <a:latin typeface="+mn-lt"/>
                  <a:ea typeface="+mj-ea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en-US" altLang="zh-CN" sz="2400" dirty="0">
                  <a:solidFill>
                    <a:schemeClr val="tx1"/>
                  </a:solidFill>
                </a:rPr>
                <a:t>10</a:t>
              </a:r>
              <a:endParaRPr lang="zh-CN" alt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82" name="文本框 81">
              <a:extLst>
                <a:ext uri="{FF2B5EF4-FFF2-40B4-BE49-F238E27FC236}">
                  <a16:creationId xmlns:a16="http://schemas.microsoft.com/office/drawing/2014/main" id="{2C27CA87-1BCE-8486-07BC-675AE40C1424}"/>
                </a:ext>
              </a:extLst>
            </p:cNvPr>
            <p:cNvSpPr txBox="1"/>
            <p:nvPr/>
          </p:nvSpPr>
          <p:spPr>
            <a:xfrm>
              <a:off x="6293946" y="4820920"/>
              <a:ext cx="527000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2800" b="1" strike="noStrike">
                  <a:solidFill>
                    <a:srgbClr val="0070C0"/>
                  </a:solidFill>
                  <a:latin typeface="+mn-lt"/>
                  <a:ea typeface="+mj-ea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en-US" altLang="zh-CN" sz="2400" dirty="0">
                  <a:solidFill>
                    <a:schemeClr val="tx1"/>
                  </a:solidFill>
                </a:rPr>
                <a:t>20</a:t>
              </a:r>
              <a:endParaRPr lang="zh-CN" alt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83" name="文本框 82">
              <a:extLst>
                <a:ext uri="{FF2B5EF4-FFF2-40B4-BE49-F238E27FC236}">
                  <a16:creationId xmlns:a16="http://schemas.microsoft.com/office/drawing/2014/main" id="{72160E4F-6448-059F-B30B-C33A5D84C322}"/>
                </a:ext>
              </a:extLst>
            </p:cNvPr>
            <p:cNvSpPr txBox="1"/>
            <p:nvPr/>
          </p:nvSpPr>
          <p:spPr>
            <a:xfrm>
              <a:off x="6293946" y="4475688"/>
              <a:ext cx="527000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2800" b="1" strike="noStrike">
                  <a:solidFill>
                    <a:srgbClr val="0070C0"/>
                  </a:solidFill>
                  <a:latin typeface="+mn-lt"/>
                  <a:ea typeface="+mj-ea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en-US" altLang="zh-CN" sz="2400" dirty="0">
                  <a:solidFill>
                    <a:schemeClr val="tx1"/>
                  </a:solidFill>
                </a:rPr>
                <a:t>30</a:t>
              </a:r>
              <a:endParaRPr lang="zh-CN" alt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84" name="文本框 83">
              <a:extLst>
                <a:ext uri="{FF2B5EF4-FFF2-40B4-BE49-F238E27FC236}">
                  <a16:creationId xmlns:a16="http://schemas.microsoft.com/office/drawing/2014/main" id="{45CCDA10-2C3B-2F40-B4FA-5C6552070065}"/>
                </a:ext>
              </a:extLst>
            </p:cNvPr>
            <p:cNvSpPr txBox="1"/>
            <p:nvPr/>
          </p:nvSpPr>
          <p:spPr>
            <a:xfrm>
              <a:off x="6293946" y="4083803"/>
              <a:ext cx="527000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2800" b="1" strike="noStrike">
                  <a:solidFill>
                    <a:srgbClr val="0070C0"/>
                  </a:solidFill>
                  <a:latin typeface="+mn-lt"/>
                  <a:ea typeface="+mj-ea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en-US" altLang="zh-CN" sz="2400" dirty="0">
                  <a:solidFill>
                    <a:schemeClr val="tx1"/>
                  </a:solidFill>
                </a:rPr>
                <a:t>40</a:t>
              </a:r>
              <a:endParaRPr lang="zh-CN" alt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85" name="文本框 84">
              <a:extLst>
                <a:ext uri="{FF2B5EF4-FFF2-40B4-BE49-F238E27FC236}">
                  <a16:creationId xmlns:a16="http://schemas.microsoft.com/office/drawing/2014/main" id="{BEE75CD2-B247-9A64-7E09-1B19B30ADE2E}"/>
                </a:ext>
              </a:extLst>
            </p:cNvPr>
            <p:cNvSpPr txBox="1"/>
            <p:nvPr/>
          </p:nvSpPr>
          <p:spPr>
            <a:xfrm>
              <a:off x="6293946" y="3691918"/>
              <a:ext cx="527000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2800" b="1" strike="noStrike">
                  <a:solidFill>
                    <a:srgbClr val="0070C0"/>
                  </a:solidFill>
                  <a:latin typeface="+mn-lt"/>
                  <a:ea typeface="+mj-ea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en-US" altLang="zh-CN" sz="2400" dirty="0">
                  <a:solidFill>
                    <a:schemeClr val="tx1"/>
                  </a:solidFill>
                </a:rPr>
                <a:t>50</a:t>
              </a:r>
              <a:endParaRPr lang="zh-CN" alt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86" name="文本框 85">
              <a:extLst>
                <a:ext uri="{FF2B5EF4-FFF2-40B4-BE49-F238E27FC236}">
                  <a16:creationId xmlns:a16="http://schemas.microsoft.com/office/drawing/2014/main" id="{38131293-3E49-5578-C6DD-C2149644F71A}"/>
                </a:ext>
              </a:extLst>
            </p:cNvPr>
            <p:cNvSpPr txBox="1"/>
            <p:nvPr/>
          </p:nvSpPr>
          <p:spPr>
            <a:xfrm>
              <a:off x="6293946" y="3272038"/>
              <a:ext cx="527000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2800" b="1" strike="noStrike">
                  <a:solidFill>
                    <a:srgbClr val="0070C0"/>
                  </a:solidFill>
                  <a:latin typeface="+mn-lt"/>
                  <a:ea typeface="+mj-ea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en-US" altLang="zh-CN" sz="2400" dirty="0">
                  <a:solidFill>
                    <a:schemeClr val="tx1"/>
                  </a:solidFill>
                </a:rPr>
                <a:t>60</a:t>
              </a:r>
              <a:endParaRPr lang="zh-CN" alt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87" name="文本框 86">
              <a:extLst>
                <a:ext uri="{FF2B5EF4-FFF2-40B4-BE49-F238E27FC236}">
                  <a16:creationId xmlns:a16="http://schemas.microsoft.com/office/drawing/2014/main" id="{C69C39FB-65BE-0FED-41BF-DEDF086A2716}"/>
                </a:ext>
              </a:extLst>
            </p:cNvPr>
            <p:cNvSpPr txBox="1"/>
            <p:nvPr/>
          </p:nvSpPr>
          <p:spPr>
            <a:xfrm>
              <a:off x="6202478" y="2638855"/>
              <a:ext cx="1694687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2800" b="1" strike="noStrike">
                  <a:solidFill>
                    <a:srgbClr val="0070C0"/>
                  </a:solidFill>
                  <a:latin typeface="+mn-lt"/>
                  <a:ea typeface="+mj-ea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zh-CN" altLang="en-US" sz="2400" dirty="0">
                  <a:solidFill>
                    <a:schemeClr val="tx1"/>
                  </a:solidFill>
                </a:rPr>
                <a:t>人数</a:t>
              </a:r>
              <a:r>
                <a:rPr lang="en-US" altLang="zh-CN" sz="2400" dirty="0">
                  <a:solidFill>
                    <a:schemeClr val="tx1"/>
                  </a:solidFill>
                </a:rPr>
                <a:t>/</a:t>
              </a:r>
              <a:r>
                <a:rPr lang="zh-CN" altLang="en-US" sz="2400" dirty="0">
                  <a:solidFill>
                    <a:schemeClr val="tx1"/>
                  </a:solidFill>
                </a:rPr>
                <a:t>万人</a:t>
              </a:r>
            </a:p>
          </p:txBody>
        </p:sp>
        <p:sp>
          <p:nvSpPr>
            <p:cNvPr id="88" name="文本框 87">
              <a:extLst>
                <a:ext uri="{FF2B5EF4-FFF2-40B4-BE49-F238E27FC236}">
                  <a16:creationId xmlns:a16="http://schemas.microsoft.com/office/drawing/2014/main" id="{F4EEC4DF-2062-B02B-8A3A-45E6BD5E62A8}"/>
                </a:ext>
              </a:extLst>
            </p:cNvPr>
            <p:cNvSpPr txBox="1"/>
            <p:nvPr/>
          </p:nvSpPr>
          <p:spPr>
            <a:xfrm>
              <a:off x="6293946" y="5614023"/>
              <a:ext cx="527000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2800" b="1" strike="noStrike">
                  <a:solidFill>
                    <a:srgbClr val="0070C0"/>
                  </a:solidFill>
                  <a:latin typeface="+mn-lt"/>
                  <a:ea typeface="+mj-ea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en-US" altLang="zh-CN" sz="2400" dirty="0">
                  <a:solidFill>
                    <a:schemeClr val="tx1"/>
                  </a:solidFill>
                </a:rPr>
                <a:t>0</a:t>
              </a:r>
              <a:endParaRPr lang="zh-CN" alt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106" name="矩形 105">
              <a:extLst>
                <a:ext uri="{FF2B5EF4-FFF2-40B4-BE49-F238E27FC236}">
                  <a16:creationId xmlns:a16="http://schemas.microsoft.com/office/drawing/2014/main" id="{6B9E9909-FC70-FC1B-9292-83BE7134010B}"/>
                </a:ext>
              </a:extLst>
            </p:cNvPr>
            <p:cNvSpPr/>
            <p:nvPr/>
          </p:nvSpPr>
          <p:spPr>
            <a:xfrm>
              <a:off x="7050595" y="3582954"/>
              <a:ext cx="432000" cy="2248761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7" name="矩形 106">
              <a:extLst>
                <a:ext uri="{FF2B5EF4-FFF2-40B4-BE49-F238E27FC236}">
                  <a16:creationId xmlns:a16="http://schemas.microsoft.com/office/drawing/2014/main" id="{5E3EE835-4140-6690-C685-C956AD6457C5}"/>
                </a:ext>
              </a:extLst>
            </p:cNvPr>
            <p:cNvSpPr/>
            <p:nvPr/>
          </p:nvSpPr>
          <p:spPr>
            <a:xfrm>
              <a:off x="7890350" y="3713584"/>
              <a:ext cx="432000" cy="2118131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8" name="矩形 107">
              <a:extLst>
                <a:ext uri="{FF2B5EF4-FFF2-40B4-BE49-F238E27FC236}">
                  <a16:creationId xmlns:a16="http://schemas.microsoft.com/office/drawing/2014/main" id="{E776B92A-6DDB-3F90-35CE-8A83FCC9DE48}"/>
                </a:ext>
              </a:extLst>
            </p:cNvPr>
            <p:cNvSpPr/>
            <p:nvPr/>
          </p:nvSpPr>
          <p:spPr>
            <a:xfrm>
              <a:off x="8758097" y="3928188"/>
              <a:ext cx="432000" cy="1903527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9" name="矩形 108">
              <a:extLst>
                <a:ext uri="{FF2B5EF4-FFF2-40B4-BE49-F238E27FC236}">
                  <a16:creationId xmlns:a16="http://schemas.microsoft.com/office/drawing/2014/main" id="{9E460E04-D51F-2195-1181-78E4B9C1CF41}"/>
                </a:ext>
              </a:extLst>
            </p:cNvPr>
            <p:cNvSpPr/>
            <p:nvPr/>
          </p:nvSpPr>
          <p:spPr>
            <a:xfrm>
              <a:off x="9635175" y="4142792"/>
              <a:ext cx="432000" cy="1688923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0" name="矩形 109">
              <a:extLst>
                <a:ext uri="{FF2B5EF4-FFF2-40B4-BE49-F238E27FC236}">
                  <a16:creationId xmlns:a16="http://schemas.microsoft.com/office/drawing/2014/main" id="{D72764FB-E631-94A7-C66B-2CBA644D60DD}"/>
                </a:ext>
              </a:extLst>
            </p:cNvPr>
            <p:cNvSpPr/>
            <p:nvPr/>
          </p:nvSpPr>
          <p:spPr>
            <a:xfrm>
              <a:off x="10512253" y="4506686"/>
              <a:ext cx="432000" cy="1325029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1" name="文本框 110">
              <a:extLst>
                <a:ext uri="{FF2B5EF4-FFF2-40B4-BE49-F238E27FC236}">
                  <a16:creationId xmlns:a16="http://schemas.microsoft.com/office/drawing/2014/main" id="{ECA67A1A-F71E-11B1-9920-7FFE6C4E3B53}"/>
                </a:ext>
              </a:extLst>
            </p:cNvPr>
            <p:cNvSpPr txBox="1"/>
            <p:nvPr/>
          </p:nvSpPr>
          <p:spPr>
            <a:xfrm>
              <a:off x="6988845" y="3157236"/>
              <a:ext cx="556374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2800" b="1" strike="noStrike">
                  <a:solidFill>
                    <a:srgbClr val="0070C0"/>
                  </a:solidFill>
                  <a:latin typeface="+mn-lt"/>
                  <a:ea typeface="+mj-ea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en-US" altLang="zh-CN" sz="2400" dirty="0"/>
                <a:t>58</a:t>
              </a:r>
              <a:endParaRPr lang="zh-CN" altLang="en-US" sz="2400" dirty="0"/>
            </a:p>
          </p:txBody>
        </p:sp>
        <p:sp>
          <p:nvSpPr>
            <p:cNvPr id="112" name="文本框 111">
              <a:extLst>
                <a:ext uri="{FF2B5EF4-FFF2-40B4-BE49-F238E27FC236}">
                  <a16:creationId xmlns:a16="http://schemas.microsoft.com/office/drawing/2014/main" id="{04666241-3393-59E6-073A-080510182E10}"/>
                </a:ext>
              </a:extLst>
            </p:cNvPr>
            <p:cNvSpPr txBox="1"/>
            <p:nvPr/>
          </p:nvSpPr>
          <p:spPr>
            <a:xfrm>
              <a:off x="7828600" y="3315855"/>
              <a:ext cx="556374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2800" b="1" strike="noStrike">
                  <a:solidFill>
                    <a:srgbClr val="0070C0"/>
                  </a:solidFill>
                  <a:latin typeface="+mn-lt"/>
                  <a:ea typeface="+mj-ea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en-US" altLang="zh-CN" sz="2400" dirty="0"/>
                <a:t>54</a:t>
              </a:r>
              <a:endParaRPr lang="zh-CN" altLang="en-US" sz="2400" dirty="0"/>
            </a:p>
          </p:txBody>
        </p:sp>
        <p:sp>
          <p:nvSpPr>
            <p:cNvPr id="113" name="文本框 112">
              <a:extLst>
                <a:ext uri="{FF2B5EF4-FFF2-40B4-BE49-F238E27FC236}">
                  <a16:creationId xmlns:a16="http://schemas.microsoft.com/office/drawing/2014/main" id="{16F14C9A-51AE-083E-2AE5-40C0105AB24E}"/>
                </a:ext>
              </a:extLst>
            </p:cNvPr>
            <p:cNvSpPr txBox="1"/>
            <p:nvPr/>
          </p:nvSpPr>
          <p:spPr>
            <a:xfrm>
              <a:off x="8696348" y="3474475"/>
              <a:ext cx="556374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2800" b="1" strike="noStrike">
                  <a:solidFill>
                    <a:srgbClr val="0070C0"/>
                  </a:solidFill>
                  <a:latin typeface="+mn-lt"/>
                  <a:ea typeface="+mj-ea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en-US" altLang="zh-CN" sz="2400" dirty="0"/>
                <a:t>49</a:t>
              </a:r>
              <a:endParaRPr lang="zh-CN" altLang="en-US" sz="2400" dirty="0"/>
            </a:p>
          </p:txBody>
        </p:sp>
        <p:sp>
          <p:nvSpPr>
            <p:cNvPr id="114" name="文本框 113">
              <a:extLst>
                <a:ext uri="{FF2B5EF4-FFF2-40B4-BE49-F238E27FC236}">
                  <a16:creationId xmlns:a16="http://schemas.microsoft.com/office/drawing/2014/main" id="{D0CCDEFE-71DA-0872-2C40-E2FF32EE7D28}"/>
                </a:ext>
              </a:extLst>
            </p:cNvPr>
            <p:cNvSpPr txBox="1"/>
            <p:nvPr/>
          </p:nvSpPr>
          <p:spPr>
            <a:xfrm>
              <a:off x="9582756" y="3707740"/>
              <a:ext cx="556374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2800" b="1" strike="noStrike">
                  <a:solidFill>
                    <a:srgbClr val="0070C0"/>
                  </a:solidFill>
                  <a:latin typeface="+mn-lt"/>
                  <a:ea typeface="+mj-ea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en-US" altLang="zh-CN" sz="2400" dirty="0"/>
                <a:t>43</a:t>
              </a:r>
              <a:endParaRPr lang="zh-CN" altLang="en-US" sz="2400" dirty="0"/>
            </a:p>
          </p:txBody>
        </p:sp>
        <p:sp>
          <p:nvSpPr>
            <p:cNvPr id="115" name="文本框 114">
              <a:extLst>
                <a:ext uri="{FF2B5EF4-FFF2-40B4-BE49-F238E27FC236}">
                  <a16:creationId xmlns:a16="http://schemas.microsoft.com/office/drawing/2014/main" id="{C5086221-EDF1-F508-83CF-815222AD5F1A}"/>
                </a:ext>
              </a:extLst>
            </p:cNvPr>
            <p:cNvSpPr txBox="1"/>
            <p:nvPr/>
          </p:nvSpPr>
          <p:spPr>
            <a:xfrm>
              <a:off x="10459832" y="4080969"/>
              <a:ext cx="556374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2800" b="1" strike="noStrike">
                  <a:solidFill>
                    <a:srgbClr val="0070C0"/>
                  </a:solidFill>
                  <a:latin typeface="+mn-lt"/>
                  <a:ea typeface="+mj-ea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en-US" altLang="zh-CN" sz="2400" dirty="0"/>
                <a:t>34</a:t>
              </a:r>
              <a:endParaRPr lang="zh-CN" altLang="en-US" sz="2400" dirty="0"/>
            </a:p>
          </p:txBody>
        </p:sp>
      </p:grpSp>
      <p:sp>
        <p:nvSpPr>
          <p:cNvPr id="118" name="文本框 117">
            <a:extLst>
              <a:ext uri="{FF2B5EF4-FFF2-40B4-BE49-F238E27FC236}">
                <a16:creationId xmlns:a16="http://schemas.microsoft.com/office/drawing/2014/main" id="{7E9E9085-40C5-55A6-4498-877A3A1D2A3E}"/>
              </a:ext>
            </a:extLst>
          </p:cNvPr>
          <p:cNvSpPr txBox="1"/>
          <p:nvPr/>
        </p:nvSpPr>
        <p:spPr>
          <a:xfrm>
            <a:off x="6358015" y="405071"/>
            <a:ext cx="4182446" cy="67287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200" b="1" strike="noStrike">
                <a:solidFill>
                  <a:srgbClr val="FF0000"/>
                </a:solidFill>
                <a:latin typeface="FZYBKSJW--GB1-0"/>
              </a:defRPr>
            </a:lvl1pPr>
          </a:lstStyle>
          <a:p>
            <a:r>
              <a:rPr lang="zh-CN" altLang="en-US" dirty="0"/>
              <a:t>你有什么好的办法？</a:t>
            </a:r>
          </a:p>
        </p:txBody>
      </p:sp>
    </p:spTree>
    <p:extLst>
      <p:ext uri="{BB962C8B-B14F-4D97-AF65-F5344CB8AC3E}">
        <p14:creationId xmlns:p14="http://schemas.microsoft.com/office/powerpoint/2010/main" val="27199520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11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>
            <a:extLst>
              <a:ext uri="{FF2B5EF4-FFF2-40B4-BE49-F238E27FC236}">
                <a16:creationId xmlns:a16="http://schemas.microsoft.com/office/drawing/2014/main" id="{663B851E-7734-78EC-53DE-3FBF26188C65}"/>
              </a:ext>
            </a:extLst>
          </p:cNvPr>
          <p:cNvSpPr txBox="1"/>
          <p:nvPr/>
        </p:nvSpPr>
        <p:spPr>
          <a:xfrm>
            <a:off x="1658520" y="1171762"/>
            <a:ext cx="10340649" cy="69935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600" b="1" kern="0">
                <a:latin typeface="+mn-lt"/>
                <a:ea typeface="+mn-ea"/>
              </a:defRPr>
            </a:lvl1pPr>
          </a:lstStyle>
          <a:p>
            <a:pPr>
              <a:lnSpc>
                <a:spcPct val="130000"/>
              </a:lnSpc>
            </a:pPr>
            <a:r>
              <a:rPr lang="zh-CN" altLang="en-US" sz="3400" dirty="0"/>
              <a:t>下面是某地区城乡人口数统计图。</a:t>
            </a:r>
          </a:p>
        </p:txBody>
      </p:sp>
      <p:sp>
        <p:nvSpPr>
          <p:cNvPr id="2" name="矩形: 圆角 1">
            <a:extLst>
              <a:ext uri="{FF2B5EF4-FFF2-40B4-BE49-F238E27FC236}">
                <a16:creationId xmlns:a16="http://schemas.microsoft.com/office/drawing/2014/main" id="{415CD355-C7CB-876C-8EA0-A73FC11C7177}"/>
              </a:ext>
            </a:extLst>
          </p:cNvPr>
          <p:cNvSpPr/>
          <p:nvPr/>
        </p:nvSpPr>
        <p:spPr>
          <a:xfrm>
            <a:off x="602069" y="1215298"/>
            <a:ext cx="1008000" cy="648000"/>
          </a:xfrm>
          <a:prstGeom prst="roundRect">
            <a:avLst/>
          </a:prstGeom>
          <a:solidFill>
            <a:srgbClr val="FEF8EA"/>
          </a:solidFill>
          <a:ln w="38100">
            <a:solidFill>
              <a:srgbClr val="A1C7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4000" b="1" dirty="0">
                <a:solidFill>
                  <a:srgbClr val="0070C0"/>
                </a:solidFill>
              </a:rPr>
              <a:t>3</a:t>
            </a:r>
            <a:endParaRPr lang="zh-CN" altLang="en-US" sz="4000" b="1" dirty="0">
              <a:solidFill>
                <a:srgbClr val="0070C0"/>
              </a:solidFill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4F261AC1-330D-CF24-ADC8-2987153FCF22}"/>
              </a:ext>
            </a:extLst>
          </p:cNvPr>
          <p:cNvSpPr txBox="1"/>
          <p:nvPr/>
        </p:nvSpPr>
        <p:spPr>
          <a:xfrm>
            <a:off x="1182654" y="2114154"/>
            <a:ext cx="444370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600" b="1" kern="0">
                <a:latin typeface="+mn-lt"/>
                <a:ea typeface="+mn-ea"/>
              </a:defRPr>
            </a:lvl1pPr>
          </a:lstStyle>
          <a:p>
            <a:pPr algn="ctr"/>
            <a:r>
              <a:rPr lang="zh-CN" altLang="en-US" sz="2400" dirty="0"/>
              <a:t>某地区城镇人口数统计图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99906684-2E1A-4FD5-01C1-50DE6416C095}"/>
              </a:ext>
            </a:extLst>
          </p:cNvPr>
          <p:cNvSpPr txBox="1"/>
          <p:nvPr/>
        </p:nvSpPr>
        <p:spPr>
          <a:xfrm>
            <a:off x="7079601" y="2114154"/>
            <a:ext cx="444370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600" b="1" kern="0">
                <a:latin typeface="+mn-lt"/>
                <a:ea typeface="+mn-ea"/>
              </a:defRPr>
            </a:lvl1pPr>
          </a:lstStyle>
          <a:p>
            <a:pPr algn="ctr"/>
            <a:r>
              <a:rPr lang="zh-CN" altLang="en-US" sz="2400" dirty="0"/>
              <a:t>某地区农村人口数统计图</a:t>
            </a:r>
          </a:p>
        </p:txBody>
      </p: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57145D8B-7B38-D3A3-7FF9-485C188302D6}"/>
              </a:ext>
            </a:extLst>
          </p:cNvPr>
          <p:cNvGrpSpPr/>
          <p:nvPr/>
        </p:nvGrpSpPr>
        <p:grpSpPr>
          <a:xfrm>
            <a:off x="305531" y="2638855"/>
            <a:ext cx="5692181" cy="3677951"/>
            <a:chOff x="305531" y="2638855"/>
            <a:chExt cx="5692181" cy="3677951"/>
          </a:xfrm>
        </p:grpSpPr>
        <p:sp>
          <p:nvSpPr>
            <p:cNvPr id="13" name="文本框 12">
              <a:extLst>
                <a:ext uri="{FF2B5EF4-FFF2-40B4-BE49-F238E27FC236}">
                  <a16:creationId xmlns:a16="http://schemas.microsoft.com/office/drawing/2014/main" id="{7AD03229-504B-3A6B-FA71-1B4385802502}"/>
                </a:ext>
              </a:extLst>
            </p:cNvPr>
            <p:cNvSpPr txBox="1"/>
            <p:nvPr/>
          </p:nvSpPr>
          <p:spPr>
            <a:xfrm>
              <a:off x="880547" y="5855141"/>
              <a:ext cx="909070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2800" b="1" strike="noStrike">
                  <a:solidFill>
                    <a:srgbClr val="0070C0"/>
                  </a:solidFill>
                  <a:latin typeface="+mn-lt"/>
                  <a:ea typeface="+mj-ea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en-US" altLang="zh-CN" sz="2400" dirty="0"/>
                <a:t>1980</a:t>
              </a:r>
              <a:endParaRPr lang="zh-CN" altLang="en-US" sz="2400" dirty="0"/>
            </a:p>
          </p:txBody>
        </p:sp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id="{17410008-57B7-DB4B-3A51-5628D9193A88}"/>
                </a:ext>
              </a:extLst>
            </p:cNvPr>
            <p:cNvSpPr txBox="1"/>
            <p:nvPr/>
          </p:nvSpPr>
          <p:spPr>
            <a:xfrm>
              <a:off x="1748292" y="5855141"/>
              <a:ext cx="909070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2800" b="1" strike="noStrike">
                  <a:solidFill>
                    <a:srgbClr val="0070C0"/>
                  </a:solidFill>
                  <a:latin typeface="+mn-lt"/>
                  <a:ea typeface="+mj-ea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en-US" altLang="zh-CN" sz="2400" dirty="0"/>
                <a:t>1990</a:t>
              </a:r>
              <a:endParaRPr lang="zh-CN" altLang="en-US" sz="2400" dirty="0"/>
            </a:p>
          </p:txBody>
        </p:sp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id="{192E0FBD-A280-D923-68FB-630F0B44A0BB}"/>
                </a:ext>
              </a:extLst>
            </p:cNvPr>
            <p:cNvSpPr txBox="1"/>
            <p:nvPr/>
          </p:nvSpPr>
          <p:spPr>
            <a:xfrm>
              <a:off x="2616037" y="5855141"/>
              <a:ext cx="909070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2800" b="1" strike="noStrike">
                  <a:solidFill>
                    <a:srgbClr val="0070C0"/>
                  </a:solidFill>
                  <a:latin typeface="+mn-lt"/>
                  <a:ea typeface="+mj-ea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en-US" altLang="zh-CN" sz="2400" dirty="0"/>
                <a:t>2000</a:t>
              </a:r>
              <a:endParaRPr lang="zh-CN" altLang="en-US" sz="2400" dirty="0"/>
            </a:p>
          </p:txBody>
        </p:sp>
        <p:sp>
          <p:nvSpPr>
            <p:cNvPr id="19" name="文本框 18">
              <a:extLst>
                <a:ext uri="{FF2B5EF4-FFF2-40B4-BE49-F238E27FC236}">
                  <a16:creationId xmlns:a16="http://schemas.microsoft.com/office/drawing/2014/main" id="{2501E59A-53CB-E217-7866-F98AA7498068}"/>
                </a:ext>
              </a:extLst>
            </p:cNvPr>
            <p:cNvSpPr txBox="1"/>
            <p:nvPr/>
          </p:nvSpPr>
          <p:spPr>
            <a:xfrm>
              <a:off x="3483782" y="5855141"/>
              <a:ext cx="909070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2800" b="1" strike="noStrike">
                  <a:solidFill>
                    <a:srgbClr val="0070C0"/>
                  </a:solidFill>
                  <a:latin typeface="+mn-lt"/>
                  <a:ea typeface="+mj-ea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en-US" altLang="zh-CN" sz="2400" dirty="0"/>
                <a:t>2010</a:t>
              </a:r>
              <a:endParaRPr lang="zh-CN" altLang="en-US" sz="2400" dirty="0"/>
            </a:p>
          </p:txBody>
        </p:sp>
        <p:sp>
          <p:nvSpPr>
            <p:cNvPr id="20" name="文本框 19">
              <a:extLst>
                <a:ext uri="{FF2B5EF4-FFF2-40B4-BE49-F238E27FC236}">
                  <a16:creationId xmlns:a16="http://schemas.microsoft.com/office/drawing/2014/main" id="{44AC2EC8-C500-8A3D-95BA-C3138F7AB550}"/>
                </a:ext>
              </a:extLst>
            </p:cNvPr>
            <p:cNvSpPr txBox="1"/>
            <p:nvPr/>
          </p:nvSpPr>
          <p:spPr>
            <a:xfrm>
              <a:off x="4351526" y="5855141"/>
              <a:ext cx="909070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2800" b="1" strike="noStrike">
                  <a:solidFill>
                    <a:srgbClr val="0070C0"/>
                  </a:solidFill>
                  <a:latin typeface="+mn-lt"/>
                  <a:ea typeface="+mj-ea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en-US" altLang="zh-CN" sz="2400" dirty="0"/>
                <a:t>2020</a:t>
              </a:r>
              <a:endParaRPr lang="zh-CN" altLang="en-US" sz="2400" dirty="0"/>
            </a:p>
          </p:txBody>
        </p:sp>
        <p:sp>
          <p:nvSpPr>
            <p:cNvPr id="21" name="文本框 20">
              <a:extLst>
                <a:ext uri="{FF2B5EF4-FFF2-40B4-BE49-F238E27FC236}">
                  <a16:creationId xmlns:a16="http://schemas.microsoft.com/office/drawing/2014/main" id="{5C2700BA-65A9-2E45-6D55-A4D00C0A9F69}"/>
                </a:ext>
              </a:extLst>
            </p:cNvPr>
            <p:cNvSpPr txBox="1"/>
            <p:nvPr/>
          </p:nvSpPr>
          <p:spPr>
            <a:xfrm>
              <a:off x="5088642" y="5855141"/>
              <a:ext cx="909070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2800" b="1" strike="noStrike">
                  <a:solidFill>
                    <a:srgbClr val="0070C0"/>
                  </a:solidFill>
                  <a:latin typeface="+mn-lt"/>
                  <a:ea typeface="+mj-ea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zh-CN" altLang="en-US" sz="2400" dirty="0"/>
                <a:t>年份</a:t>
              </a:r>
            </a:p>
          </p:txBody>
        </p:sp>
        <p:cxnSp>
          <p:nvCxnSpPr>
            <p:cNvPr id="23" name="直接连接符 22">
              <a:extLst>
                <a:ext uri="{FF2B5EF4-FFF2-40B4-BE49-F238E27FC236}">
                  <a16:creationId xmlns:a16="http://schemas.microsoft.com/office/drawing/2014/main" id="{D033BC50-F8EE-29F7-2EB0-10118CBCB2A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24277" y="3088430"/>
              <a:ext cx="0" cy="2748049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接连接符 24">
              <a:extLst>
                <a:ext uri="{FF2B5EF4-FFF2-40B4-BE49-F238E27FC236}">
                  <a16:creationId xmlns:a16="http://schemas.microsoft.com/office/drawing/2014/main" id="{8BCC0C59-F436-C9D9-980E-F4306C60EC7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17871" y="5441482"/>
              <a:ext cx="144000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25">
              <a:extLst>
                <a:ext uri="{FF2B5EF4-FFF2-40B4-BE49-F238E27FC236}">
                  <a16:creationId xmlns:a16="http://schemas.microsoft.com/office/drawing/2014/main" id="{699748AC-6C68-9702-46CD-E738D82C75D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17871" y="5055816"/>
              <a:ext cx="144000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直接连接符 26">
              <a:extLst>
                <a:ext uri="{FF2B5EF4-FFF2-40B4-BE49-F238E27FC236}">
                  <a16:creationId xmlns:a16="http://schemas.microsoft.com/office/drawing/2014/main" id="{884B15A8-8E2C-4953-5C86-9763DF8B1BC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17871" y="4670150"/>
              <a:ext cx="144000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>
              <a:extLst>
                <a:ext uri="{FF2B5EF4-FFF2-40B4-BE49-F238E27FC236}">
                  <a16:creationId xmlns:a16="http://schemas.microsoft.com/office/drawing/2014/main" id="{79ACEEB9-F797-4991-F118-205ACE5A1BA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17871" y="4284484"/>
              <a:ext cx="144000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接连接符 28">
              <a:extLst>
                <a:ext uri="{FF2B5EF4-FFF2-40B4-BE49-F238E27FC236}">
                  <a16:creationId xmlns:a16="http://schemas.microsoft.com/office/drawing/2014/main" id="{60689F0C-CE34-9BD0-15AC-8C77489DBD8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17871" y="3898818"/>
              <a:ext cx="144000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直接连接符 29">
              <a:extLst>
                <a:ext uri="{FF2B5EF4-FFF2-40B4-BE49-F238E27FC236}">
                  <a16:creationId xmlns:a16="http://schemas.microsoft.com/office/drawing/2014/main" id="{B3E72796-80D5-32C7-1D18-2D7A681F37C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17871" y="3513152"/>
              <a:ext cx="144000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文本框 30">
              <a:extLst>
                <a:ext uri="{FF2B5EF4-FFF2-40B4-BE49-F238E27FC236}">
                  <a16:creationId xmlns:a16="http://schemas.microsoft.com/office/drawing/2014/main" id="{FA9CD072-BF0B-A684-6EA2-05A38C841E98}"/>
                </a:ext>
              </a:extLst>
            </p:cNvPr>
            <p:cNvSpPr txBox="1"/>
            <p:nvPr/>
          </p:nvSpPr>
          <p:spPr>
            <a:xfrm>
              <a:off x="396999" y="5231469"/>
              <a:ext cx="527000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2800" b="1" strike="noStrike">
                  <a:solidFill>
                    <a:srgbClr val="0070C0"/>
                  </a:solidFill>
                  <a:latin typeface="+mn-lt"/>
                  <a:ea typeface="+mj-ea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en-US" altLang="zh-CN" sz="2400" dirty="0">
                  <a:solidFill>
                    <a:schemeClr val="tx1"/>
                  </a:solidFill>
                </a:rPr>
                <a:t>10</a:t>
              </a:r>
              <a:endParaRPr lang="zh-CN" alt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32" name="文本框 31">
              <a:extLst>
                <a:ext uri="{FF2B5EF4-FFF2-40B4-BE49-F238E27FC236}">
                  <a16:creationId xmlns:a16="http://schemas.microsoft.com/office/drawing/2014/main" id="{F4BE185F-4F41-0658-C086-992423DF6994}"/>
                </a:ext>
              </a:extLst>
            </p:cNvPr>
            <p:cNvSpPr txBox="1"/>
            <p:nvPr/>
          </p:nvSpPr>
          <p:spPr>
            <a:xfrm>
              <a:off x="396999" y="4820920"/>
              <a:ext cx="527000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2800" b="1" strike="noStrike">
                  <a:solidFill>
                    <a:srgbClr val="0070C0"/>
                  </a:solidFill>
                  <a:latin typeface="+mn-lt"/>
                  <a:ea typeface="+mj-ea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en-US" altLang="zh-CN" sz="2400" dirty="0">
                  <a:solidFill>
                    <a:schemeClr val="tx1"/>
                  </a:solidFill>
                </a:rPr>
                <a:t>20</a:t>
              </a:r>
              <a:endParaRPr lang="zh-CN" alt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33" name="文本框 32">
              <a:extLst>
                <a:ext uri="{FF2B5EF4-FFF2-40B4-BE49-F238E27FC236}">
                  <a16:creationId xmlns:a16="http://schemas.microsoft.com/office/drawing/2014/main" id="{561A8D6C-96BE-8112-CD34-1296C228FE79}"/>
                </a:ext>
              </a:extLst>
            </p:cNvPr>
            <p:cNvSpPr txBox="1"/>
            <p:nvPr/>
          </p:nvSpPr>
          <p:spPr>
            <a:xfrm>
              <a:off x="396999" y="4475688"/>
              <a:ext cx="527000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2800" b="1" strike="noStrike">
                  <a:solidFill>
                    <a:srgbClr val="0070C0"/>
                  </a:solidFill>
                  <a:latin typeface="+mn-lt"/>
                  <a:ea typeface="+mj-ea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en-US" altLang="zh-CN" sz="2400" dirty="0">
                  <a:solidFill>
                    <a:schemeClr val="tx1"/>
                  </a:solidFill>
                </a:rPr>
                <a:t>30</a:t>
              </a:r>
              <a:endParaRPr lang="zh-CN" alt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34" name="文本框 33">
              <a:extLst>
                <a:ext uri="{FF2B5EF4-FFF2-40B4-BE49-F238E27FC236}">
                  <a16:creationId xmlns:a16="http://schemas.microsoft.com/office/drawing/2014/main" id="{C3F825EC-B12F-AD56-4162-7D7CFC1BB57D}"/>
                </a:ext>
              </a:extLst>
            </p:cNvPr>
            <p:cNvSpPr txBox="1"/>
            <p:nvPr/>
          </p:nvSpPr>
          <p:spPr>
            <a:xfrm>
              <a:off x="396999" y="4083803"/>
              <a:ext cx="527000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2800" b="1" strike="noStrike">
                  <a:solidFill>
                    <a:srgbClr val="0070C0"/>
                  </a:solidFill>
                  <a:latin typeface="+mn-lt"/>
                  <a:ea typeface="+mj-ea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en-US" altLang="zh-CN" sz="2400" dirty="0">
                  <a:solidFill>
                    <a:schemeClr val="tx1"/>
                  </a:solidFill>
                </a:rPr>
                <a:t>40</a:t>
              </a:r>
              <a:endParaRPr lang="zh-CN" alt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35" name="文本框 34">
              <a:extLst>
                <a:ext uri="{FF2B5EF4-FFF2-40B4-BE49-F238E27FC236}">
                  <a16:creationId xmlns:a16="http://schemas.microsoft.com/office/drawing/2014/main" id="{7E6C118B-147F-C5A8-FEE8-7D1A31D20BCB}"/>
                </a:ext>
              </a:extLst>
            </p:cNvPr>
            <p:cNvSpPr txBox="1"/>
            <p:nvPr/>
          </p:nvSpPr>
          <p:spPr>
            <a:xfrm>
              <a:off x="396999" y="3691918"/>
              <a:ext cx="527000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2800" b="1" strike="noStrike">
                  <a:solidFill>
                    <a:srgbClr val="0070C0"/>
                  </a:solidFill>
                  <a:latin typeface="+mn-lt"/>
                  <a:ea typeface="+mj-ea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en-US" altLang="zh-CN" sz="2400" dirty="0">
                  <a:solidFill>
                    <a:schemeClr val="tx1"/>
                  </a:solidFill>
                </a:rPr>
                <a:t>50</a:t>
              </a:r>
              <a:endParaRPr lang="zh-CN" alt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36" name="文本框 35">
              <a:extLst>
                <a:ext uri="{FF2B5EF4-FFF2-40B4-BE49-F238E27FC236}">
                  <a16:creationId xmlns:a16="http://schemas.microsoft.com/office/drawing/2014/main" id="{16A8C95F-1530-0E4B-22DA-B876C82331EE}"/>
                </a:ext>
              </a:extLst>
            </p:cNvPr>
            <p:cNvSpPr txBox="1"/>
            <p:nvPr/>
          </p:nvSpPr>
          <p:spPr>
            <a:xfrm>
              <a:off x="396999" y="3272038"/>
              <a:ext cx="527000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2800" b="1" strike="noStrike">
                  <a:solidFill>
                    <a:srgbClr val="0070C0"/>
                  </a:solidFill>
                  <a:latin typeface="+mn-lt"/>
                  <a:ea typeface="+mj-ea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en-US" altLang="zh-CN" sz="2400" dirty="0">
                  <a:solidFill>
                    <a:schemeClr val="tx1"/>
                  </a:solidFill>
                </a:rPr>
                <a:t>60</a:t>
              </a:r>
              <a:endParaRPr lang="zh-CN" alt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37" name="文本框 36">
              <a:extLst>
                <a:ext uri="{FF2B5EF4-FFF2-40B4-BE49-F238E27FC236}">
                  <a16:creationId xmlns:a16="http://schemas.microsoft.com/office/drawing/2014/main" id="{8F42A080-9ACC-6D39-DF26-B144AE253436}"/>
                </a:ext>
              </a:extLst>
            </p:cNvPr>
            <p:cNvSpPr txBox="1"/>
            <p:nvPr/>
          </p:nvSpPr>
          <p:spPr>
            <a:xfrm>
              <a:off x="305531" y="2638855"/>
              <a:ext cx="1694687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2800" b="1" strike="noStrike">
                  <a:solidFill>
                    <a:srgbClr val="0070C0"/>
                  </a:solidFill>
                  <a:latin typeface="+mn-lt"/>
                  <a:ea typeface="+mj-ea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zh-CN" altLang="en-US" sz="2400" dirty="0">
                  <a:solidFill>
                    <a:schemeClr val="tx1"/>
                  </a:solidFill>
                </a:rPr>
                <a:t>人数</a:t>
              </a:r>
              <a:r>
                <a:rPr lang="en-US" altLang="zh-CN" sz="2400" dirty="0">
                  <a:solidFill>
                    <a:schemeClr val="tx1"/>
                  </a:solidFill>
                </a:rPr>
                <a:t>/</a:t>
              </a:r>
              <a:r>
                <a:rPr lang="zh-CN" altLang="en-US" sz="2400" dirty="0">
                  <a:solidFill>
                    <a:schemeClr val="tx1"/>
                  </a:solidFill>
                </a:rPr>
                <a:t>万人</a:t>
              </a:r>
            </a:p>
          </p:txBody>
        </p:sp>
        <p:sp>
          <p:nvSpPr>
            <p:cNvPr id="38" name="文本框 37">
              <a:extLst>
                <a:ext uri="{FF2B5EF4-FFF2-40B4-BE49-F238E27FC236}">
                  <a16:creationId xmlns:a16="http://schemas.microsoft.com/office/drawing/2014/main" id="{35DF6C35-F916-A521-D84D-4198A46D4EAC}"/>
                </a:ext>
              </a:extLst>
            </p:cNvPr>
            <p:cNvSpPr txBox="1"/>
            <p:nvPr/>
          </p:nvSpPr>
          <p:spPr>
            <a:xfrm>
              <a:off x="396999" y="5614023"/>
              <a:ext cx="527000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2800" b="1" strike="noStrike">
                  <a:solidFill>
                    <a:srgbClr val="0070C0"/>
                  </a:solidFill>
                  <a:latin typeface="+mn-lt"/>
                  <a:ea typeface="+mj-ea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en-US" altLang="zh-CN" sz="2400" dirty="0">
                  <a:solidFill>
                    <a:schemeClr val="tx1"/>
                  </a:solidFill>
                </a:rPr>
                <a:t>0</a:t>
              </a:r>
              <a:endParaRPr lang="zh-CN" alt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39" name="矩形 38">
              <a:extLst>
                <a:ext uri="{FF2B5EF4-FFF2-40B4-BE49-F238E27FC236}">
                  <a16:creationId xmlns:a16="http://schemas.microsoft.com/office/drawing/2014/main" id="{E0F24159-9F0C-9AEB-F9CB-4CA24664180D}"/>
                </a:ext>
              </a:extLst>
            </p:cNvPr>
            <p:cNvSpPr/>
            <p:nvPr/>
          </p:nvSpPr>
          <p:spPr>
            <a:xfrm>
              <a:off x="1158625" y="5017771"/>
              <a:ext cx="432000" cy="813944"/>
            </a:xfrm>
            <a:prstGeom prst="rect">
              <a:avLst/>
            </a:prstGeom>
            <a:solidFill>
              <a:srgbClr val="FDDA83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" name="矩形 39">
              <a:extLst>
                <a:ext uri="{FF2B5EF4-FFF2-40B4-BE49-F238E27FC236}">
                  <a16:creationId xmlns:a16="http://schemas.microsoft.com/office/drawing/2014/main" id="{4CDA2FCB-A0C7-D940-08D5-C0390C6A68A1}"/>
                </a:ext>
              </a:extLst>
            </p:cNvPr>
            <p:cNvSpPr/>
            <p:nvPr/>
          </p:nvSpPr>
          <p:spPr>
            <a:xfrm>
              <a:off x="2012065" y="4744720"/>
              <a:ext cx="432000" cy="1086995"/>
            </a:xfrm>
            <a:prstGeom prst="rect">
              <a:avLst/>
            </a:prstGeom>
            <a:solidFill>
              <a:srgbClr val="FDDA83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" name="矩形 40">
              <a:extLst>
                <a:ext uri="{FF2B5EF4-FFF2-40B4-BE49-F238E27FC236}">
                  <a16:creationId xmlns:a16="http://schemas.microsoft.com/office/drawing/2014/main" id="{A579F09B-3754-B0C6-9619-5D0776CEF7B8}"/>
                </a:ext>
              </a:extLst>
            </p:cNvPr>
            <p:cNvSpPr/>
            <p:nvPr/>
          </p:nvSpPr>
          <p:spPr>
            <a:xfrm>
              <a:off x="2851820" y="4478694"/>
              <a:ext cx="432000" cy="1353021"/>
            </a:xfrm>
            <a:prstGeom prst="rect">
              <a:avLst/>
            </a:prstGeom>
            <a:solidFill>
              <a:srgbClr val="FDDA83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" name="矩形 41">
              <a:extLst>
                <a:ext uri="{FF2B5EF4-FFF2-40B4-BE49-F238E27FC236}">
                  <a16:creationId xmlns:a16="http://schemas.microsoft.com/office/drawing/2014/main" id="{7F2900B6-E4B6-7738-06FD-C5DA4A07677E}"/>
                </a:ext>
              </a:extLst>
            </p:cNvPr>
            <p:cNvSpPr/>
            <p:nvPr/>
          </p:nvSpPr>
          <p:spPr>
            <a:xfrm>
              <a:off x="3719567" y="4049486"/>
              <a:ext cx="432000" cy="1782229"/>
            </a:xfrm>
            <a:prstGeom prst="rect">
              <a:avLst/>
            </a:prstGeom>
            <a:solidFill>
              <a:srgbClr val="FDDA83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3" name="矩形 42">
              <a:extLst>
                <a:ext uri="{FF2B5EF4-FFF2-40B4-BE49-F238E27FC236}">
                  <a16:creationId xmlns:a16="http://schemas.microsoft.com/office/drawing/2014/main" id="{97770CE3-D9C3-0E06-9069-276DC04D661F}"/>
                </a:ext>
              </a:extLst>
            </p:cNvPr>
            <p:cNvSpPr/>
            <p:nvPr/>
          </p:nvSpPr>
          <p:spPr>
            <a:xfrm>
              <a:off x="4596644" y="3554964"/>
              <a:ext cx="432000" cy="2276752"/>
            </a:xfrm>
            <a:prstGeom prst="rect">
              <a:avLst/>
            </a:prstGeom>
            <a:solidFill>
              <a:srgbClr val="FDDA83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" name="文本框 43">
              <a:extLst>
                <a:ext uri="{FF2B5EF4-FFF2-40B4-BE49-F238E27FC236}">
                  <a16:creationId xmlns:a16="http://schemas.microsoft.com/office/drawing/2014/main" id="{0F93DC0D-75EE-BECB-E32C-5E78893C722A}"/>
                </a:ext>
              </a:extLst>
            </p:cNvPr>
            <p:cNvSpPr txBox="1"/>
            <p:nvPr/>
          </p:nvSpPr>
          <p:spPr>
            <a:xfrm>
              <a:off x="1091896" y="4566159"/>
              <a:ext cx="556374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2800" b="1" strike="noStrike">
                  <a:solidFill>
                    <a:srgbClr val="0070C0"/>
                  </a:solidFill>
                  <a:latin typeface="+mn-lt"/>
                  <a:ea typeface="+mj-ea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en-US" altLang="zh-CN" sz="2400" dirty="0"/>
                <a:t>21</a:t>
              </a:r>
              <a:endParaRPr lang="zh-CN" altLang="en-US" sz="2400" dirty="0"/>
            </a:p>
          </p:txBody>
        </p:sp>
        <p:sp>
          <p:nvSpPr>
            <p:cNvPr id="45" name="文本框 44">
              <a:extLst>
                <a:ext uri="{FF2B5EF4-FFF2-40B4-BE49-F238E27FC236}">
                  <a16:creationId xmlns:a16="http://schemas.microsoft.com/office/drawing/2014/main" id="{A77D9964-ABDB-4631-9003-787BF38ACBE4}"/>
                </a:ext>
              </a:extLst>
            </p:cNvPr>
            <p:cNvSpPr txBox="1"/>
            <p:nvPr/>
          </p:nvSpPr>
          <p:spPr>
            <a:xfrm>
              <a:off x="1978303" y="4323562"/>
              <a:ext cx="556374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2800" b="1" strike="noStrike">
                  <a:solidFill>
                    <a:srgbClr val="0070C0"/>
                  </a:solidFill>
                  <a:latin typeface="+mn-lt"/>
                  <a:ea typeface="+mj-ea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en-US" altLang="zh-CN" sz="2400" dirty="0"/>
                <a:t>27</a:t>
              </a:r>
              <a:endParaRPr lang="zh-CN" altLang="en-US" sz="2400" dirty="0"/>
            </a:p>
          </p:txBody>
        </p:sp>
        <p:sp>
          <p:nvSpPr>
            <p:cNvPr id="46" name="文本框 45">
              <a:extLst>
                <a:ext uri="{FF2B5EF4-FFF2-40B4-BE49-F238E27FC236}">
                  <a16:creationId xmlns:a16="http://schemas.microsoft.com/office/drawing/2014/main" id="{4547480A-272A-57B0-2A55-671427FC5AE3}"/>
                </a:ext>
              </a:extLst>
            </p:cNvPr>
            <p:cNvSpPr txBox="1"/>
            <p:nvPr/>
          </p:nvSpPr>
          <p:spPr>
            <a:xfrm>
              <a:off x="2799396" y="4043644"/>
              <a:ext cx="556374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2800" b="1" strike="noStrike">
                  <a:solidFill>
                    <a:srgbClr val="0070C0"/>
                  </a:solidFill>
                  <a:latin typeface="+mn-lt"/>
                  <a:ea typeface="+mj-ea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en-US" altLang="zh-CN" sz="2400" dirty="0"/>
                <a:t>35</a:t>
              </a:r>
              <a:endParaRPr lang="zh-CN" altLang="en-US" sz="2400" dirty="0"/>
            </a:p>
          </p:txBody>
        </p:sp>
        <p:sp>
          <p:nvSpPr>
            <p:cNvPr id="47" name="文本框 46">
              <a:extLst>
                <a:ext uri="{FF2B5EF4-FFF2-40B4-BE49-F238E27FC236}">
                  <a16:creationId xmlns:a16="http://schemas.microsoft.com/office/drawing/2014/main" id="{D5FBDD02-CD7B-A1D9-4DFA-948CD8383387}"/>
                </a:ext>
              </a:extLst>
            </p:cNvPr>
            <p:cNvSpPr txBox="1"/>
            <p:nvPr/>
          </p:nvSpPr>
          <p:spPr>
            <a:xfrm>
              <a:off x="3676475" y="3633097"/>
              <a:ext cx="556374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2800" b="1" strike="noStrike">
                  <a:solidFill>
                    <a:srgbClr val="0070C0"/>
                  </a:solidFill>
                  <a:latin typeface="+mn-lt"/>
                  <a:ea typeface="+mj-ea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en-US" altLang="zh-CN" sz="2400" dirty="0"/>
                <a:t>46</a:t>
              </a:r>
              <a:endParaRPr lang="zh-CN" altLang="en-US" sz="2400" dirty="0"/>
            </a:p>
          </p:txBody>
        </p:sp>
        <p:sp>
          <p:nvSpPr>
            <p:cNvPr id="48" name="文本框 47">
              <a:extLst>
                <a:ext uri="{FF2B5EF4-FFF2-40B4-BE49-F238E27FC236}">
                  <a16:creationId xmlns:a16="http://schemas.microsoft.com/office/drawing/2014/main" id="{C15517F7-8140-9C17-C6B4-87768716D2B3}"/>
                </a:ext>
              </a:extLst>
            </p:cNvPr>
            <p:cNvSpPr txBox="1"/>
            <p:nvPr/>
          </p:nvSpPr>
          <p:spPr>
            <a:xfrm>
              <a:off x="4544220" y="3110582"/>
              <a:ext cx="556374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2800" b="1" strike="noStrike">
                  <a:solidFill>
                    <a:srgbClr val="0070C0"/>
                  </a:solidFill>
                  <a:latin typeface="+mn-lt"/>
                  <a:ea typeface="+mj-ea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en-US" altLang="zh-CN" sz="2400" dirty="0"/>
                <a:t>59</a:t>
              </a:r>
              <a:endParaRPr lang="zh-CN" altLang="en-US" sz="2400" dirty="0"/>
            </a:p>
          </p:txBody>
        </p:sp>
        <p:cxnSp>
          <p:nvCxnSpPr>
            <p:cNvPr id="49" name="直接连接符 48">
              <a:extLst>
                <a:ext uri="{FF2B5EF4-FFF2-40B4-BE49-F238E27FC236}">
                  <a16:creationId xmlns:a16="http://schemas.microsoft.com/office/drawing/2014/main" id="{764E5255-BE0F-AEF3-8684-40645FD7891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17871" y="5827148"/>
              <a:ext cx="4968000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0" name="组合 49">
            <a:extLst>
              <a:ext uri="{FF2B5EF4-FFF2-40B4-BE49-F238E27FC236}">
                <a16:creationId xmlns:a16="http://schemas.microsoft.com/office/drawing/2014/main" id="{D794A360-3F38-E45F-DEEA-6995B11AA8D5}"/>
              </a:ext>
            </a:extLst>
          </p:cNvPr>
          <p:cNvGrpSpPr/>
          <p:nvPr/>
        </p:nvGrpSpPr>
        <p:grpSpPr>
          <a:xfrm>
            <a:off x="6202478" y="2638855"/>
            <a:ext cx="5692181" cy="3677951"/>
            <a:chOff x="6202478" y="2638855"/>
            <a:chExt cx="5692181" cy="3677951"/>
          </a:xfrm>
        </p:grpSpPr>
        <p:cxnSp>
          <p:nvCxnSpPr>
            <p:cNvPr id="51" name="直接连接符 50">
              <a:extLst>
                <a:ext uri="{FF2B5EF4-FFF2-40B4-BE49-F238E27FC236}">
                  <a16:creationId xmlns:a16="http://schemas.microsoft.com/office/drawing/2014/main" id="{9374D73A-23C1-8329-A496-0BCDA5335F2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814818" y="5827148"/>
              <a:ext cx="4968000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2" name="文本框 51">
              <a:extLst>
                <a:ext uri="{FF2B5EF4-FFF2-40B4-BE49-F238E27FC236}">
                  <a16:creationId xmlns:a16="http://schemas.microsoft.com/office/drawing/2014/main" id="{CC330D2E-4D09-E430-48BA-F89242B9B99B}"/>
                </a:ext>
              </a:extLst>
            </p:cNvPr>
            <p:cNvSpPr txBox="1"/>
            <p:nvPr/>
          </p:nvSpPr>
          <p:spPr>
            <a:xfrm>
              <a:off x="6777494" y="5855141"/>
              <a:ext cx="909070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2800" b="1" strike="noStrike">
                  <a:solidFill>
                    <a:srgbClr val="0070C0"/>
                  </a:solidFill>
                  <a:latin typeface="+mn-lt"/>
                  <a:ea typeface="+mj-ea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en-US" altLang="zh-CN" sz="2400" dirty="0"/>
                <a:t>1980</a:t>
              </a:r>
              <a:endParaRPr lang="zh-CN" altLang="en-US" sz="2400" dirty="0"/>
            </a:p>
          </p:txBody>
        </p:sp>
        <p:sp>
          <p:nvSpPr>
            <p:cNvPr id="53" name="文本框 52">
              <a:extLst>
                <a:ext uri="{FF2B5EF4-FFF2-40B4-BE49-F238E27FC236}">
                  <a16:creationId xmlns:a16="http://schemas.microsoft.com/office/drawing/2014/main" id="{15C9A01E-2585-4D41-19D0-4EEC6D4AD184}"/>
                </a:ext>
              </a:extLst>
            </p:cNvPr>
            <p:cNvSpPr txBox="1"/>
            <p:nvPr/>
          </p:nvSpPr>
          <p:spPr>
            <a:xfrm>
              <a:off x="7645239" y="5855141"/>
              <a:ext cx="909070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2800" b="1" strike="noStrike">
                  <a:solidFill>
                    <a:srgbClr val="0070C0"/>
                  </a:solidFill>
                  <a:latin typeface="+mn-lt"/>
                  <a:ea typeface="+mj-ea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en-US" altLang="zh-CN" sz="2400" dirty="0"/>
                <a:t>1990</a:t>
              </a:r>
              <a:endParaRPr lang="zh-CN" altLang="en-US" sz="2400" dirty="0"/>
            </a:p>
          </p:txBody>
        </p:sp>
        <p:sp>
          <p:nvSpPr>
            <p:cNvPr id="54" name="文本框 53">
              <a:extLst>
                <a:ext uri="{FF2B5EF4-FFF2-40B4-BE49-F238E27FC236}">
                  <a16:creationId xmlns:a16="http://schemas.microsoft.com/office/drawing/2014/main" id="{5311C4EA-6EA6-0664-DC82-AACBD3521A0F}"/>
                </a:ext>
              </a:extLst>
            </p:cNvPr>
            <p:cNvSpPr txBox="1"/>
            <p:nvPr/>
          </p:nvSpPr>
          <p:spPr>
            <a:xfrm>
              <a:off x="8512984" y="5855141"/>
              <a:ext cx="909070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2800" b="1" strike="noStrike">
                  <a:solidFill>
                    <a:srgbClr val="0070C0"/>
                  </a:solidFill>
                  <a:latin typeface="+mn-lt"/>
                  <a:ea typeface="+mj-ea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en-US" altLang="zh-CN" sz="2400" dirty="0"/>
                <a:t>2000</a:t>
              </a:r>
              <a:endParaRPr lang="zh-CN" altLang="en-US" sz="2400" dirty="0"/>
            </a:p>
          </p:txBody>
        </p:sp>
        <p:sp>
          <p:nvSpPr>
            <p:cNvPr id="55" name="文本框 54">
              <a:extLst>
                <a:ext uri="{FF2B5EF4-FFF2-40B4-BE49-F238E27FC236}">
                  <a16:creationId xmlns:a16="http://schemas.microsoft.com/office/drawing/2014/main" id="{2828D2E3-4BC3-2BB6-E8BF-0F857CF1C452}"/>
                </a:ext>
              </a:extLst>
            </p:cNvPr>
            <p:cNvSpPr txBox="1"/>
            <p:nvPr/>
          </p:nvSpPr>
          <p:spPr>
            <a:xfrm>
              <a:off x="9380729" y="5855141"/>
              <a:ext cx="909070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2800" b="1" strike="noStrike">
                  <a:solidFill>
                    <a:srgbClr val="0070C0"/>
                  </a:solidFill>
                  <a:latin typeface="+mn-lt"/>
                  <a:ea typeface="+mj-ea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en-US" altLang="zh-CN" sz="2400" dirty="0"/>
                <a:t>2010</a:t>
              </a:r>
              <a:endParaRPr lang="zh-CN" altLang="en-US" sz="2400" dirty="0"/>
            </a:p>
          </p:txBody>
        </p:sp>
        <p:sp>
          <p:nvSpPr>
            <p:cNvPr id="56" name="文本框 55">
              <a:extLst>
                <a:ext uri="{FF2B5EF4-FFF2-40B4-BE49-F238E27FC236}">
                  <a16:creationId xmlns:a16="http://schemas.microsoft.com/office/drawing/2014/main" id="{03D01853-E98A-0EF1-B8BE-7FC7EF23BC79}"/>
                </a:ext>
              </a:extLst>
            </p:cNvPr>
            <p:cNvSpPr txBox="1"/>
            <p:nvPr/>
          </p:nvSpPr>
          <p:spPr>
            <a:xfrm>
              <a:off x="10248473" y="5855141"/>
              <a:ext cx="909070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2800" b="1" strike="noStrike">
                  <a:solidFill>
                    <a:srgbClr val="0070C0"/>
                  </a:solidFill>
                  <a:latin typeface="+mn-lt"/>
                  <a:ea typeface="+mj-ea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en-US" altLang="zh-CN" sz="2400" dirty="0"/>
                <a:t>2020</a:t>
              </a:r>
              <a:endParaRPr lang="zh-CN" altLang="en-US" sz="2400" dirty="0"/>
            </a:p>
          </p:txBody>
        </p:sp>
        <p:sp>
          <p:nvSpPr>
            <p:cNvPr id="57" name="文本框 56">
              <a:extLst>
                <a:ext uri="{FF2B5EF4-FFF2-40B4-BE49-F238E27FC236}">
                  <a16:creationId xmlns:a16="http://schemas.microsoft.com/office/drawing/2014/main" id="{624E3997-5C9E-FF07-9B2D-28806A2D0BAC}"/>
                </a:ext>
              </a:extLst>
            </p:cNvPr>
            <p:cNvSpPr txBox="1"/>
            <p:nvPr/>
          </p:nvSpPr>
          <p:spPr>
            <a:xfrm>
              <a:off x="10985589" y="5855141"/>
              <a:ext cx="909070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2800" b="1" strike="noStrike">
                  <a:solidFill>
                    <a:srgbClr val="0070C0"/>
                  </a:solidFill>
                  <a:latin typeface="+mn-lt"/>
                  <a:ea typeface="+mj-ea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zh-CN" altLang="en-US" sz="2400" dirty="0"/>
                <a:t>年份</a:t>
              </a:r>
            </a:p>
          </p:txBody>
        </p:sp>
        <p:cxnSp>
          <p:nvCxnSpPr>
            <p:cNvPr id="58" name="直接连接符 57">
              <a:extLst>
                <a:ext uri="{FF2B5EF4-FFF2-40B4-BE49-F238E27FC236}">
                  <a16:creationId xmlns:a16="http://schemas.microsoft.com/office/drawing/2014/main" id="{CC598CC9-D99B-3F00-37A4-422EFF69293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821224" y="3088430"/>
              <a:ext cx="0" cy="2748049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直接连接符 58">
              <a:extLst>
                <a:ext uri="{FF2B5EF4-FFF2-40B4-BE49-F238E27FC236}">
                  <a16:creationId xmlns:a16="http://schemas.microsoft.com/office/drawing/2014/main" id="{F16B4C5E-BCF5-F928-ECCA-8E1AF8A238B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814818" y="5441482"/>
              <a:ext cx="144000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直接连接符 59">
              <a:extLst>
                <a:ext uri="{FF2B5EF4-FFF2-40B4-BE49-F238E27FC236}">
                  <a16:creationId xmlns:a16="http://schemas.microsoft.com/office/drawing/2014/main" id="{B8968165-6212-0B7E-38BD-BE946B6D480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814818" y="5055816"/>
              <a:ext cx="144000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直接连接符 60">
              <a:extLst>
                <a:ext uri="{FF2B5EF4-FFF2-40B4-BE49-F238E27FC236}">
                  <a16:creationId xmlns:a16="http://schemas.microsoft.com/office/drawing/2014/main" id="{41090163-1EA3-8F16-19A5-59A4DDE2154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814818" y="4670150"/>
              <a:ext cx="144000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直接连接符 61">
              <a:extLst>
                <a:ext uri="{FF2B5EF4-FFF2-40B4-BE49-F238E27FC236}">
                  <a16:creationId xmlns:a16="http://schemas.microsoft.com/office/drawing/2014/main" id="{DFBCE6F2-4E73-F6F7-BD6C-183B0CED34A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814818" y="4284484"/>
              <a:ext cx="144000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直接连接符 62">
              <a:extLst>
                <a:ext uri="{FF2B5EF4-FFF2-40B4-BE49-F238E27FC236}">
                  <a16:creationId xmlns:a16="http://schemas.microsoft.com/office/drawing/2014/main" id="{B76255EB-3B89-B22D-6D5A-5C40E52538D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814818" y="3898818"/>
              <a:ext cx="144000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直接连接符 63">
              <a:extLst>
                <a:ext uri="{FF2B5EF4-FFF2-40B4-BE49-F238E27FC236}">
                  <a16:creationId xmlns:a16="http://schemas.microsoft.com/office/drawing/2014/main" id="{ED46E824-5462-6AE7-E723-D72B410A466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814818" y="3513152"/>
              <a:ext cx="144000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6" name="文本框 65">
              <a:extLst>
                <a:ext uri="{FF2B5EF4-FFF2-40B4-BE49-F238E27FC236}">
                  <a16:creationId xmlns:a16="http://schemas.microsoft.com/office/drawing/2014/main" id="{48BAC7F0-EB4F-D631-8A17-9C17AE03C93C}"/>
                </a:ext>
              </a:extLst>
            </p:cNvPr>
            <p:cNvSpPr txBox="1"/>
            <p:nvPr/>
          </p:nvSpPr>
          <p:spPr>
            <a:xfrm>
              <a:off x="6293946" y="5231469"/>
              <a:ext cx="527000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2800" b="1" strike="noStrike">
                  <a:solidFill>
                    <a:srgbClr val="0070C0"/>
                  </a:solidFill>
                  <a:latin typeface="+mn-lt"/>
                  <a:ea typeface="+mj-ea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en-US" altLang="zh-CN" sz="2400" dirty="0">
                  <a:solidFill>
                    <a:schemeClr val="tx1"/>
                  </a:solidFill>
                </a:rPr>
                <a:t>10</a:t>
              </a:r>
              <a:endParaRPr lang="zh-CN" alt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67" name="文本框 66">
              <a:extLst>
                <a:ext uri="{FF2B5EF4-FFF2-40B4-BE49-F238E27FC236}">
                  <a16:creationId xmlns:a16="http://schemas.microsoft.com/office/drawing/2014/main" id="{37C6FC4C-E3DD-14C7-D5C1-F751C45E2F31}"/>
                </a:ext>
              </a:extLst>
            </p:cNvPr>
            <p:cNvSpPr txBox="1"/>
            <p:nvPr/>
          </p:nvSpPr>
          <p:spPr>
            <a:xfrm>
              <a:off x="6293946" y="4820920"/>
              <a:ext cx="527000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2800" b="1" strike="noStrike">
                  <a:solidFill>
                    <a:srgbClr val="0070C0"/>
                  </a:solidFill>
                  <a:latin typeface="+mn-lt"/>
                  <a:ea typeface="+mj-ea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en-US" altLang="zh-CN" sz="2400" dirty="0">
                  <a:solidFill>
                    <a:schemeClr val="tx1"/>
                  </a:solidFill>
                </a:rPr>
                <a:t>20</a:t>
              </a:r>
              <a:endParaRPr lang="zh-CN" alt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68" name="文本框 67">
              <a:extLst>
                <a:ext uri="{FF2B5EF4-FFF2-40B4-BE49-F238E27FC236}">
                  <a16:creationId xmlns:a16="http://schemas.microsoft.com/office/drawing/2014/main" id="{349B44AF-93C4-6849-69EA-4C94673A2337}"/>
                </a:ext>
              </a:extLst>
            </p:cNvPr>
            <p:cNvSpPr txBox="1"/>
            <p:nvPr/>
          </p:nvSpPr>
          <p:spPr>
            <a:xfrm>
              <a:off x="6293946" y="4475688"/>
              <a:ext cx="527000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2800" b="1" strike="noStrike">
                  <a:solidFill>
                    <a:srgbClr val="0070C0"/>
                  </a:solidFill>
                  <a:latin typeface="+mn-lt"/>
                  <a:ea typeface="+mj-ea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en-US" altLang="zh-CN" sz="2400" dirty="0">
                  <a:solidFill>
                    <a:schemeClr val="tx1"/>
                  </a:solidFill>
                </a:rPr>
                <a:t>30</a:t>
              </a:r>
              <a:endParaRPr lang="zh-CN" alt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69" name="文本框 68">
              <a:extLst>
                <a:ext uri="{FF2B5EF4-FFF2-40B4-BE49-F238E27FC236}">
                  <a16:creationId xmlns:a16="http://schemas.microsoft.com/office/drawing/2014/main" id="{5007E359-E7DD-FD72-9FEF-66B88C6FB4B2}"/>
                </a:ext>
              </a:extLst>
            </p:cNvPr>
            <p:cNvSpPr txBox="1"/>
            <p:nvPr/>
          </p:nvSpPr>
          <p:spPr>
            <a:xfrm>
              <a:off x="6293946" y="4083803"/>
              <a:ext cx="527000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2800" b="1" strike="noStrike">
                  <a:solidFill>
                    <a:srgbClr val="0070C0"/>
                  </a:solidFill>
                  <a:latin typeface="+mn-lt"/>
                  <a:ea typeface="+mj-ea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en-US" altLang="zh-CN" sz="2400" dirty="0">
                  <a:solidFill>
                    <a:schemeClr val="tx1"/>
                  </a:solidFill>
                </a:rPr>
                <a:t>40</a:t>
              </a:r>
              <a:endParaRPr lang="zh-CN" alt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70" name="文本框 69">
              <a:extLst>
                <a:ext uri="{FF2B5EF4-FFF2-40B4-BE49-F238E27FC236}">
                  <a16:creationId xmlns:a16="http://schemas.microsoft.com/office/drawing/2014/main" id="{069B0C19-C806-D1BB-A47D-737DE85E44B8}"/>
                </a:ext>
              </a:extLst>
            </p:cNvPr>
            <p:cNvSpPr txBox="1"/>
            <p:nvPr/>
          </p:nvSpPr>
          <p:spPr>
            <a:xfrm>
              <a:off x="6293946" y="3691918"/>
              <a:ext cx="527000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2800" b="1" strike="noStrike">
                  <a:solidFill>
                    <a:srgbClr val="0070C0"/>
                  </a:solidFill>
                  <a:latin typeface="+mn-lt"/>
                  <a:ea typeface="+mj-ea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en-US" altLang="zh-CN" sz="2400" dirty="0">
                  <a:solidFill>
                    <a:schemeClr val="tx1"/>
                  </a:solidFill>
                </a:rPr>
                <a:t>50</a:t>
              </a:r>
              <a:endParaRPr lang="zh-CN" alt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71" name="文本框 70">
              <a:extLst>
                <a:ext uri="{FF2B5EF4-FFF2-40B4-BE49-F238E27FC236}">
                  <a16:creationId xmlns:a16="http://schemas.microsoft.com/office/drawing/2014/main" id="{08E7D276-56C9-9486-F634-4FD2BA0BD8F5}"/>
                </a:ext>
              </a:extLst>
            </p:cNvPr>
            <p:cNvSpPr txBox="1"/>
            <p:nvPr/>
          </p:nvSpPr>
          <p:spPr>
            <a:xfrm>
              <a:off x="6293946" y="3272038"/>
              <a:ext cx="527000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2800" b="1" strike="noStrike">
                  <a:solidFill>
                    <a:srgbClr val="0070C0"/>
                  </a:solidFill>
                  <a:latin typeface="+mn-lt"/>
                  <a:ea typeface="+mj-ea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en-US" altLang="zh-CN" sz="2400" dirty="0">
                  <a:solidFill>
                    <a:schemeClr val="tx1"/>
                  </a:solidFill>
                </a:rPr>
                <a:t>60</a:t>
              </a:r>
              <a:endParaRPr lang="zh-CN" alt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72" name="文本框 71">
              <a:extLst>
                <a:ext uri="{FF2B5EF4-FFF2-40B4-BE49-F238E27FC236}">
                  <a16:creationId xmlns:a16="http://schemas.microsoft.com/office/drawing/2014/main" id="{8479B6ED-753A-4981-4F64-BAA60011FE00}"/>
                </a:ext>
              </a:extLst>
            </p:cNvPr>
            <p:cNvSpPr txBox="1"/>
            <p:nvPr/>
          </p:nvSpPr>
          <p:spPr>
            <a:xfrm>
              <a:off x="6202478" y="2638855"/>
              <a:ext cx="1694687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2800" b="1" strike="noStrike">
                  <a:solidFill>
                    <a:srgbClr val="0070C0"/>
                  </a:solidFill>
                  <a:latin typeface="+mn-lt"/>
                  <a:ea typeface="+mj-ea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zh-CN" altLang="en-US" sz="2400" dirty="0">
                  <a:solidFill>
                    <a:schemeClr val="tx1"/>
                  </a:solidFill>
                </a:rPr>
                <a:t>人数</a:t>
              </a:r>
              <a:r>
                <a:rPr lang="en-US" altLang="zh-CN" sz="2400" dirty="0">
                  <a:solidFill>
                    <a:schemeClr val="tx1"/>
                  </a:solidFill>
                </a:rPr>
                <a:t>/</a:t>
              </a:r>
              <a:r>
                <a:rPr lang="zh-CN" altLang="en-US" sz="2400" dirty="0">
                  <a:solidFill>
                    <a:schemeClr val="tx1"/>
                  </a:solidFill>
                </a:rPr>
                <a:t>万人</a:t>
              </a:r>
            </a:p>
          </p:txBody>
        </p:sp>
        <p:sp>
          <p:nvSpPr>
            <p:cNvPr id="73" name="文本框 72">
              <a:extLst>
                <a:ext uri="{FF2B5EF4-FFF2-40B4-BE49-F238E27FC236}">
                  <a16:creationId xmlns:a16="http://schemas.microsoft.com/office/drawing/2014/main" id="{88803434-E346-80FC-B9DB-D2017ECDC6D4}"/>
                </a:ext>
              </a:extLst>
            </p:cNvPr>
            <p:cNvSpPr txBox="1"/>
            <p:nvPr/>
          </p:nvSpPr>
          <p:spPr>
            <a:xfrm>
              <a:off x="6293946" y="5614023"/>
              <a:ext cx="527000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2800" b="1" strike="noStrike">
                  <a:solidFill>
                    <a:srgbClr val="0070C0"/>
                  </a:solidFill>
                  <a:latin typeface="+mn-lt"/>
                  <a:ea typeface="+mj-ea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en-US" altLang="zh-CN" sz="2400" dirty="0">
                  <a:solidFill>
                    <a:schemeClr val="tx1"/>
                  </a:solidFill>
                </a:rPr>
                <a:t>0</a:t>
              </a:r>
              <a:endParaRPr lang="zh-CN" alt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74" name="矩形 73">
              <a:extLst>
                <a:ext uri="{FF2B5EF4-FFF2-40B4-BE49-F238E27FC236}">
                  <a16:creationId xmlns:a16="http://schemas.microsoft.com/office/drawing/2014/main" id="{B2F8F461-3E49-FA38-BB78-1B9C65CB5E0B}"/>
                </a:ext>
              </a:extLst>
            </p:cNvPr>
            <p:cNvSpPr/>
            <p:nvPr/>
          </p:nvSpPr>
          <p:spPr>
            <a:xfrm>
              <a:off x="7050595" y="3582954"/>
              <a:ext cx="432000" cy="2248761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5" name="矩形 74">
              <a:extLst>
                <a:ext uri="{FF2B5EF4-FFF2-40B4-BE49-F238E27FC236}">
                  <a16:creationId xmlns:a16="http://schemas.microsoft.com/office/drawing/2014/main" id="{881C0B33-AB93-DB93-3CC4-C942E8E06772}"/>
                </a:ext>
              </a:extLst>
            </p:cNvPr>
            <p:cNvSpPr/>
            <p:nvPr/>
          </p:nvSpPr>
          <p:spPr>
            <a:xfrm>
              <a:off x="7890350" y="3713584"/>
              <a:ext cx="432000" cy="2118131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6" name="矩形 75">
              <a:extLst>
                <a:ext uri="{FF2B5EF4-FFF2-40B4-BE49-F238E27FC236}">
                  <a16:creationId xmlns:a16="http://schemas.microsoft.com/office/drawing/2014/main" id="{3B9B46A3-D8B6-1747-E668-E55E520335A0}"/>
                </a:ext>
              </a:extLst>
            </p:cNvPr>
            <p:cNvSpPr/>
            <p:nvPr/>
          </p:nvSpPr>
          <p:spPr>
            <a:xfrm>
              <a:off x="8758097" y="3928188"/>
              <a:ext cx="432000" cy="1903527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7" name="矩形 76">
              <a:extLst>
                <a:ext uri="{FF2B5EF4-FFF2-40B4-BE49-F238E27FC236}">
                  <a16:creationId xmlns:a16="http://schemas.microsoft.com/office/drawing/2014/main" id="{0FCD5AB8-2DA1-9E6A-FC09-043A56C3CC8C}"/>
                </a:ext>
              </a:extLst>
            </p:cNvPr>
            <p:cNvSpPr/>
            <p:nvPr/>
          </p:nvSpPr>
          <p:spPr>
            <a:xfrm>
              <a:off x="9635175" y="4142792"/>
              <a:ext cx="432000" cy="1688923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8" name="矩形 77">
              <a:extLst>
                <a:ext uri="{FF2B5EF4-FFF2-40B4-BE49-F238E27FC236}">
                  <a16:creationId xmlns:a16="http://schemas.microsoft.com/office/drawing/2014/main" id="{7D9E9EC4-7433-9AFF-C0F4-75E4C41CC706}"/>
                </a:ext>
              </a:extLst>
            </p:cNvPr>
            <p:cNvSpPr/>
            <p:nvPr/>
          </p:nvSpPr>
          <p:spPr>
            <a:xfrm>
              <a:off x="10512253" y="4506686"/>
              <a:ext cx="432000" cy="1325029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9" name="文本框 78">
              <a:extLst>
                <a:ext uri="{FF2B5EF4-FFF2-40B4-BE49-F238E27FC236}">
                  <a16:creationId xmlns:a16="http://schemas.microsoft.com/office/drawing/2014/main" id="{0E80394D-E5C9-9B26-3A19-F5248A5C8C28}"/>
                </a:ext>
              </a:extLst>
            </p:cNvPr>
            <p:cNvSpPr txBox="1"/>
            <p:nvPr/>
          </p:nvSpPr>
          <p:spPr>
            <a:xfrm>
              <a:off x="6988845" y="3157236"/>
              <a:ext cx="556374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2800" b="1" strike="noStrike">
                  <a:solidFill>
                    <a:srgbClr val="0070C0"/>
                  </a:solidFill>
                  <a:latin typeface="+mn-lt"/>
                  <a:ea typeface="+mj-ea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en-US" altLang="zh-CN" sz="2400" dirty="0"/>
                <a:t>58</a:t>
              </a:r>
              <a:endParaRPr lang="zh-CN" altLang="en-US" sz="2400" dirty="0"/>
            </a:p>
          </p:txBody>
        </p:sp>
        <p:sp>
          <p:nvSpPr>
            <p:cNvPr id="80" name="文本框 79">
              <a:extLst>
                <a:ext uri="{FF2B5EF4-FFF2-40B4-BE49-F238E27FC236}">
                  <a16:creationId xmlns:a16="http://schemas.microsoft.com/office/drawing/2014/main" id="{11CDC031-76C1-C5C7-D653-30E24C5E5B61}"/>
                </a:ext>
              </a:extLst>
            </p:cNvPr>
            <p:cNvSpPr txBox="1"/>
            <p:nvPr/>
          </p:nvSpPr>
          <p:spPr>
            <a:xfrm>
              <a:off x="7828600" y="3315855"/>
              <a:ext cx="556374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2800" b="1" strike="noStrike">
                  <a:solidFill>
                    <a:srgbClr val="0070C0"/>
                  </a:solidFill>
                  <a:latin typeface="+mn-lt"/>
                  <a:ea typeface="+mj-ea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en-US" altLang="zh-CN" sz="2400" dirty="0"/>
                <a:t>54</a:t>
              </a:r>
              <a:endParaRPr lang="zh-CN" altLang="en-US" sz="2400" dirty="0"/>
            </a:p>
          </p:txBody>
        </p:sp>
        <p:sp>
          <p:nvSpPr>
            <p:cNvPr id="81" name="文本框 80">
              <a:extLst>
                <a:ext uri="{FF2B5EF4-FFF2-40B4-BE49-F238E27FC236}">
                  <a16:creationId xmlns:a16="http://schemas.microsoft.com/office/drawing/2014/main" id="{66100901-FC2B-A087-DB17-738395CF8E93}"/>
                </a:ext>
              </a:extLst>
            </p:cNvPr>
            <p:cNvSpPr txBox="1"/>
            <p:nvPr/>
          </p:nvSpPr>
          <p:spPr>
            <a:xfrm>
              <a:off x="8696348" y="3474475"/>
              <a:ext cx="556374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2800" b="1" strike="noStrike">
                  <a:solidFill>
                    <a:srgbClr val="0070C0"/>
                  </a:solidFill>
                  <a:latin typeface="+mn-lt"/>
                  <a:ea typeface="+mj-ea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en-US" altLang="zh-CN" sz="2400" dirty="0"/>
                <a:t>49</a:t>
              </a:r>
              <a:endParaRPr lang="zh-CN" altLang="en-US" sz="2400" dirty="0"/>
            </a:p>
          </p:txBody>
        </p:sp>
        <p:sp>
          <p:nvSpPr>
            <p:cNvPr id="82" name="文本框 81">
              <a:extLst>
                <a:ext uri="{FF2B5EF4-FFF2-40B4-BE49-F238E27FC236}">
                  <a16:creationId xmlns:a16="http://schemas.microsoft.com/office/drawing/2014/main" id="{C4D848A9-D845-B109-7DE6-A12D195A4B27}"/>
                </a:ext>
              </a:extLst>
            </p:cNvPr>
            <p:cNvSpPr txBox="1"/>
            <p:nvPr/>
          </p:nvSpPr>
          <p:spPr>
            <a:xfrm>
              <a:off x="9582756" y="3707740"/>
              <a:ext cx="556374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2800" b="1" strike="noStrike">
                  <a:solidFill>
                    <a:srgbClr val="0070C0"/>
                  </a:solidFill>
                  <a:latin typeface="+mn-lt"/>
                  <a:ea typeface="+mj-ea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en-US" altLang="zh-CN" sz="2400" dirty="0"/>
                <a:t>43</a:t>
              </a:r>
              <a:endParaRPr lang="zh-CN" altLang="en-US" sz="2400" dirty="0"/>
            </a:p>
          </p:txBody>
        </p:sp>
        <p:sp>
          <p:nvSpPr>
            <p:cNvPr id="83" name="文本框 82">
              <a:extLst>
                <a:ext uri="{FF2B5EF4-FFF2-40B4-BE49-F238E27FC236}">
                  <a16:creationId xmlns:a16="http://schemas.microsoft.com/office/drawing/2014/main" id="{80863DB6-7794-B8A0-0807-90972A876928}"/>
                </a:ext>
              </a:extLst>
            </p:cNvPr>
            <p:cNvSpPr txBox="1"/>
            <p:nvPr/>
          </p:nvSpPr>
          <p:spPr>
            <a:xfrm>
              <a:off x="10459832" y="4080969"/>
              <a:ext cx="556374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2800" b="1" strike="noStrike">
                  <a:solidFill>
                    <a:srgbClr val="0070C0"/>
                  </a:solidFill>
                  <a:latin typeface="+mn-lt"/>
                  <a:ea typeface="+mj-ea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en-US" altLang="zh-CN" sz="2400" dirty="0"/>
                <a:t>34</a:t>
              </a:r>
              <a:endParaRPr lang="zh-CN" altLang="en-US" sz="2400" dirty="0"/>
            </a:p>
          </p:txBody>
        </p:sp>
      </p:grpSp>
    </p:spTree>
    <p:extLst>
      <p:ext uri="{BB962C8B-B14F-4D97-AF65-F5344CB8AC3E}">
        <p14:creationId xmlns:p14="http://schemas.microsoft.com/office/powerpoint/2010/main" val="396547336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矩形: 圆角 183">
            <a:extLst>
              <a:ext uri="{FF2B5EF4-FFF2-40B4-BE49-F238E27FC236}">
                <a16:creationId xmlns:a16="http://schemas.microsoft.com/office/drawing/2014/main" id="{F4DF36AF-B3A8-CA05-23B2-ED43898AEBE7}"/>
              </a:ext>
            </a:extLst>
          </p:cNvPr>
          <p:cNvSpPr/>
          <p:nvPr/>
        </p:nvSpPr>
        <p:spPr>
          <a:xfrm>
            <a:off x="8525425" y="2117265"/>
            <a:ext cx="667783" cy="417932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3" name="矩形: 圆角 182">
            <a:extLst>
              <a:ext uri="{FF2B5EF4-FFF2-40B4-BE49-F238E27FC236}">
                <a16:creationId xmlns:a16="http://schemas.microsoft.com/office/drawing/2014/main" id="{2EC784CB-2DD0-37D0-46A5-1F9C73D36E96}"/>
              </a:ext>
            </a:extLst>
          </p:cNvPr>
          <p:cNvSpPr/>
          <p:nvPr/>
        </p:nvSpPr>
        <p:spPr>
          <a:xfrm>
            <a:off x="2616037" y="2123485"/>
            <a:ext cx="667783" cy="417932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C7897AE9-FCCA-77FE-3B19-392842486B91}"/>
              </a:ext>
            </a:extLst>
          </p:cNvPr>
          <p:cNvSpPr txBox="1"/>
          <p:nvPr/>
        </p:nvSpPr>
        <p:spPr>
          <a:xfrm>
            <a:off x="1182654" y="2114154"/>
            <a:ext cx="444370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600" b="1" kern="0">
                <a:latin typeface="+mn-lt"/>
                <a:ea typeface="+mn-ea"/>
              </a:defRPr>
            </a:lvl1pPr>
          </a:lstStyle>
          <a:p>
            <a:pPr algn="ctr"/>
            <a:r>
              <a:rPr lang="zh-CN" altLang="en-US" sz="2400" dirty="0"/>
              <a:t>某地区城镇人口数统计图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3135032C-89FC-AFF6-41A5-AF7870F2210D}"/>
              </a:ext>
            </a:extLst>
          </p:cNvPr>
          <p:cNvSpPr txBox="1"/>
          <p:nvPr/>
        </p:nvSpPr>
        <p:spPr>
          <a:xfrm>
            <a:off x="7079601" y="2114154"/>
            <a:ext cx="444370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600" b="1" kern="0">
                <a:latin typeface="+mn-lt"/>
                <a:ea typeface="+mn-ea"/>
              </a:defRPr>
            </a:lvl1pPr>
          </a:lstStyle>
          <a:p>
            <a:pPr algn="ctr"/>
            <a:r>
              <a:rPr lang="zh-CN" altLang="en-US" sz="2400" dirty="0"/>
              <a:t>某地区农村人口数统计图</a:t>
            </a:r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FA38B9F3-CD60-85E6-1CEE-AB50DD801FAA}"/>
              </a:ext>
            </a:extLst>
          </p:cNvPr>
          <p:cNvGrpSpPr/>
          <p:nvPr/>
        </p:nvGrpSpPr>
        <p:grpSpPr>
          <a:xfrm>
            <a:off x="305531" y="2638855"/>
            <a:ext cx="5692181" cy="3677951"/>
            <a:chOff x="305531" y="2638855"/>
            <a:chExt cx="5692181" cy="3677951"/>
          </a:xfrm>
        </p:grpSpPr>
        <p:sp>
          <p:nvSpPr>
            <p:cNvPr id="6" name="文本框 5">
              <a:extLst>
                <a:ext uri="{FF2B5EF4-FFF2-40B4-BE49-F238E27FC236}">
                  <a16:creationId xmlns:a16="http://schemas.microsoft.com/office/drawing/2014/main" id="{4A10A0CB-5C05-373C-3AAE-9A32B915C81D}"/>
                </a:ext>
              </a:extLst>
            </p:cNvPr>
            <p:cNvSpPr txBox="1"/>
            <p:nvPr/>
          </p:nvSpPr>
          <p:spPr>
            <a:xfrm>
              <a:off x="880547" y="5855141"/>
              <a:ext cx="909070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2800" b="1" strike="noStrike">
                  <a:solidFill>
                    <a:srgbClr val="0070C0"/>
                  </a:solidFill>
                  <a:latin typeface="+mn-lt"/>
                  <a:ea typeface="+mj-ea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en-US" altLang="zh-CN" sz="2400" dirty="0"/>
                <a:t>1980</a:t>
              </a:r>
              <a:endParaRPr lang="zh-CN" altLang="en-US" sz="2400" dirty="0"/>
            </a:p>
          </p:txBody>
        </p:sp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id="{CCF3C5E2-07CA-DF38-D873-C5CF8984E141}"/>
                </a:ext>
              </a:extLst>
            </p:cNvPr>
            <p:cNvSpPr txBox="1"/>
            <p:nvPr/>
          </p:nvSpPr>
          <p:spPr>
            <a:xfrm>
              <a:off x="1748292" y="5855141"/>
              <a:ext cx="909070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2800" b="1" strike="noStrike">
                  <a:solidFill>
                    <a:srgbClr val="0070C0"/>
                  </a:solidFill>
                  <a:latin typeface="+mn-lt"/>
                  <a:ea typeface="+mj-ea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en-US" altLang="zh-CN" sz="2400" dirty="0"/>
                <a:t>1990</a:t>
              </a:r>
              <a:endParaRPr lang="zh-CN" altLang="en-US" sz="2400" dirty="0"/>
            </a:p>
          </p:txBody>
        </p:sp>
        <p:sp>
          <p:nvSpPr>
            <p:cNvPr id="8" name="文本框 7">
              <a:extLst>
                <a:ext uri="{FF2B5EF4-FFF2-40B4-BE49-F238E27FC236}">
                  <a16:creationId xmlns:a16="http://schemas.microsoft.com/office/drawing/2014/main" id="{DF375967-539A-8BB2-0D63-8B4E243E1A90}"/>
                </a:ext>
              </a:extLst>
            </p:cNvPr>
            <p:cNvSpPr txBox="1"/>
            <p:nvPr/>
          </p:nvSpPr>
          <p:spPr>
            <a:xfrm>
              <a:off x="2616037" y="5855141"/>
              <a:ext cx="909070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2800" b="1" strike="noStrike">
                  <a:solidFill>
                    <a:srgbClr val="0070C0"/>
                  </a:solidFill>
                  <a:latin typeface="+mn-lt"/>
                  <a:ea typeface="+mj-ea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en-US" altLang="zh-CN" sz="2400" dirty="0"/>
                <a:t>2000</a:t>
              </a:r>
              <a:endParaRPr lang="zh-CN" altLang="en-US" sz="2400" dirty="0"/>
            </a:p>
          </p:txBody>
        </p:sp>
        <p:sp>
          <p:nvSpPr>
            <p:cNvPr id="9" name="文本框 8">
              <a:extLst>
                <a:ext uri="{FF2B5EF4-FFF2-40B4-BE49-F238E27FC236}">
                  <a16:creationId xmlns:a16="http://schemas.microsoft.com/office/drawing/2014/main" id="{7B539AB7-86A5-8DFA-8117-6DE058F16FC5}"/>
                </a:ext>
              </a:extLst>
            </p:cNvPr>
            <p:cNvSpPr txBox="1"/>
            <p:nvPr/>
          </p:nvSpPr>
          <p:spPr>
            <a:xfrm>
              <a:off x="3483782" y="5855141"/>
              <a:ext cx="909070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2800" b="1" strike="noStrike">
                  <a:solidFill>
                    <a:srgbClr val="0070C0"/>
                  </a:solidFill>
                  <a:latin typeface="+mn-lt"/>
                  <a:ea typeface="+mj-ea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en-US" altLang="zh-CN" sz="2400" dirty="0"/>
                <a:t>2010</a:t>
              </a:r>
              <a:endParaRPr lang="zh-CN" altLang="en-US" sz="2400" dirty="0"/>
            </a:p>
          </p:txBody>
        </p:sp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id="{0C74B3F9-A47A-3971-6AD2-4AB7F78D78B7}"/>
                </a:ext>
              </a:extLst>
            </p:cNvPr>
            <p:cNvSpPr txBox="1"/>
            <p:nvPr/>
          </p:nvSpPr>
          <p:spPr>
            <a:xfrm>
              <a:off x="4351526" y="5855141"/>
              <a:ext cx="909070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2800" b="1" strike="noStrike">
                  <a:solidFill>
                    <a:srgbClr val="0070C0"/>
                  </a:solidFill>
                  <a:latin typeface="+mn-lt"/>
                  <a:ea typeface="+mj-ea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en-US" altLang="zh-CN" sz="2400" dirty="0"/>
                <a:t>2020</a:t>
              </a:r>
              <a:endParaRPr lang="zh-CN" altLang="en-US" sz="2400" dirty="0"/>
            </a:p>
          </p:txBody>
        </p:sp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20BC027F-9761-F77C-C49E-A1DFF1F85403}"/>
                </a:ext>
              </a:extLst>
            </p:cNvPr>
            <p:cNvSpPr txBox="1"/>
            <p:nvPr/>
          </p:nvSpPr>
          <p:spPr>
            <a:xfrm>
              <a:off x="5088642" y="5855141"/>
              <a:ext cx="909070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2800" b="1" strike="noStrike">
                  <a:solidFill>
                    <a:srgbClr val="0070C0"/>
                  </a:solidFill>
                  <a:latin typeface="+mn-lt"/>
                  <a:ea typeface="+mj-ea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zh-CN" altLang="en-US" sz="2400" dirty="0"/>
                <a:t>年份</a:t>
              </a:r>
            </a:p>
          </p:txBody>
        </p:sp>
        <p:cxnSp>
          <p:nvCxnSpPr>
            <p:cNvPr id="12" name="直接连接符 11">
              <a:extLst>
                <a:ext uri="{FF2B5EF4-FFF2-40B4-BE49-F238E27FC236}">
                  <a16:creationId xmlns:a16="http://schemas.microsoft.com/office/drawing/2014/main" id="{BB3F8B9D-A282-3B84-2334-12194673ED8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24277" y="3088430"/>
              <a:ext cx="0" cy="2748049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连接符 12">
              <a:extLst>
                <a:ext uri="{FF2B5EF4-FFF2-40B4-BE49-F238E27FC236}">
                  <a16:creationId xmlns:a16="http://schemas.microsoft.com/office/drawing/2014/main" id="{52C14C70-A958-17DB-5F3C-7BABB0C9C7A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17871" y="5441482"/>
              <a:ext cx="144000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>
              <a:extLst>
                <a:ext uri="{FF2B5EF4-FFF2-40B4-BE49-F238E27FC236}">
                  <a16:creationId xmlns:a16="http://schemas.microsoft.com/office/drawing/2014/main" id="{3BEDA3EA-91BF-62F6-B15F-432FF8C8D8D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17871" y="5055816"/>
              <a:ext cx="144000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接连接符 14">
              <a:extLst>
                <a:ext uri="{FF2B5EF4-FFF2-40B4-BE49-F238E27FC236}">
                  <a16:creationId xmlns:a16="http://schemas.microsoft.com/office/drawing/2014/main" id="{83E7D27D-55FE-5547-7ED4-ACB55480825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17871" y="4670150"/>
              <a:ext cx="144000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接连接符 15">
              <a:extLst>
                <a:ext uri="{FF2B5EF4-FFF2-40B4-BE49-F238E27FC236}">
                  <a16:creationId xmlns:a16="http://schemas.microsoft.com/office/drawing/2014/main" id="{00982700-BC49-D2FE-E9E9-A5C13876D23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17871" y="4284484"/>
              <a:ext cx="144000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接连接符 16">
              <a:extLst>
                <a:ext uri="{FF2B5EF4-FFF2-40B4-BE49-F238E27FC236}">
                  <a16:creationId xmlns:a16="http://schemas.microsoft.com/office/drawing/2014/main" id="{4A1E5CF1-6E06-F05A-F0B9-F57508463AA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17871" y="3898818"/>
              <a:ext cx="144000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直接连接符 17">
              <a:extLst>
                <a:ext uri="{FF2B5EF4-FFF2-40B4-BE49-F238E27FC236}">
                  <a16:creationId xmlns:a16="http://schemas.microsoft.com/office/drawing/2014/main" id="{E8B34F1A-8DD0-A982-B97F-90DC4C80B61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17871" y="3513152"/>
              <a:ext cx="144000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文本框 18">
              <a:extLst>
                <a:ext uri="{FF2B5EF4-FFF2-40B4-BE49-F238E27FC236}">
                  <a16:creationId xmlns:a16="http://schemas.microsoft.com/office/drawing/2014/main" id="{FCC4CF79-CED0-6157-4BBA-2BA1C780C2DB}"/>
                </a:ext>
              </a:extLst>
            </p:cNvPr>
            <p:cNvSpPr txBox="1"/>
            <p:nvPr/>
          </p:nvSpPr>
          <p:spPr>
            <a:xfrm>
              <a:off x="396999" y="5231469"/>
              <a:ext cx="527000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2800" b="1" strike="noStrike">
                  <a:solidFill>
                    <a:srgbClr val="0070C0"/>
                  </a:solidFill>
                  <a:latin typeface="+mn-lt"/>
                  <a:ea typeface="+mj-ea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en-US" altLang="zh-CN" sz="2400" dirty="0">
                  <a:solidFill>
                    <a:schemeClr val="tx1"/>
                  </a:solidFill>
                </a:rPr>
                <a:t>10</a:t>
              </a:r>
              <a:endParaRPr lang="zh-CN" alt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20" name="文本框 19">
              <a:extLst>
                <a:ext uri="{FF2B5EF4-FFF2-40B4-BE49-F238E27FC236}">
                  <a16:creationId xmlns:a16="http://schemas.microsoft.com/office/drawing/2014/main" id="{8B4D5C8D-71E2-B015-DDEE-717CF4605D04}"/>
                </a:ext>
              </a:extLst>
            </p:cNvPr>
            <p:cNvSpPr txBox="1"/>
            <p:nvPr/>
          </p:nvSpPr>
          <p:spPr>
            <a:xfrm>
              <a:off x="396999" y="4820920"/>
              <a:ext cx="527000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2800" b="1" strike="noStrike">
                  <a:solidFill>
                    <a:srgbClr val="0070C0"/>
                  </a:solidFill>
                  <a:latin typeface="+mn-lt"/>
                  <a:ea typeface="+mj-ea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en-US" altLang="zh-CN" sz="2400" dirty="0">
                  <a:solidFill>
                    <a:schemeClr val="tx1"/>
                  </a:solidFill>
                </a:rPr>
                <a:t>20</a:t>
              </a:r>
              <a:endParaRPr lang="zh-CN" alt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21" name="文本框 20">
              <a:extLst>
                <a:ext uri="{FF2B5EF4-FFF2-40B4-BE49-F238E27FC236}">
                  <a16:creationId xmlns:a16="http://schemas.microsoft.com/office/drawing/2014/main" id="{B91AC82D-23BB-E261-FC27-90AC3BF83038}"/>
                </a:ext>
              </a:extLst>
            </p:cNvPr>
            <p:cNvSpPr txBox="1"/>
            <p:nvPr/>
          </p:nvSpPr>
          <p:spPr>
            <a:xfrm>
              <a:off x="396999" y="4475688"/>
              <a:ext cx="527000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2800" b="1" strike="noStrike">
                  <a:solidFill>
                    <a:srgbClr val="0070C0"/>
                  </a:solidFill>
                  <a:latin typeface="+mn-lt"/>
                  <a:ea typeface="+mj-ea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en-US" altLang="zh-CN" sz="2400" dirty="0">
                  <a:solidFill>
                    <a:schemeClr val="tx1"/>
                  </a:solidFill>
                </a:rPr>
                <a:t>30</a:t>
              </a:r>
              <a:endParaRPr lang="zh-CN" alt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22" name="文本框 21">
              <a:extLst>
                <a:ext uri="{FF2B5EF4-FFF2-40B4-BE49-F238E27FC236}">
                  <a16:creationId xmlns:a16="http://schemas.microsoft.com/office/drawing/2014/main" id="{0CF3F0EA-D201-93B1-2C61-D550F186613E}"/>
                </a:ext>
              </a:extLst>
            </p:cNvPr>
            <p:cNvSpPr txBox="1"/>
            <p:nvPr/>
          </p:nvSpPr>
          <p:spPr>
            <a:xfrm>
              <a:off x="396999" y="4083803"/>
              <a:ext cx="527000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2800" b="1" strike="noStrike">
                  <a:solidFill>
                    <a:srgbClr val="0070C0"/>
                  </a:solidFill>
                  <a:latin typeface="+mn-lt"/>
                  <a:ea typeface="+mj-ea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en-US" altLang="zh-CN" sz="2400" dirty="0">
                  <a:solidFill>
                    <a:schemeClr val="tx1"/>
                  </a:solidFill>
                </a:rPr>
                <a:t>40</a:t>
              </a:r>
              <a:endParaRPr lang="zh-CN" alt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23" name="文本框 22">
              <a:extLst>
                <a:ext uri="{FF2B5EF4-FFF2-40B4-BE49-F238E27FC236}">
                  <a16:creationId xmlns:a16="http://schemas.microsoft.com/office/drawing/2014/main" id="{DE64CB11-2E9D-4BD7-EE32-45AE60E06F96}"/>
                </a:ext>
              </a:extLst>
            </p:cNvPr>
            <p:cNvSpPr txBox="1"/>
            <p:nvPr/>
          </p:nvSpPr>
          <p:spPr>
            <a:xfrm>
              <a:off x="396999" y="3691918"/>
              <a:ext cx="527000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2800" b="1" strike="noStrike">
                  <a:solidFill>
                    <a:srgbClr val="0070C0"/>
                  </a:solidFill>
                  <a:latin typeface="+mn-lt"/>
                  <a:ea typeface="+mj-ea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en-US" altLang="zh-CN" sz="2400" dirty="0">
                  <a:solidFill>
                    <a:schemeClr val="tx1"/>
                  </a:solidFill>
                </a:rPr>
                <a:t>50</a:t>
              </a:r>
              <a:endParaRPr lang="zh-CN" alt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24" name="文本框 23">
              <a:extLst>
                <a:ext uri="{FF2B5EF4-FFF2-40B4-BE49-F238E27FC236}">
                  <a16:creationId xmlns:a16="http://schemas.microsoft.com/office/drawing/2014/main" id="{4B891CD9-BC55-A098-AFB8-989A3D739D55}"/>
                </a:ext>
              </a:extLst>
            </p:cNvPr>
            <p:cNvSpPr txBox="1"/>
            <p:nvPr/>
          </p:nvSpPr>
          <p:spPr>
            <a:xfrm>
              <a:off x="396999" y="3272038"/>
              <a:ext cx="527000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2800" b="1" strike="noStrike">
                  <a:solidFill>
                    <a:srgbClr val="0070C0"/>
                  </a:solidFill>
                  <a:latin typeface="+mn-lt"/>
                  <a:ea typeface="+mj-ea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en-US" altLang="zh-CN" sz="2400" dirty="0">
                  <a:solidFill>
                    <a:schemeClr val="tx1"/>
                  </a:solidFill>
                </a:rPr>
                <a:t>60</a:t>
              </a:r>
              <a:endParaRPr lang="zh-CN" alt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26" name="文本框 25">
              <a:extLst>
                <a:ext uri="{FF2B5EF4-FFF2-40B4-BE49-F238E27FC236}">
                  <a16:creationId xmlns:a16="http://schemas.microsoft.com/office/drawing/2014/main" id="{280200EE-A9C8-E8A5-2042-191FFB8E8FEF}"/>
                </a:ext>
              </a:extLst>
            </p:cNvPr>
            <p:cNvSpPr txBox="1"/>
            <p:nvPr/>
          </p:nvSpPr>
          <p:spPr>
            <a:xfrm>
              <a:off x="305531" y="2638855"/>
              <a:ext cx="1694687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2800" b="1" strike="noStrike">
                  <a:solidFill>
                    <a:srgbClr val="0070C0"/>
                  </a:solidFill>
                  <a:latin typeface="+mn-lt"/>
                  <a:ea typeface="+mj-ea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zh-CN" altLang="en-US" sz="2400" dirty="0">
                  <a:solidFill>
                    <a:schemeClr val="tx1"/>
                  </a:solidFill>
                </a:rPr>
                <a:t>人数</a:t>
              </a:r>
              <a:r>
                <a:rPr lang="en-US" altLang="zh-CN" sz="2400" dirty="0">
                  <a:solidFill>
                    <a:schemeClr val="tx1"/>
                  </a:solidFill>
                </a:rPr>
                <a:t>/</a:t>
              </a:r>
              <a:r>
                <a:rPr lang="zh-CN" altLang="en-US" sz="2400" dirty="0">
                  <a:solidFill>
                    <a:schemeClr val="tx1"/>
                  </a:solidFill>
                </a:rPr>
                <a:t>万人</a:t>
              </a:r>
            </a:p>
          </p:txBody>
        </p:sp>
        <p:sp>
          <p:nvSpPr>
            <p:cNvPr id="27" name="文本框 26">
              <a:extLst>
                <a:ext uri="{FF2B5EF4-FFF2-40B4-BE49-F238E27FC236}">
                  <a16:creationId xmlns:a16="http://schemas.microsoft.com/office/drawing/2014/main" id="{2D8B43C4-A6AC-4F74-26AC-7BFEA9CBE7C0}"/>
                </a:ext>
              </a:extLst>
            </p:cNvPr>
            <p:cNvSpPr txBox="1"/>
            <p:nvPr/>
          </p:nvSpPr>
          <p:spPr>
            <a:xfrm>
              <a:off x="396999" y="5614023"/>
              <a:ext cx="527000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2800" b="1" strike="noStrike">
                  <a:solidFill>
                    <a:srgbClr val="0070C0"/>
                  </a:solidFill>
                  <a:latin typeface="+mn-lt"/>
                  <a:ea typeface="+mj-ea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en-US" altLang="zh-CN" sz="2400" dirty="0">
                  <a:solidFill>
                    <a:schemeClr val="tx1"/>
                  </a:solidFill>
                </a:rPr>
                <a:t>0</a:t>
              </a:r>
              <a:endParaRPr lang="zh-CN" alt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28" name="矩形 27">
              <a:extLst>
                <a:ext uri="{FF2B5EF4-FFF2-40B4-BE49-F238E27FC236}">
                  <a16:creationId xmlns:a16="http://schemas.microsoft.com/office/drawing/2014/main" id="{4EE5D955-E6AE-D732-C4D4-CB10F5C850F5}"/>
                </a:ext>
              </a:extLst>
            </p:cNvPr>
            <p:cNvSpPr/>
            <p:nvPr/>
          </p:nvSpPr>
          <p:spPr>
            <a:xfrm>
              <a:off x="1158625" y="5017771"/>
              <a:ext cx="432000" cy="813944"/>
            </a:xfrm>
            <a:prstGeom prst="rect">
              <a:avLst/>
            </a:prstGeom>
            <a:solidFill>
              <a:srgbClr val="FDDA83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矩形 28">
              <a:extLst>
                <a:ext uri="{FF2B5EF4-FFF2-40B4-BE49-F238E27FC236}">
                  <a16:creationId xmlns:a16="http://schemas.microsoft.com/office/drawing/2014/main" id="{BD97F3B2-8A0E-046E-F8E3-DC3FA33D3BF6}"/>
                </a:ext>
              </a:extLst>
            </p:cNvPr>
            <p:cNvSpPr/>
            <p:nvPr/>
          </p:nvSpPr>
          <p:spPr>
            <a:xfrm>
              <a:off x="2012065" y="4744720"/>
              <a:ext cx="432000" cy="1086995"/>
            </a:xfrm>
            <a:prstGeom prst="rect">
              <a:avLst/>
            </a:prstGeom>
            <a:solidFill>
              <a:srgbClr val="FDDA83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矩形 29">
              <a:extLst>
                <a:ext uri="{FF2B5EF4-FFF2-40B4-BE49-F238E27FC236}">
                  <a16:creationId xmlns:a16="http://schemas.microsoft.com/office/drawing/2014/main" id="{30993D2F-C498-8BCB-C7B0-EBA95C3F6A79}"/>
                </a:ext>
              </a:extLst>
            </p:cNvPr>
            <p:cNvSpPr/>
            <p:nvPr/>
          </p:nvSpPr>
          <p:spPr>
            <a:xfrm>
              <a:off x="2851820" y="4478694"/>
              <a:ext cx="432000" cy="1353021"/>
            </a:xfrm>
            <a:prstGeom prst="rect">
              <a:avLst/>
            </a:prstGeom>
            <a:solidFill>
              <a:srgbClr val="FDDA83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矩形 30">
              <a:extLst>
                <a:ext uri="{FF2B5EF4-FFF2-40B4-BE49-F238E27FC236}">
                  <a16:creationId xmlns:a16="http://schemas.microsoft.com/office/drawing/2014/main" id="{86135C6A-F383-63CB-42A3-877B33AF4968}"/>
                </a:ext>
              </a:extLst>
            </p:cNvPr>
            <p:cNvSpPr/>
            <p:nvPr/>
          </p:nvSpPr>
          <p:spPr>
            <a:xfrm>
              <a:off x="3719567" y="4049486"/>
              <a:ext cx="432000" cy="1782229"/>
            </a:xfrm>
            <a:prstGeom prst="rect">
              <a:avLst/>
            </a:prstGeom>
            <a:solidFill>
              <a:srgbClr val="FDDA83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矩形 31">
              <a:extLst>
                <a:ext uri="{FF2B5EF4-FFF2-40B4-BE49-F238E27FC236}">
                  <a16:creationId xmlns:a16="http://schemas.microsoft.com/office/drawing/2014/main" id="{589AD394-BAEC-7A33-784A-2D6AEBE0F439}"/>
                </a:ext>
              </a:extLst>
            </p:cNvPr>
            <p:cNvSpPr/>
            <p:nvPr/>
          </p:nvSpPr>
          <p:spPr>
            <a:xfrm>
              <a:off x="4596644" y="3554964"/>
              <a:ext cx="432000" cy="2276752"/>
            </a:xfrm>
            <a:prstGeom prst="rect">
              <a:avLst/>
            </a:prstGeom>
            <a:solidFill>
              <a:srgbClr val="FDDA83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" name="文本框 32">
              <a:extLst>
                <a:ext uri="{FF2B5EF4-FFF2-40B4-BE49-F238E27FC236}">
                  <a16:creationId xmlns:a16="http://schemas.microsoft.com/office/drawing/2014/main" id="{02F36535-4529-EE57-F573-228DC64358EE}"/>
                </a:ext>
              </a:extLst>
            </p:cNvPr>
            <p:cNvSpPr txBox="1"/>
            <p:nvPr/>
          </p:nvSpPr>
          <p:spPr>
            <a:xfrm>
              <a:off x="1091896" y="4566159"/>
              <a:ext cx="556374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2800" b="1" strike="noStrike">
                  <a:solidFill>
                    <a:srgbClr val="0070C0"/>
                  </a:solidFill>
                  <a:latin typeface="+mn-lt"/>
                  <a:ea typeface="+mj-ea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en-US" altLang="zh-CN" sz="2400" dirty="0"/>
                <a:t>21</a:t>
              </a:r>
              <a:endParaRPr lang="zh-CN" altLang="en-US" sz="2400" dirty="0"/>
            </a:p>
          </p:txBody>
        </p:sp>
        <p:sp>
          <p:nvSpPr>
            <p:cNvPr id="36" name="文本框 35">
              <a:extLst>
                <a:ext uri="{FF2B5EF4-FFF2-40B4-BE49-F238E27FC236}">
                  <a16:creationId xmlns:a16="http://schemas.microsoft.com/office/drawing/2014/main" id="{CC8CE58A-4500-A4BE-2707-19D19D33F3F1}"/>
                </a:ext>
              </a:extLst>
            </p:cNvPr>
            <p:cNvSpPr txBox="1"/>
            <p:nvPr/>
          </p:nvSpPr>
          <p:spPr>
            <a:xfrm>
              <a:off x="1978303" y="4323562"/>
              <a:ext cx="556374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2800" b="1" strike="noStrike">
                  <a:solidFill>
                    <a:srgbClr val="0070C0"/>
                  </a:solidFill>
                  <a:latin typeface="+mn-lt"/>
                  <a:ea typeface="+mj-ea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en-US" altLang="zh-CN" sz="2400" dirty="0"/>
                <a:t>27</a:t>
              </a:r>
              <a:endParaRPr lang="zh-CN" altLang="en-US" sz="2400" dirty="0"/>
            </a:p>
          </p:txBody>
        </p:sp>
        <p:sp>
          <p:nvSpPr>
            <p:cNvPr id="37" name="文本框 36">
              <a:extLst>
                <a:ext uri="{FF2B5EF4-FFF2-40B4-BE49-F238E27FC236}">
                  <a16:creationId xmlns:a16="http://schemas.microsoft.com/office/drawing/2014/main" id="{E4EC8699-7F35-933D-90BB-9E996BCE8DA9}"/>
                </a:ext>
              </a:extLst>
            </p:cNvPr>
            <p:cNvSpPr txBox="1"/>
            <p:nvPr/>
          </p:nvSpPr>
          <p:spPr>
            <a:xfrm>
              <a:off x="2799396" y="4043644"/>
              <a:ext cx="556374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2800" b="1" strike="noStrike">
                  <a:solidFill>
                    <a:srgbClr val="0070C0"/>
                  </a:solidFill>
                  <a:latin typeface="+mn-lt"/>
                  <a:ea typeface="+mj-ea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en-US" altLang="zh-CN" sz="2400" dirty="0"/>
                <a:t>35</a:t>
              </a:r>
              <a:endParaRPr lang="zh-CN" altLang="en-US" sz="2400" dirty="0"/>
            </a:p>
          </p:txBody>
        </p:sp>
        <p:sp>
          <p:nvSpPr>
            <p:cNvPr id="38" name="文本框 37">
              <a:extLst>
                <a:ext uri="{FF2B5EF4-FFF2-40B4-BE49-F238E27FC236}">
                  <a16:creationId xmlns:a16="http://schemas.microsoft.com/office/drawing/2014/main" id="{E8CBA72A-2919-1EE9-23B6-FE39D0106E8B}"/>
                </a:ext>
              </a:extLst>
            </p:cNvPr>
            <p:cNvSpPr txBox="1"/>
            <p:nvPr/>
          </p:nvSpPr>
          <p:spPr>
            <a:xfrm>
              <a:off x="3676475" y="3633097"/>
              <a:ext cx="556374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2800" b="1" strike="noStrike">
                  <a:solidFill>
                    <a:srgbClr val="0070C0"/>
                  </a:solidFill>
                  <a:latin typeface="+mn-lt"/>
                  <a:ea typeface="+mj-ea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en-US" altLang="zh-CN" sz="2400" dirty="0"/>
                <a:t>46</a:t>
              </a:r>
              <a:endParaRPr lang="zh-CN" altLang="en-US" sz="2400" dirty="0"/>
            </a:p>
          </p:txBody>
        </p:sp>
        <p:sp>
          <p:nvSpPr>
            <p:cNvPr id="39" name="文本框 38">
              <a:extLst>
                <a:ext uri="{FF2B5EF4-FFF2-40B4-BE49-F238E27FC236}">
                  <a16:creationId xmlns:a16="http://schemas.microsoft.com/office/drawing/2014/main" id="{2AF8B1B8-CDED-889C-07BE-86E2A75FDAD4}"/>
                </a:ext>
              </a:extLst>
            </p:cNvPr>
            <p:cNvSpPr txBox="1"/>
            <p:nvPr/>
          </p:nvSpPr>
          <p:spPr>
            <a:xfrm>
              <a:off x="4544220" y="3110582"/>
              <a:ext cx="556374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2800" b="1" strike="noStrike">
                  <a:solidFill>
                    <a:srgbClr val="0070C0"/>
                  </a:solidFill>
                  <a:latin typeface="+mn-lt"/>
                  <a:ea typeface="+mj-ea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en-US" altLang="zh-CN" sz="2400" dirty="0"/>
                <a:t>59</a:t>
              </a:r>
              <a:endParaRPr lang="zh-CN" altLang="en-US" sz="2400" dirty="0"/>
            </a:p>
          </p:txBody>
        </p:sp>
        <p:cxnSp>
          <p:nvCxnSpPr>
            <p:cNvPr id="40" name="直接连接符 39">
              <a:extLst>
                <a:ext uri="{FF2B5EF4-FFF2-40B4-BE49-F238E27FC236}">
                  <a16:creationId xmlns:a16="http://schemas.microsoft.com/office/drawing/2014/main" id="{C960AEAF-7D6A-FE3C-4CA3-09B1E1FBFAA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17871" y="5827148"/>
              <a:ext cx="4968000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1" name="组合 40">
            <a:extLst>
              <a:ext uri="{FF2B5EF4-FFF2-40B4-BE49-F238E27FC236}">
                <a16:creationId xmlns:a16="http://schemas.microsoft.com/office/drawing/2014/main" id="{8A3F5981-5BB3-6191-3A57-BB4824C2045D}"/>
              </a:ext>
            </a:extLst>
          </p:cNvPr>
          <p:cNvGrpSpPr/>
          <p:nvPr/>
        </p:nvGrpSpPr>
        <p:grpSpPr>
          <a:xfrm>
            <a:off x="6202478" y="2638855"/>
            <a:ext cx="5692181" cy="3677951"/>
            <a:chOff x="6202478" y="2638855"/>
            <a:chExt cx="5692181" cy="3677951"/>
          </a:xfrm>
        </p:grpSpPr>
        <p:cxnSp>
          <p:nvCxnSpPr>
            <p:cNvPr id="42" name="直接连接符 41">
              <a:extLst>
                <a:ext uri="{FF2B5EF4-FFF2-40B4-BE49-F238E27FC236}">
                  <a16:creationId xmlns:a16="http://schemas.microsoft.com/office/drawing/2014/main" id="{29D11C9B-BEA4-ED53-C79D-78FD59732C6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814818" y="5827148"/>
              <a:ext cx="4968000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文本框 42">
              <a:extLst>
                <a:ext uri="{FF2B5EF4-FFF2-40B4-BE49-F238E27FC236}">
                  <a16:creationId xmlns:a16="http://schemas.microsoft.com/office/drawing/2014/main" id="{20AED414-0843-AD03-CDD7-B8FEC472D765}"/>
                </a:ext>
              </a:extLst>
            </p:cNvPr>
            <p:cNvSpPr txBox="1"/>
            <p:nvPr/>
          </p:nvSpPr>
          <p:spPr>
            <a:xfrm>
              <a:off x="6777494" y="5855141"/>
              <a:ext cx="909070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2800" b="1" strike="noStrike">
                  <a:solidFill>
                    <a:srgbClr val="0070C0"/>
                  </a:solidFill>
                  <a:latin typeface="+mn-lt"/>
                  <a:ea typeface="+mj-ea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en-US" altLang="zh-CN" sz="2400" dirty="0"/>
                <a:t>1980</a:t>
              </a:r>
              <a:endParaRPr lang="zh-CN" altLang="en-US" sz="2400" dirty="0"/>
            </a:p>
          </p:txBody>
        </p:sp>
        <p:sp>
          <p:nvSpPr>
            <p:cNvPr id="44" name="文本框 43">
              <a:extLst>
                <a:ext uri="{FF2B5EF4-FFF2-40B4-BE49-F238E27FC236}">
                  <a16:creationId xmlns:a16="http://schemas.microsoft.com/office/drawing/2014/main" id="{3A9E4B9D-FA0B-B5FD-CE60-2B0F306C917B}"/>
                </a:ext>
              </a:extLst>
            </p:cNvPr>
            <p:cNvSpPr txBox="1"/>
            <p:nvPr/>
          </p:nvSpPr>
          <p:spPr>
            <a:xfrm>
              <a:off x="7645239" y="5855141"/>
              <a:ext cx="909070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2800" b="1" strike="noStrike">
                  <a:solidFill>
                    <a:srgbClr val="0070C0"/>
                  </a:solidFill>
                  <a:latin typeface="+mn-lt"/>
                  <a:ea typeface="+mj-ea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en-US" altLang="zh-CN" sz="2400" dirty="0"/>
                <a:t>1990</a:t>
              </a:r>
              <a:endParaRPr lang="zh-CN" altLang="en-US" sz="2400" dirty="0"/>
            </a:p>
          </p:txBody>
        </p:sp>
        <p:sp>
          <p:nvSpPr>
            <p:cNvPr id="45" name="文本框 44">
              <a:extLst>
                <a:ext uri="{FF2B5EF4-FFF2-40B4-BE49-F238E27FC236}">
                  <a16:creationId xmlns:a16="http://schemas.microsoft.com/office/drawing/2014/main" id="{1C0A8827-BE4F-7B02-3EFF-27A47562595C}"/>
                </a:ext>
              </a:extLst>
            </p:cNvPr>
            <p:cNvSpPr txBox="1"/>
            <p:nvPr/>
          </p:nvSpPr>
          <p:spPr>
            <a:xfrm>
              <a:off x="8512984" y="5855141"/>
              <a:ext cx="909070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2800" b="1" strike="noStrike">
                  <a:solidFill>
                    <a:srgbClr val="0070C0"/>
                  </a:solidFill>
                  <a:latin typeface="+mn-lt"/>
                  <a:ea typeface="+mj-ea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en-US" altLang="zh-CN" sz="2400" dirty="0"/>
                <a:t>2000</a:t>
              </a:r>
              <a:endParaRPr lang="zh-CN" altLang="en-US" sz="2400" dirty="0"/>
            </a:p>
          </p:txBody>
        </p:sp>
        <p:sp>
          <p:nvSpPr>
            <p:cNvPr id="46" name="文本框 45">
              <a:extLst>
                <a:ext uri="{FF2B5EF4-FFF2-40B4-BE49-F238E27FC236}">
                  <a16:creationId xmlns:a16="http://schemas.microsoft.com/office/drawing/2014/main" id="{55CD1B7B-8F2D-7E89-6C83-EB51A903C6FA}"/>
                </a:ext>
              </a:extLst>
            </p:cNvPr>
            <p:cNvSpPr txBox="1"/>
            <p:nvPr/>
          </p:nvSpPr>
          <p:spPr>
            <a:xfrm>
              <a:off x="9380729" y="5855141"/>
              <a:ext cx="909070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2800" b="1" strike="noStrike">
                  <a:solidFill>
                    <a:srgbClr val="0070C0"/>
                  </a:solidFill>
                  <a:latin typeface="+mn-lt"/>
                  <a:ea typeface="+mj-ea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en-US" altLang="zh-CN" sz="2400" dirty="0"/>
                <a:t>2010</a:t>
              </a:r>
              <a:endParaRPr lang="zh-CN" altLang="en-US" sz="2400" dirty="0"/>
            </a:p>
          </p:txBody>
        </p:sp>
        <p:sp>
          <p:nvSpPr>
            <p:cNvPr id="47" name="文本框 46">
              <a:extLst>
                <a:ext uri="{FF2B5EF4-FFF2-40B4-BE49-F238E27FC236}">
                  <a16:creationId xmlns:a16="http://schemas.microsoft.com/office/drawing/2014/main" id="{64422E9E-34E3-4620-C1B3-097564551FEE}"/>
                </a:ext>
              </a:extLst>
            </p:cNvPr>
            <p:cNvSpPr txBox="1"/>
            <p:nvPr/>
          </p:nvSpPr>
          <p:spPr>
            <a:xfrm>
              <a:off x="10248473" y="5855141"/>
              <a:ext cx="909070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2800" b="1" strike="noStrike">
                  <a:solidFill>
                    <a:srgbClr val="0070C0"/>
                  </a:solidFill>
                  <a:latin typeface="+mn-lt"/>
                  <a:ea typeface="+mj-ea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en-US" altLang="zh-CN" sz="2400" dirty="0"/>
                <a:t>2020</a:t>
              </a:r>
              <a:endParaRPr lang="zh-CN" altLang="en-US" sz="2400" dirty="0"/>
            </a:p>
          </p:txBody>
        </p:sp>
        <p:sp>
          <p:nvSpPr>
            <p:cNvPr id="49" name="文本框 48">
              <a:extLst>
                <a:ext uri="{FF2B5EF4-FFF2-40B4-BE49-F238E27FC236}">
                  <a16:creationId xmlns:a16="http://schemas.microsoft.com/office/drawing/2014/main" id="{0EDF509F-50DA-A45F-33F5-5E55104F5764}"/>
                </a:ext>
              </a:extLst>
            </p:cNvPr>
            <p:cNvSpPr txBox="1"/>
            <p:nvPr/>
          </p:nvSpPr>
          <p:spPr>
            <a:xfrm>
              <a:off x="10985589" y="5855141"/>
              <a:ext cx="909070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2800" b="1" strike="noStrike">
                  <a:solidFill>
                    <a:srgbClr val="0070C0"/>
                  </a:solidFill>
                  <a:latin typeface="+mn-lt"/>
                  <a:ea typeface="+mj-ea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zh-CN" altLang="en-US" sz="2400" dirty="0"/>
                <a:t>年份</a:t>
              </a:r>
            </a:p>
          </p:txBody>
        </p:sp>
        <p:cxnSp>
          <p:nvCxnSpPr>
            <p:cNvPr id="50" name="直接连接符 49">
              <a:extLst>
                <a:ext uri="{FF2B5EF4-FFF2-40B4-BE49-F238E27FC236}">
                  <a16:creationId xmlns:a16="http://schemas.microsoft.com/office/drawing/2014/main" id="{56FD067C-8574-3845-294C-4F09F54A299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821224" y="3088430"/>
              <a:ext cx="0" cy="2748049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直接连接符 50">
              <a:extLst>
                <a:ext uri="{FF2B5EF4-FFF2-40B4-BE49-F238E27FC236}">
                  <a16:creationId xmlns:a16="http://schemas.microsoft.com/office/drawing/2014/main" id="{7651FB7B-8DE2-6C09-15DA-C77AA10FB52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814818" y="5441482"/>
              <a:ext cx="144000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直接连接符 51">
              <a:extLst>
                <a:ext uri="{FF2B5EF4-FFF2-40B4-BE49-F238E27FC236}">
                  <a16:creationId xmlns:a16="http://schemas.microsoft.com/office/drawing/2014/main" id="{DD3C12E9-9BE2-9EC9-FF13-1C5E2C4E1D3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814818" y="5055816"/>
              <a:ext cx="144000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直接连接符 52">
              <a:extLst>
                <a:ext uri="{FF2B5EF4-FFF2-40B4-BE49-F238E27FC236}">
                  <a16:creationId xmlns:a16="http://schemas.microsoft.com/office/drawing/2014/main" id="{A8DCF67C-3CFD-9071-4068-EDBA71557D3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814818" y="4670150"/>
              <a:ext cx="144000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直接连接符 53">
              <a:extLst>
                <a:ext uri="{FF2B5EF4-FFF2-40B4-BE49-F238E27FC236}">
                  <a16:creationId xmlns:a16="http://schemas.microsoft.com/office/drawing/2014/main" id="{807E9B5E-D8A6-C8B3-C332-D09395A4C83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814818" y="4284484"/>
              <a:ext cx="144000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直接连接符 54">
              <a:extLst>
                <a:ext uri="{FF2B5EF4-FFF2-40B4-BE49-F238E27FC236}">
                  <a16:creationId xmlns:a16="http://schemas.microsoft.com/office/drawing/2014/main" id="{479F8545-DD6E-C29B-E3AD-6493810116D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814818" y="3898818"/>
              <a:ext cx="144000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直接连接符 56">
              <a:extLst>
                <a:ext uri="{FF2B5EF4-FFF2-40B4-BE49-F238E27FC236}">
                  <a16:creationId xmlns:a16="http://schemas.microsoft.com/office/drawing/2014/main" id="{A51950CA-1B2F-71D8-8B1E-29347DA8FFD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814818" y="3513152"/>
              <a:ext cx="144000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8" name="文本框 57">
              <a:extLst>
                <a:ext uri="{FF2B5EF4-FFF2-40B4-BE49-F238E27FC236}">
                  <a16:creationId xmlns:a16="http://schemas.microsoft.com/office/drawing/2014/main" id="{08758C1D-B465-2754-69FD-DBB833775D69}"/>
                </a:ext>
              </a:extLst>
            </p:cNvPr>
            <p:cNvSpPr txBox="1"/>
            <p:nvPr/>
          </p:nvSpPr>
          <p:spPr>
            <a:xfrm>
              <a:off x="6293946" y="5231469"/>
              <a:ext cx="527000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2800" b="1" strike="noStrike">
                  <a:solidFill>
                    <a:srgbClr val="0070C0"/>
                  </a:solidFill>
                  <a:latin typeface="+mn-lt"/>
                  <a:ea typeface="+mj-ea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en-US" altLang="zh-CN" sz="2400" dirty="0">
                  <a:solidFill>
                    <a:schemeClr val="tx1"/>
                  </a:solidFill>
                </a:rPr>
                <a:t>10</a:t>
              </a:r>
              <a:endParaRPr lang="zh-CN" alt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59" name="文本框 58">
              <a:extLst>
                <a:ext uri="{FF2B5EF4-FFF2-40B4-BE49-F238E27FC236}">
                  <a16:creationId xmlns:a16="http://schemas.microsoft.com/office/drawing/2014/main" id="{85A0351E-5DBC-EB08-9EA9-6253359CDE1A}"/>
                </a:ext>
              </a:extLst>
            </p:cNvPr>
            <p:cNvSpPr txBox="1"/>
            <p:nvPr/>
          </p:nvSpPr>
          <p:spPr>
            <a:xfrm>
              <a:off x="6293946" y="4820920"/>
              <a:ext cx="527000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2800" b="1" strike="noStrike">
                  <a:solidFill>
                    <a:srgbClr val="0070C0"/>
                  </a:solidFill>
                  <a:latin typeface="+mn-lt"/>
                  <a:ea typeface="+mj-ea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en-US" altLang="zh-CN" sz="2400" dirty="0">
                  <a:solidFill>
                    <a:schemeClr val="tx1"/>
                  </a:solidFill>
                </a:rPr>
                <a:t>20</a:t>
              </a:r>
              <a:endParaRPr lang="zh-CN" alt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60" name="文本框 59">
              <a:extLst>
                <a:ext uri="{FF2B5EF4-FFF2-40B4-BE49-F238E27FC236}">
                  <a16:creationId xmlns:a16="http://schemas.microsoft.com/office/drawing/2014/main" id="{175829F3-9F1A-9811-4DA4-C1CBA155D942}"/>
                </a:ext>
              </a:extLst>
            </p:cNvPr>
            <p:cNvSpPr txBox="1"/>
            <p:nvPr/>
          </p:nvSpPr>
          <p:spPr>
            <a:xfrm>
              <a:off x="6293946" y="4475688"/>
              <a:ext cx="527000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2800" b="1" strike="noStrike">
                  <a:solidFill>
                    <a:srgbClr val="0070C0"/>
                  </a:solidFill>
                  <a:latin typeface="+mn-lt"/>
                  <a:ea typeface="+mj-ea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en-US" altLang="zh-CN" sz="2400" dirty="0">
                  <a:solidFill>
                    <a:schemeClr val="tx1"/>
                  </a:solidFill>
                </a:rPr>
                <a:t>30</a:t>
              </a:r>
              <a:endParaRPr lang="zh-CN" alt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61" name="文本框 60">
              <a:extLst>
                <a:ext uri="{FF2B5EF4-FFF2-40B4-BE49-F238E27FC236}">
                  <a16:creationId xmlns:a16="http://schemas.microsoft.com/office/drawing/2014/main" id="{E7402B38-F97D-6E98-9C23-2F699F4A0A40}"/>
                </a:ext>
              </a:extLst>
            </p:cNvPr>
            <p:cNvSpPr txBox="1"/>
            <p:nvPr/>
          </p:nvSpPr>
          <p:spPr>
            <a:xfrm>
              <a:off x="6293946" y="4083803"/>
              <a:ext cx="527000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2800" b="1" strike="noStrike">
                  <a:solidFill>
                    <a:srgbClr val="0070C0"/>
                  </a:solidFill>
                  <a:latin typeface="+mn-lt"/>
                  <a:ea typeface="+mj-ea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en-US" altLang="zh-CN" sz="2400" dirty="0">
                  <a:solidFill>
                    <a:schemeClr val="tx1"/>
                  </a:solidFill>
                </a:rPr>
                <a:t>40</a:t>
              </a:r>
              <a:endParaRPr lang="zh-CN" alt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62" name="文本框 61">
              <a:extLst>
                <a:ext uri="{FF2B5EF4-FFF2-40B4-BE49-F238E27FC236}">
                  <a16:creationId xmlns:a16="http://schemas.microsoft.com/office/drawing/2014/main" id="{27893018-7889-A6D9-7949-D9FC7BAA6749}"/>
                </a:ext>
              </a:extLst>
            </p:cNvPr>
            <p:cNvSpPr txBox="1"/>
            <p:nvPr/>
          </p:nvSpPr>
          <p:spPr>
            <a:xfrm>
              <a:off x="6293946" y="3691918"/>
              <a:ext cx="527000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2800" b="1" strike="noStrike">
                  <a:solidFill>
                    <a:srgbClr val="0070C0"/>
                  </a:solidFill>
                  <a:latin typeface="+mn-lt"/>
                  <a:ea typeface="+mj-ea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en-US" altLang="zh-CN" sz="2400" dirty="0">
                  <a:solidFill>
                    <a:schemeClr val="tx1"/>
                  </a:solidFill>
                </a:rPr>
                <a:t>50</a:t>
              </a:r>
              <a:endParaRPr lang="zh-CN" alt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65" name="文本框 64">
              <a:extLst>
                <a:ext uri="{FF2B5EF4-FFF2-40B4-BE49-F238E27FC236}">
                  <a16:creationId xmlns:a16="http://schemas.microsoft.com/office/drawing/2014/main" id="{AADE94B8-2666-1D08-5B22-C943A98A222E}"/>
                </a:ext>
              </a:extLst>
            </p:cNvPr>
            <p:cNvSpPr txBox="1"/>
            <p:nvPr/>
          </p:nvSpPr>
          <p:spPr>
            <a:xfrm>
              <a:off x="6293946" y="3272038"/>
              <a:ext cx="527000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2800" b="1" strike="noStrike">
                  <a:solidFill>
                    <a:srgbClr val="0070C0"/>
                  </a:solidFill>
                  <a:latin typeface="+mn-lt"/>
                  <a:ea typeface="+mj-ea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en-US" altLang="zh-CN" sz="2400" dirty="0">
                  <a:solidFill>
                    <a:schemeClr val="tx1"/>
                  </a:solidFill>
                </a:rPr>
                <a:t>60</a:t>
              </a:r>
              <a:endParaRPr lang="zh-CN" alt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119" name="文本框 118">
              <a:extLst>
                <a:ext uri="{FF2B5EF4-FFF2-40B4-BE49-F238E27FC236}">
                  <a16:creationId xmlns:a16="http://schemas.microsoft.com/office/drawing/2014/main" id="{3741DA33-8362-C034-09C0-975FE66F3A66}"/>
                </a:ext>
              </a:extLst>
            </p:cNvPr>
            <p:cNvSpPr txBox="1"/>
            <p:nvPr/>
          </p:nvSpPr>
          <p:spPr>
            <a:xfrm>
              <a:off x="6202478" y="2638855"/>
              <a:ext cx="1694687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2800" b="1" strike="noStrike">
                  <a:solidFill>
                    <a:srgbClr val="0070C0"/>
                  </a:solidFill>
                  <a:latin typeface="+mn-lt"/>
                  <a:ea typeface="+mj-ea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zh-CN" altLang="en-US" sz="2400" dirty="0">
                  <a:solidFill>
                    <a:schemeClr val="tx1"/>
                  </a:solidFill>
                </a:rPr>
                <a:t>人数</a:t>
              </a:r>
              <a:r>
                <a:rPr lang="en-US" altLang="zh-CN" sz="2400" dirty="0">
                  <a:solidFill>
                    <a:schemeClr val="tx1"/>
                  </a:solidFill>
                </a:rPr>
                <a:t>/</a:t>
              </a:r>
              <a:r>
                <a:rPr lang="zh-CN" altLang="en-US" sz="2400" dirty="0">
                  <a:solidFill>
                    <a:schemeClr val="tx1"/>
                  </a:solidFill>
                </a:rPr>
                <a:t>万人</a:t>
              </a:r>
            </a:p>
          </p:txBody>
        </p:sp>
        <p:sp>
          <p:nvSpPr>
            <p:cNvPr id="121" name="文本框 120">
              <a:extLst>
                <a:ext uri="{FF2B5EF4-FFF2-40B4-BE49-F238E27FC236}">
                  <a16:creationId xmlns:a16="http://schemas.microsoft.com/office/drawing/2014/main" id="{E287EFC3-A22B-BCAD-B61B-CF3E0D5F3B02}"/>
                </a:ext>
              </a:extLst>
            </p:cNvPr>
            <p:cNvSpPr txBox="1"/>
            <p:nvPr/>
          </p:nvSpPr>
          <p:spPr>
            <a:xfrm>
              <a:off x="6293946" y="5614023"/>
              <a:ext cx="527000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2800" b="1" strike="noStrike">
                  <a:solidFill>
                    <a:srgbClr val="0070C0"/>
                  </a:solidFill>
                  <a:latin typeface="+mn-lt"/>
                  <a:ea typeface="+mj-ea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en-US" altLang="zh-CN" sz="2400" dirty="0">
                  <a:solidFill>
                    <a:schemeClr val="tx1"/>
                  </a:solidFill>
                </a:rPr>
                <a:t>0</a:t>
              </a:r>
              <a:endParaRPr lang="zh-CN" alt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126" name="矩形 125">
              <a:extLst>
                <a:ext uri="{FF2B5EF4-FFF2-40B4-BE49-F238E27FC236}">
                  <a16:creationId xmlns:a16="http://schemas.microsoft.com/office/drawing/2014/main" id="{C2B20EAA-A3EF-779A-54B7-B9A7FDC33E5F}"/>
                </a:ext>
              </a:extLst>
            </p:cNvPr>
            <p:cNvSpPr/>
            <p:nvPr/>
          </p:nvSpPr>
          <p:spPr>
            <a:xfrm>
              <a:off x="7050595" y="3582954"/>
              <a:ext cx="432000" cy="2248761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8" name="矩形 127">
              <a:extLst>
                <a:ext uri="{FF2B5EF4-FFF2-40B4-BE49-F238E27FC236}">
                  <a16:creationId xmlns:a16="http://schemas.microsoft.com/office/drawing/2014/main" id="{8A8E8184-F366-9215-FCB3-A7180F7A2968}"/>
                </a:ext>
              </a:extLst>
            </p:cNvPr>
            <p:cNvSpPr/>
            <p:nvPr/>
          </p:nvSpPr>
          <p:spPr>
            <a:xfrm>
              <a:off x="7890350" y="3713584"/>
              <a:ext cx="432000" cy="2118131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0" name="矩形 129">
              <a:extLst>
                <a:ext uri="{FF2B5EF4-FFF2-40B4-BE49-F238E27FC236}">
                  <a16:creationId xmlns:a16="http://schemas.microsoft.com/office/drawing/2014/main" id="{0D7A4DB7-1655-DEC8-E539-F9C2498AD629}"/>
                </a:ext>
              </a:extLst>
            </p:cNvPr>
            <p:cNvSpPr/>
            <p:nvPr/>
          </p:nvSpPr>
          <p:spPr>
            <a:xfrm>
              <a:off x="8758097" y="3928188"/>
              <a:ext cx="432000" cy="1903527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3" name="矩形 132">
              <a:extLst>
                <a:ext uri="{FF2B5EF4-FFF2-40B4-BE49-F238E27FC236}">
                  <a16:creationId xmlns:a16="http://schemas.microsoft.com/office/drawing/2014/main" id="{070F4A8E-C50C-DF37-D892-77DDA9E1E313}"/>
                </a:ext>
              </a:extLst>
            </p:cNvPr>
            <p:cNvSpPr/>
            <p:nvPr/>
          </p:nvSpPr>
          <p:spPr>
            <a:xfrm>
              <a:off x="9635175" y="4142792"/>
              <a:ext cx="432000" cy="1688923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4" name="矩形 133">
              <a:extLst>
                <a:ext uri="{FF2B5EF4-FFF2-40B4-BE49-F238E27FC236}">
                  <a16:creationId xmlns:a16="http://schemas.microsoft.com/office/drawing/2014/main" id="{4777F521-35F3-8E06-6A40-0DE2E239B819}"/>
                </a:ext>
              </a:extLst>
            </p:cNvPr>
            <p:cNvSpPr/>
            <p:nvPr/>
          </p:nvSpPr>
          <p:spPr>
            <a:xfrm>
              <a:off x="10512253" y="4506686"/>
              <a:ext cx="432000" cy="1325029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5" name="文本框 134">
              <a:extLst>
                <a:ext uri="{FF2B5EF4-FFF2-40B4-BE49-F238E27FC236}">
                  <a16:creationId xmlns:a16="http://schemas.microsoft.com/office/drawing/2014/main" id="{550CFE29-6CA3-9EEA-4ED3-43A3BBC675A0}"/>
                </a:ext>
              </a:extLst>
            </p:cNvPr>
            <p:cNvSpPr txBox="1"/>
            <p:nvPr/>
          </p:nvSpPr>
          <p:spPr>
            <a:xfrm>
              <a:off x="6988845" y="3157236"/>
              <a:ext cx="556374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2800" b="1" strike="noStrike">
                  <a:solidFill>
                    <a:srgbClr val="0070C0"/>
                  </a:solidFill>
                  <a:latin typeface="+mn-lt"/>
                  <a:ea typeface="+mj-ea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en-US" altLang="zh-CN" sz="2400" dirty="0"/>
                <a:t>58</a:t>
              </a:r>
              <a:endParaRPr lang="zh-CN" altLang="en-US" sz="2400" dirty="0"/>
            </a:p>
          </p:txBody>
        </p:sp>
        <p:sp>
          <p:nvSpPr>
            <p:cNvPr id="136" name="文本框 135">
              <a:extLst>
                <a:ext uri="{FF2B5EF4-FFF2-40B4-BE49-F238E27FC236}">
                  <a16:creationId xmlns:a16="http://schemas.microsoft.com/office/drawing/2014/main" id="{9FCD9ED6-3362-359F-76CE-123016F847ED}"/>
                </a:ext>
              </a:extLst>
            </p:cNvPr>
            <p:cNvSpPr txBox="1"/>
            <p:nvPr/>
          </p:nvSpPr>
          <p:spPr>
            <a:xfrm>
              <a:off x="7828600" y="3315855"/>
              <a:ext cx="556374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2800" b="1" strike="noStrike">
                  <a:solidFill>
                    <a:srgbClr val="0070C0"/>
                  </a:solidFill>
                  <a:latin typeface="+mn-lt"/>
                  <a:ea typeface="+mj-ea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en-US" altLang="zh-CN" sz="2400" dirty="0"/>
                <a:t>54</a:t>
              </a:r>
              <a:endParaRPr lang="zh-CN" altLang="en-US" sz="2400" dirty="0"/>
            </a:p>
          </p:txBody>
        </p:sp>
        <p:sp>
          <p:nvSpPr>
            <p:cNvPr id="137" name="文本框 136">
              <a:extLst>
                <a:ext uri="{FF2B5EF4-FFF2-40B4-BE49-F238E27FC236}">
                  <a16:creationId xmlns:a16="http://schemas.microsoft.com/office/drawing/2014/main" id="{5A5A6352-C74D-C069-B37B-EAB1F1F2BB0F}"/>
                </a:ext>
              </a:extLst>
            </p:cNvPr>
            <p:cNvSpPr txBox="1"/>
            <p:nvPr/>
          </p:nvSpPr>
          <p:spPr>
            <a:xfrm>
              <a:off x="8696348" y="3474475"/>
              <a:ext cx="556374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2800" b="1" strike="noStrike">
                  <a:solidFill>
                    <a:srgbClr val="0070C0"/>
                  </a:solidFill>
                  <a:latin typeface="+mn-lt"/>
                  <a:ea typeface="+mj-ea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en-US" altLang="zh-CN" sz="2400" dirty="0"/>
                <a:t>49</a:t>
              </a:r>
              <a:endParaRPr lang="zh-CN" altLang="en-US" sz="2400" dirty="0"/>
            </a:p>
          </p:txBody>
        </p:sp>
        <p:sp>
          <p:nvSpPr>
            <p:cNvPr id="138" name="文本框 137">
              <a:extLst>
                <a:ext uri="{FF2B5EF4-FFF2-40B4-BE49-F238E27FC236}">
                  <a16:creationId xmlns:a16="http://schemas.microsoft.com/office/drawing/2014/main" id="{A9FB249C-C2A2-01F9-D7E7-0E2C64A74920}"/>
                </a:ext>
              </a:extLst>
            </p:cNvPr>
            <p:cNvSpPr txBox="1"/>
            <p:nvPr/>
          </p:nvSpPr>
          <p:spPr>
            <a:xfrm>
              <a:off x="9582756" y="3707740"/>
              <a:ext cx="556374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2800" b="1" strike="noStrike">
                  <a:solidFill>
                    <a:srgbClr val="0070C0"/>
                  </a:solidFill>
                  <a:latin typeface="+mn-lt"/>
                  <a:ea typeface="+mj-ea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en-US" altLang="zh-CN" sz="2400" dirty="0"/>
                <a:t>43</a:t>
              </a:r>
              <a:endParaRPr lang="zh-CN" altLang="en-US" sz="2400" dirty="0"/>
            </a:p>
          </p:txBody>
        </p:sp>
        <p:sp>
          <p:nvSpPr>
            <p:cNvPr id="139" name="文本框 138">
              <a:extLst>
                <a:ext uri="{FF2B5EF4-FFF2-40B4-BE49-F238E27FC236}">
                  <a16:creationId xmlns:a16="http://schemas.microsoft.com/office/drawing/2014/main" id="{C7EE98D4-E37C-F858-0D46-407C80C46954}"/>
                </a:ext>
              </a:extLst>
            </p:cNvPr>
            <p:cNvSpPr txBox="1"/>
            <p:nvPr/>
          </p:nvSpPr>
          <p:spPr>
            <a:xfrm>
              <a:off x="10459832" y="4080969"/>
              <a:ext cx="556374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2800" b="1" strike="noStrike">
                  <a:solidFill>
                    <a:srgbClr val="0070C0"/>
                  </a:solidFill>
                  <a:latin typeface="+mn-lt"/>
                  <a:ea typeface="+mj-ea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en-US" altLang="zh-CN" sz="2400" dirty="0"/>
                <a:t>34</a:t>
              </a:r>
              <a:endParaRPr lang="zh-CN" altLang="en-US" sz="2400" dirty="0"/>
            </a:p>
          </p:txBody>
        </p:sp>
      </p:grpSp>
      <p:sp>
        <p:nvSpPr>
          <p:cNvPr id="141" name="文本框 140">
            <a:extLst>
              <a:ext uri="{FF2B5EF4-FFF2-40B4-BE49-F238E27FC236}">
                <a16:creationId xmlns:a16="http://schemas.microsoft.com/office/drawing/2014/main" id="{013EB0CB-6A85-B1F5-5A5B-AE2109A59F48}"/>
              </a:ext>
            </a:extLst>
          </p:cNvPr>
          <p:cNvSpPr txBox="1"/>
          <p:nvPr/>
        </p:nvSpPr>
        <p:spPr>
          <a:xfrm>
            <a:off x="782266" y="466203"/>
            <a:ext cx="561936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2800" b="1" strike="noStrike">
                <a:solidFill>
                  <a:srgbClr val="FF00FF"/>
                </a:solidFill>
                <a:latin typeface="+mn-lt"/>
                <a:ea typeface="+mj-ea"/>
              </a:defRPr>
            </a:lvl1pPr>
          </a:lstStyle>
          <a:p>
            <a:pPr>
              <a:lnSpc>
                <a:spcPct val="100000"/>
              </a:lnSpc>
            </a:pPr>
            <a:r>
              <a:rPr lang="zh-CN" altLang="en-US" dirty="0"/>
              <a:t>纵轴都表示人数，且完全相同。</a:t>
            </a:r>
          </a:p>
        </p:txBody>
      </p:sp>
      <p:sp>
        <p:nvSpPr>
          <p:cNvPr id="142" name="椭圆 141">
            <a:extLst>
              <a:ext uri="{FF2B5EF4-FFF2-40B4-BE49-F238E27FC236}">
                <a16:creationId xmlns:a16="http://schemas.microsoft.com/office/drawing/2014/main" id="{CAC04137-DDE4-D981-2516-A9444CBA4FA9}"/>
              </a:ext>
            </a:extLst>
          </p:cNvPr>
          <p:cNvSpPr/>
          <p:nvPr/>
        </p:nvSpPr>
        <p:spPr>
          <a:xfrm>
            <a:off x="305531" y="2575819"/>
            <a:ext cx="1554097" cy="545446"/>
          </a:xfrm>
          <a:prstGeom prst="ellipse">
            <a:avLst/>
          </a:prstGeom>
          <a:noFill/>
          <a:ln w="28575">
            <a:solidFill>
              <a:srgbClr val="FF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3" name="椭圆 142">
            <a:extLst>
              <a:ext uri="{FF2B5EF4-FFF2-40B4-BE49-F238E27FC236}">
                <a16:creationId xmlns:a16="http://schemas.microsoft.com/office/drawing/2014/main" id="{5FB89E92-9B66-1086-95D0-B899A7564F24}"/>
              </a:ext>
            </a:extLst>
          </p:cNvPr>
          <p:cNvSpPr/>
          <p:nvPr/>
        </p:nvSpPr>
        <p:spPr>
          <a:xfrm>
            <a:off x="6267792" y="2585149"/>
            <a:ext cx="1554097" cy="545446"/>
          </a:xfrm>
          <a:prstGeom prst="ellipse">
            <a:avLst/>
          </a:prstGeom>
          <a:noFill/>
          <a:ln w="28575">
            <a:solidFill>
              <a:srgbClr val="FF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5" name="文本框 144">
            <a:extLst>
              <a:ext uri="{FF2B5EF4-FFF2-40B4-BE49-F238E27FC236}">
                <a16:creationId xmlns:a16="http://schemas.microsoft.com/office/drawing/2014/main" id="{EDB6ED30-08E1-0F68-0E9A-2B0383900A78}"/>
              </a:ext>
            </a:extLst>
          </p:cNvPr>
          <p:cNvSpPr txBox="1"/>
          <p:nvPr/>
        </p:nvSpPr>
        <p:spPr>
          <a:xfrm>
            <a:off x="763280" y="1148080"/>
            <a:ext cx="611155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800" b="1" strike="noStrike">
                <a:solidFill>
                  <a:srgbClr val="FF00FF"/>
                </a:solidFill>
                <a:latin typeface="+mn-lt"/>
                <a:ea typeface="+mj-ea"/>
              </a:defRPr>
            </a:lvl1pPr>
          </a:lstStyle>
          <a:p>
            <a:r>
              <a:rPr lang="zh-CN" altLang="en-US" dirty="0">
                <a:solidFill>
                  <a:srgbClr val="0000FF"/>
                </a:solidFill>
              </a:rPr>
              <a:t>横轴都表示年份，且完全相同。</a:t>
            </a:r>
          </a:p>
        </p:txBody>
      </p:sp>
      <p:sp>
        <p:nvSpPr>
          <p:cNvPr id="146" name="椭圆 145">
            <a:extLst>
              <a:ext uri="{FF2B5EF4-FFF2-40B4-BE49-F238E27FC236}">
                <a16:creationId xmlns:a16="http://schemas.microsoft.com/office/drawing/2014/main" id="{C409FC89-C553-37DD-4D02-3BFAB1C4844B}"/>
              </a:ext>
            </a:extLst>
          </p:cNvPr>
          <p:cNvSpPr/>
          <p:nvPr/>
        </p:nvSpPr>
        <p:spPr>
          <a:xfrm>
            <a:off x="5157449" y="5804211"/>
            <a:ext cx="775075" cy="545446"/>
          </a:xfrm>
          <a:prstGeom prst="ellipse">
            <a:avLst/>
          </a:prstGeom>
          <a:noFill/>
          <a:ln w="28575">
            <a:solidFill>
              <a:srgbClr val="00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7" name="椭圆 146">
            <a:extLst>
              <a:ext uri="{FF2B5EF4-FFF2-40B4-BE49-F238E27FC236}">
                <a16:creationId xmlns:a16="http://schemas.microsoft.com/office/drawing/2014/main" id="{6B41125A-9242-E5C2-9723-36183D28E437}"/>
              </a:ext>
            </a:extLst>
          </p:cNvPr>
          <p:cNvSpPr/>
          <p:nvPr/>
        </p:nvSpPr>
        <p:spPr>
          <a:xfrm>
            <a:off x="11101054" y="5794881"/>
            <a:ext cx="693948" cy="545446"/>
          </a:xfrm>
          <a:prstGeom prst="ellipse">
            <a:avLst/>
          </a:prstGeom>
          <a:noFill/>
          <a:ln w="28575">
            <a:solidFill>
              <a:srgbClr val="00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6" name="任意多边形: 形状 185">
            <a:extLst>
              <a:ext uri="{FF2B5EF4-FFF2-40B4-BE49-F238E27FC236}">
                <a16:creationId xmlns:a16="http://schemas.microsoft.com/office/drawing/2014/main" id="{AFFE3A2B-10B1-8800-5854-F430423B7551}"/>
              </a:ext>
            </a:extLst>
          </p:cNvPr>
          <p:cNvSpPr/>
          <p:nvPr/>
        </p:nvSpPr>
        <p:spPr>
          <a:xfrm>
            <a:off x="3247053" y="1586204"/>
            <a:ext cx="3900196" cy="559837"/>
          </a:xfrm>
          <a:custGeom>
            <a:avLst/>
            <a:gdLst>
              <a:gd name="csX0" fmla="*/ 0 w 3900196"/>
              <a:gd name="csY0" fmla="*/ 559837 h 559837"/>
              <a:gd name="csX1" fmla="*/ 2612571 w 3900196"/>
              <a:gd name="csY1" fmla="*/ 289249 h 559837"/>
              <a:gd name="csX2" fmla="*/ 3900196 w 3900196"/>
              <a:gd name="csY2" fmla="*/ 0 h 55983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</a:cxnLst>
            <a:rect l="l" t="t" r="r" b="b"/>
            <a:pathLst>
              <a:path w="3900196" h="559837">
                <a:moveTo>
                  <a:pt x="0" y="559837"/>
                </a:moveTo>
                <a:cubicBezTo>
                  <a:pt x="981269" y="471196"/>
                  <a:pt x="1962538" y="382555"/>
                  <a:pt x="2612571" y="289249"/>
                </a:cubicBezTo>
                <a:cubicBezTo>
                  <a:pt x="3262604" y="195943"/>
                  <a:pt x="3581400" y="97971"/>
                  <a:pt x="3900196" y="0"/>
                </a:cubicBezTo>
              </a:path>
            </a:pathLst>
          </a:custGeom>
          <a:noFill/>
          <a:ln w="28575">
            <a:solidFill>
              <a:srgbClr val="7030A0"/>
            </a:solidFill>
            <a:headEnd type="none" w="med" len="med"/>
            <a:tailEnd type="arrow" w="med" len="me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7" name="任意多边形: 形状 186">
            <a:extLst>
              <a:ext uri="{FF2B5EF4-FFF2-40B4-BE49-F238E27FC236}">
                <a16:creationId xmlns:a16="http://schemas.microsoft.com/office/drawing/2014/main" id="{456CB23F-F486-7E64-7F3E-AFCF2D30A5A8}"/>
              </a:ext>
            </a:extLst>
          </p:cNvPr>
          <p:cNvSpPr/>
          <p:nvPr/>
        </p:nvSpPr>
        <p:spPr>
          <a:xfrm>
            <a:off x="8873412" y="1604865"/>
            <a:ext cx="130629" cy="513184"/>
          </a:xfrm>
          <a:custGeom>
            <a:avLst/>
            <a:gdLst>
              <a:gd name="csX0" fmla="*/ 0 w 130629"/>
              <a:gd name="csY0" fmla="*/ 513184 h 513184"/>
              <a:gd name="csX1" fmla="*/ 93306 w 130629"/>
              <a:gd name="csY1" fmla="*/ 335902 h 513184"/>
              <a:gd name="csX2" fmla="*/ 130629 w 130629"/>
              <a:gd name="csY2" fmla="*/ 0 h 51318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</a:cxnLst>
            <a:rect l="l" t="t" r="r" b="b"/>
            <a:pathLst>
              <a:path w="130629" h="513184">
                <a:moveTo>
                  <a:pt x="0" y="513184"/>
                </a:moveTo>
                <a:cubicBezTo>
                  <a:pt x="35767" y="467308"/>
                  <a:pt x="71535" y="421433"/>
                  <a:pt x="93306" y="335902"/>
                </a:cubicBezTo>
                <a:cubicBezTo>
                  <a:pt x="115078" y="250371"/>
                  <a:pt x="122853" y="125185"/>
                  <a:pt x="130629" y="0"/>
                </a:cubicBezTo>
              </a:path>
            </a:pathLst>
          </a:custGeom>
          <a:noFill/>
          <a:ln w="28575">
            <a:solidFill>
              <a:srgbClr val="7030A0"/>
            </a:solidFill>
            <a:headEnd type="none" w="med" len="med"/>
            <a:tailEnd type="arrow" w="med" len="me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8" name="文本框 187">
            <a:extLst>
              <a:ext uri="{FF2B5EF4-FFF2-40B4-BE49-F238E27FC236}">
                <a16:creationId xmlns:a16="http://schemas.microsoft.com/office/drawing/2014/main" id="{5F5E005E-2E9F-8902-35B6-AA873EBAA84A}"/>
              </a:ext>
            </a:extLst>
          </p:cNvPr>
          <p:cNvSpPr txBox="1"/>
          <p:nvPr/>
        </p:nvSpPr>
        <p:spPr>
          <a:xfrm>
            <a:off x="7014792" y="709540"/>
            <a:ext cx="4023324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800" b="1" strike="noStrike">
                <a:solidFill>
                  <a:srgbClr val="FF00FF"/>
                </a:solidFill>
                <a:latin typeface="+mn-lt"/>
                <a:ea typeface="+mj-ea"/>
              </a:defRPr>
            </a:lvl1pPr>
          </a:lstStyle>
          <a:p>
            <a:r>
              <a:rPr lang="zh-CN" altLang="en-US" dirty="0">
                <a:solidFill>
                  <a:srgbClr val="7030A0"/>
                </a:solidFill>
              </a:rPr>
              <a:t>左边统计城镇人口数，右边统计农村人口数。</a:t>
            </a:r>
          </a:p>
        </p:txBody>
      </p:sp>
    </p:spTree>
    <p:extLst>
      <p:ext uri="{BB962C8B-B14F-4D97-AF65-F5344CB8AC3E}">
        <p14:creationId xmlns:p14="http://schemas.microsoft.com/office/powerpoint/2010/main" val="93009846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8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000"/>
                            </p:stCondLst>
                            <p:childTnLst>
                              <p:par>
                                <p:cTn id="4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" grpId="0" animBg="1"/>
      <p:bldP spid="183" grpId="0" animBg="1"/>
      <p:bldP spid="141" grpId="0"/>
      <p:bldP spid="142" grpId="0" animBg="1"/>
      <p:bldP spid="143" grpId="0" animBg="1"/>
      <p:bldP spid="145" grpId="0"/>
      <p:bldP spid="146" grpId="0" animBg="1"/>
      <p:bldP spid="147" grpId="0" animBg="1"/>
      <p:bldP spid="186" grpId="0" animBg="1"/>
      <p:bldP spid="187" grpId="0" animBg="1"/>
      <p:bldP spid="18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>
            <a:extLst>
              <a:ext uri="{FF2B5EF4-FFF2-40B4-BE49-F238E27FC236}">
                <a16:creationId xmlns:a16="http://schemas.microsoft.com/office/drawing/2014/main" id="{7C21EB71-6680-EED6-0906-681B064ACE1B}"/>
              </a:ext>
            </a:extLst>
          </p:cNvPr>
          <p:cNvSpPr txBox="1"/>
          <p:nvPr/>
        </p:nvSpPr>
        <p:spPr>
          <a:xfrm>
            <a:off x="912798" y="342681"/>
            <a:ext cx="10025135" cy="137954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400" b="1" kern="0">
                <a:latin typeface="+mn-lt"/>
                <a:ea typeface="+mn-ea"/>
              </a:defRPr>
            </a:lvl1pPr>
          </a:lstStyle>
          <a:p>
            <a:r>
              <a:rPr lang="zh-CN" altLang="en-US" dirty="0"/>
              <a:t>        有时为了便于比较，往往把两幅统计图合成一幅，请你把下面的统计图补充完整。</a:t>
            </a:r>
            <a:endParaRPr lang="zh-CN" altLang="zh-CN" dirty="0"/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CA0A65BF-A8DB-F313-3973-FF252FF0E4D3}"/>
              </a:ext>
            </a:extLst>
          </p:cNvPr>
          <p:cNvSpPr txBox="1"/>
          <p:nvPr/>
        </p:nvSpPr>
        <p:spPr>
          <a:xfrm>
            <a:off x="1182654" y="2114154"/>
            <a:ext cx="444370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600" b="1" kern="0">
                <a:latin typeface="+mn-lt"/>
                <a:ea typeface="+mn-ea"/>
              </a:defRPr>
            </a:lvl1pPr>
          </a:lstStyle>
          <a:p>
            <a:pPr algn="ctr"/>
            <a:r>
              <a:rPr lang="zh-CN" altLang="en-US" sz="2400" dirty="0"/>
              <a:t>某地区城镇人口数统计图</a:t>
            </a: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499389C9-A9D8-5FF5-49C5-0178D26C3081}"/>
              </a:ext>
            </a:extLst>
          </p:cNvPr>
          <p:cNvSpPr txBox="1"/>
          <p:nvPr/>
        </p:nvSpPr>
        <p:spPr>
          <a:xfrm>
            <a:off x="7079601" y="2114154"/>
            <a:ext cx="444370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600" b="1" kern="0">
                <a:latin typeface="+mn-lt"/>
                <a:ea typeface="+mn-ea"/>
              </a:defRPr>
            </a:lvl1pPr>
          </a:lstStyle>
          <a:p>
            <a:pPr algn="ctr"/>
            <a:r>
              <a:rPr lang="zh-CN" altLang="en-US" sz="2400" dirty="0"/>
              <a:t>某地区农村人口数统计图</a:t>
            </a:r>
          </a:p>
        </p:txBody>
      </p:sp>
      <p:grpSp>
        <p:nvGrpSpPr>
          <p:cNvPr id="25" name="组合 24">
            <a:extLst>
              <a:ext uri="{FF2B5EF4-FFF2-40B4-BE49-F238E27FC236}">
                <a16:creationId xmlns:a16="http://schemas.microsoft.com/office/drawing/2014/main" id="{F5D43B04-873D-E531-E666-F6C72E806A70}"/>
              </a:ext>
            </a:extLst>
          </p:cNvPr>
          <p:cNvGrpSpPr/>
          <p:nvPr/>
        </p:nvGrpSpPr>
        <p:grpSpPr>
          <a:xfrm>
            <a:off x="305531" y="2638855"/>
            <a:ext cx="5692181" cy="3677951"/>
            <a:chOff x="305531" y="2638855"/>
            <a:chExt cx="5692181" cy="3677951"/>
          </a:xfrm>
        </p:grpSpPr>
        <p:sp>
          <p:nvSpPr>
            <p:cNvPr id="27" name="文本框 26">
              <a:extLst>
                <a:ext uri="{FF2B5EF4-FFF2-40B4-BE49-F238E27FC236}">
                  <a16:creationId xmlns:a16="http://schemas.microsoft.com/office/drawing/2014/main" id="{EB49E1B2-EA34-E7D1-ABED-186C5A24BB51}"/>
                </a:ext>
              </a:extLst>
            </p:cNvPr>
            <p:cNvSpPr txBox="1"/>
            <p:nvPr/>
          </p:nvSpPr>
          <p:spPr>
            <a:xfrm>
              <a:off x="880547" y="5855141"/>
              <a:ext cx="909070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2800" b="1" strike="noStrike">
                  <a:solidFill>
                    <a:srgbClr val="0070C0"/>
                  </a:solidFill>
                  <a:latin typeface="+mn-lt"/>
                  <a:ea typeface="+mj-ea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en-US" altLang="zh-CN" sz="2400" dirty="0"/>
                <a:t>1980</a:t>
              </a:r>
              <a:endParaRPr lang="zh-CN" altLang="en-US" sz="2400" dirty="0"/>
            </a:p>
          </p:txBody>
        </p:sp>
        <p:sp>
          <p:nvSpPr>
            <p:cNvPr id="29" name="文本框 28">
              <a:extLst>
                <a:ext uri="{FF2B5EF4-FFF2-40B4-BE49-F238E27FC236}">
                  <a16:creationId xmlns:a16="http://schemas.microsoft.com/office/drawing/2014/main" id="{B11EF530-6643-14D4-D834-30D5F73FF9C1}"/>
                </a:ext>
              </a:extLst>
            </p:cNvPr>
            <p:cNvSpPr txBox="1"/>
            <p:nvPr/>
          </p:nvSpPr>
          <p:spPr>
            <a:xfrm>
              <a:off x="1748292" y="5855141"/>
              <a:ext cx="909070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2800" b="1" strike="noStrike">
                  <a:solidFill>
                    <a:srgbClr val="0070C0"/>
                  </a:solidFill>
                  <a:latin typeface="+mn-lt"/>
                  <a:ea typeface="+mj-ea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en-US" altLang="zh-CN" sz="2400" dirty="0"/>
                <a:t>1990</a:t>
              </a:r>
              <a:endParaRPr lang="zh-CN" altLang="en-US" sz="2400" dirty="0"/>
            </a:p>
          </p:txBody>
        </p:sp>
        <p:sp>
          <p:nvSpPr>
            <p:cNvPr id="31" name="文本框 30">
              <a:extLst>
                <a:ext uri="{FF2B5EF4-FFF2-40B4-BE49-F238E27FC236}">
                  <a16:creationId xmlns:a16="http://schemas.microsoft.com/office/drawing/2014/main" id="{873B071B-497C-1472-28C0-13BB22134709}"/>
                </a:ext>
              </a:extLst>
            </p:cNvPr>
            <p:cNvSpPr txBox="1"/>
            <p:nvPr/>
          </p:nvSpPr>
          <p:spPr>
            <a:xfrm>
              <a:off x="2616037" y="5855141"/>
              <a:ext cx="909070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2800" b="1" strike="noStrike">
                  <a:solidFill>
                    <a:srgbClr val="0070C0"/>
                  </a:solidFill>
                  <a:latin typeface="+mn-lt"/>
                  <a:ea typeface="+mj-ea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en-US" altLang="zh-CN" sz="2400" dirty="0"/>
                <a:t>2000</a:t>
              </a:r>
              <a:endParaRPr lang="zh-CN" altLang="en-US" sz="2400" dirty="0"/>
            </a:p>
          </p:txBody>
        </p:sp>
        <p:sp>
          <p:nvSpPr>
            <p:cNvPr id="32" name="文本框 31">
              <a:extLst>
                <a:ext uri="{FF2B5EF4-FFF2-40B4-BE49-F238E27FC236}">
                  <a16:creationId xmlns:a16="http://schemas.microsoft.com/office/drawing/2014/main" id="{53836B16-CA5B-1557-D117-9A9383D47BF8}"/>
                </a:ext>
              </a:extLst>
            </p:cNvPr>
            <p:cNvSpPr txBox="1"/>
            <p:nvPr/>
          </p:nvSpPr>
          <p:spPr>
            <a:xfrm>
              <a:off x="3483782" y="5855141"/>
              <a:ext cx="909070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2800" b="1" strike="noStrike">
                  <a:solidFill>
                    <a:srgbClr val="0070C0"/>
                  </a:solidFill>
                  <a:latin typeface="+mn-lt"/>
                  <a:ea typeface="+mj-ea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en-US" altLang="zh-CN" sz="2400" dirty="0"/>
                <a:t>2010</a:t>
              </a:r>
              <a:endParaRPr lang="zh-CN" altLang="en-US" sz="2400" dirty="0"/>
            </a:p>
          </p:txBody>
        </p:sp>
        <p:sp>
          <p:nvSpPr>
            <p:cNvPr id="33" name="文本框 32">
              <a:extLst>
                <a:ext uri="{FF2B5EF4-FFF2-40B4-BE49-F238E27FC236}">
                  <a16:creationId xmlns:a16="http://schemas.microsoft.com/office/drawing/2014/main" id="{D9DA4BD0-47A3-DF95-3BD1-8B0DAAA24E3E}"/>
                </a:ext>
              </a:extLst>
            </p:cNvPr>
            <p:cNvSpPr txBox="1"/>
            <p:nvPr/>
          </p:nvSpPr>
          <p:spPr>
            <a:xfrm>
              <a:off x="4351526" y="5855141"/>
              <a:ext cx="909070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2800" b="1" strike="noStrike">
                  <a:solidFill>
                    <a:srgbClr val="0070C0"/>
                  </a:solidFill>
                  <a:latin typeface="+mn-lt"/>
                  <a:ea typeface="+mj-ea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en-US" altLang="zh-CN" sz="2400" dirty="0"/>
                <a:t>2020</a:t>
              </a:r>
              <a:endParaRPr lang="zh-CN" altLang="en-US" sz="2400" dirty="0"/>
            </a:p>
          </p:txBody>
        </p:sp>
        <p:sp>
          <p:nvSpPr>
            <p:cNvPr id="34" name="文本框 33">
              <a:extLst>
                <a:ext uri="{FF2B5EF4-FFF2-40B4-BE49-F238E27FC236}">
                  <a16:creationId xmlns:a16="http://schemas.microsoft.com/office/drawing/2014/main" id="{25F9DB7B-9059-42EF-828F-D0D5FB291488}"/>
                </a:ext>
              </a:extLst>
            </p:cNvPr>
            <p:cNvSpPr txBox="1"/>
            <p:nvPr/>
          </p:nvSpPr>
          <p:spPr>
            <a:xfrm>
              <a:off x="5088642" y="5855141"/>
              <a:ext cx="909070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2800" b="1" strike="noStrike">
                  <a:solidFill>
                    <a:srgbClr val="0070C0"/>
                  </a:solidFill>
                  <a:latin typeface="+mn-lt"/>
                  <a:ea typeface="+mj-ea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zh-CN" altLang="en-US" sz="2400" dirty="0"/>
                <a:t>年份</a:t>
              </a:r>
            </a:p>
          </p:txBody>
        </p:sp>
        <p:cxnSp>
          <p:nvCxnSpPr>
            <p:cNvPr id="35" name="直接连接符 34">
              <a:extLst>
                <a:ext uri="{FF2B5EF4-FFF2-40B4-BE49-F238E27FC236}">
                  <a16:creationId xmlns:a16="http://schemas.microsoft.com/office/drawing/2014/main" id="{69085813-BBD3-B6A9-2EC3-346CCD62D84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24277" y="3088430"/>
              <a:ext cx="0" cy="2748049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直接连接符 35">
              <a:extLst>
                <a:ext uri="{FF2B5EF4-FFF2-40B4-BE49-F238E27FC236}">
                  <a16:creationId xmlns:a16="http://schemas.microsoft.com/office/drawing/2014/main" id="{77D6F772-4B06-37F4-30B6-EA917358675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17871" y="5441482"/>
              <a:ext cx="144000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直接连接符 36">
              <a:extLst>
                <a:ext uri="{FF2B5EF4-FFF2-40B4-BE49-F238E27FC236}">
                  <a16:creationId xmlns:a16="http://schemas.microsoft.com/office/drawing/2014/main" id="{681B1827-0C32-616D-001B-BE6D1E6B993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17871" y="5055816"/>
              <a:ext cx="144000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直接连接符 37">
              <a:extLst>
                <a:ext uri="{FF2B5EF4-FFF2-40B4-BE49-F238E27FC236}">
                  <a16:creationId xmlns:a16="http://schemas.microsoft.com/office/drawing/2014/main" id="{FD0CEBC4-A1F9-D9A7-5F57-EDBD88E87E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17871" y="4670150"/>
              <a:ext cx="144000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直接连接符 53">
              <a:extLst>
                <a:ext uri="{FF2B5EF4-FFF2-40B4-BE49-F238E27FC236}">
                  <a16:creationId xmlns:a16="http://schemas.microsoft.com/office/drawing/2014/main" id="{11AD97C5-A3DF-2702-B612-7A9B97FD887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17871" y="4284484"/>
              <a:ext cx="144000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直接连接符 55">
              <a:extLst>
                <a:ext uri="{FF2B5EF4-FFF2-40B4-BE49-F238E27FC236}">
                  <a16:creationId xmlns:a16="http://schemas.microsoft.com/office/drawing/2014/main" id="{3D90EE2E-26FF-5683-90D6-708F1182727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17871" y="3898818"/>
              <a:ext cx="144000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直接连接符 56">
              <a:extLst>
                <a:ext uri="{FF2B5EF4-FFF2-40B4-BE49-F238E27FC236}">
                  <a16:creationId xmlns:a16="http://schemas.microsoft.com/office/drawing/2014/main" id="{B4202FDA-05AF-E3AD-3781-6A9E8685118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17871" y="3513152"/>
              <a:ext cx="144000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6" name="文本框 75">
              <a:extLst>
                <a:ext uri="{FF2B5EF4-FFF2-40B4-BE49-F238E27FC236}">
                  <a16:creationId xmlns:a16="http://schemas.microsoft.com/office/drawing/2014/main" id="{EF73406E-09FA-E6D7-6512-37F89EAF8537}"/>
                </a:ext>
              </a:extLst>
            </p:cNvPr>
            <p:cNvSpPr txBox="1"/>
            <p:nvPr/>
          </p:nvSpPr>
          <p:spPr>
            <a:xfrm>
              <a:off x="396999" y="5231469"/>
              <a:ext cx="527000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2800" b="1" strike="noStrike">
                  <a:solidFill>
                    <a:srgbClr val="0070C0"/>
                  </a:solidFill>
                  <a:latin typeface="+mn-lt"/>
                  <a:ea typeface="+mj-ea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en-US" altLang="zh-CN" sz="2400" dirty="0">
                  <a:solidFill>
                    <a:schemeClr val="tx1"/>
                  </a:solidFill>
                </a:rPr>
                <a:t>10</a:t>
              </a:r>
              <a:endParaRPr lang="zh-CN" alt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78" name="文本框 77">
              <a:extLst>
                <a:ext uri="{FF2B5EF4-FFF2-40B4-BE49-F238E27FC236}">
                  <a16:creationId xmlns:a16="http://schemas.microsoft.com/office/drawing/2014/main" id="{9C9DAAFF-BBCB-0500-2F97-E9AD8DFF0975}"/>
                </a:ext>
              </a:extLst>
            </p:cNvPr>
            <p:cNvSpPr txBox="1"/>
            <p:nvPr/>
          </p:nvSpPr>
          <p:spPr>
            <a:xfrm>
              <a:off x="396999" y="4820920"/>
              <a:ext cx="527000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2800" b="1" strike="noStrike">
                  <a:solidFill>
                    <a:srgbClr val="0070C0"/>
                  </a:solidFill>
                  <a:latin typeface="+mn-lt"/>
                  <a:ea typeface="+mj-ea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en-US" altLang="zh-CN" sz="2400" dirty="0">
                  <a:solidFill>
                    <a:schemeClr val="tx1"/>
                  </a:solidFill>
                </a:rPr>
                <a:t>20</a:t>
              </a:r>
              <a:endParaRPr lang="zh-CN" alt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79" name="文本框 78">
              <a:extLst>
                <a:ext uri="{FF2B5EF4-FFF2-40B4-BE49-F238E27FC236}">
                  <a16:creationId xmlns:a16="http://schemas.microsoft.com/office/drawing/2014/main" id="{718C0770-03A9-4516-1BBA-9D273EEF8FCF}"/>
                </a:ext>
              </a:extLst>
            </p:cNvPr>
            <p:cNvSpPr txBox="1"/>
            <p:nvPr/>
          </p:nvSpPr>
          <p:spPr>
            <a:xfrm>
              <a:off x="396999" y="4475688"/>
              <a:ext cx="527000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2800" b="1" strike="noStrike">
                  <a:solidFill>
                    <a:srgbClr val="0070C0"/>
                  </a:solidFill>
                  <a:latin typeface="+mn-lt"/>
                  <a:ea typeface="+mj-ea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en-US" altLang="zh-CN" sz="2400" dirty="0">
                  <a:solidFill>
                    <a:schemeClr val="tx1"/>
                  </a:solidFill>
                </a:rPr>
                <a:t>30</a:t>
              </a:r>
              <a:endParaRPr lang="zh-CN" alt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80" name="文本框 79">
              <a:extLst>
                <a:ext uri="{FF2B5EF4-FFF2-40B4-BE49-F238E27FC236}">
                  <a16:creationId xmlns:a16="http://schemas.microsoft.com/office/drawing/2014/main" id="{FC4BCED7-90B4-D1EA-5C84-1AE311F7DA36}"/>
                </a:ext>
              </a:extLst>
            </p:cNvPr>
            <p:cNvSpPr txBox="1"/>
            <p:nvPr/>
          </p:nvSpPr>
          <p:spPr>
            <a:xfrm>
              <a:off x="396999" y="4083803"/>
              <a:ext cx="527000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2800" b="1" strike="noStrike">
                  <a:solidFill>
                    <a:srgbClr val="0070C0"/>
                  </a:solidFill>
                  <a:latin typeface="+mn-lt"/>
                  <a:ea typeface="+mj-ea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en-US" altLang="zh-CN" sz="2400" dirty="0">
                  <a:solidFill>
                    <a:schemeClr val="tx1"/>
                  </a:solidFill>
                </a:rPr>
                <a:t>40</a:t>
              </a:r>
              <a:endParaRPr lang="zh-CN" alt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82" name="文本框 81">
              <a:extLst>
                <a:ext uri="{FF2B5EF4-FFF2-40B4-BE49-F238E27FC236}">
                  <a16:creationId xmlns:a16="http://schemas.microsoft.com/office/drawing/2014/main" id="{1686CF02-D3C2-D483-0571-B51383ECCECC}"/>
                </a:ext>
              </a:extLst>
            </p:cNvPr>
            <p:cNvSpPr txBox="1"/>
            <p:nvPr/>
          </p:nvSpPr>
          <p:spPr>
            <a:xfrm>
              <a:off x="396999" y="3691918"/>
              <a:ext cx="527000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2800" b="1" strike="noStrike">
                  <a:solidFill>
                    <a:srgbClr val="0070C0"/>
                  </a:solidFill>
                  <a:latin typeface="+mn-lt"/>
                  <a:ea typeface="+mj-ea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en-US" altLang="zh-CN" sz="2400" dirty="0">
                  <a:solidFill>
                    <a:schemeClr val="tx1"/>
                  </a:solidFill>
                </a:rPr>
                <a:t>50</a:t>
              </a:r>
              <a:endParaRPr lang="zh-CN" alt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85" name="文本框 84">
              <a:extLst>
                <a:ext uri="{FF2B5EF4-FFF2-40B4-BE49-F238E27FC236}">
                  <a16:creationId xmlns:a16="http://schemas.microsoft.com/office/drawing/2014/main" id="{5BF42502-F4AA-E415-8FDA-9CAB61B161BF}"/>
                </a:ext>
              </a:extLst>
            </p:cNvPr>
            <p:cNvSpPr txBox="1"/>
            <p:nvPr/>
          </p:nvSpPr>
          <p:spPr>
            <a:xfrm>
              <a:off x="396999" y="3272038"/>
              <a:ext cx="527000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2800" b="1" strike="noStrike">
                  <a:solidFill>
                    <a:srgbClr val="0070C0"/>
                  </a:solidFill>
                  <a:latin typeface="+mn-lt"/>
                  <a:ea typeface="+mj-ea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en-US" altLang="zh-CN" sz="2400" dirty="0">
                  <a:solidFill>
                    <a:schemeClr val="tx1"/>
                  </a:solidFill>
                </a:rPr>
                <a:t>60</a:t>
              </a:r>
              <a:endParaRPr lang="zh-CN" alt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86" name="文本框 85">
              <a:extLst>
                <a:ext uri="{FF2B5EF4-FFF2-40B4-BE49-F238E27FC236}">
                  <a16:creationId xmlns:a16="http://schemas.microsoft.com/office/drawing/2014/main" id="{58AF32E6-872D-8982-2C0A-2D12CEABE340}"/>
                </a:ext>
              </a:extLst>
            </p:cNvPr>
            <p:cNvSpPr txBox="1"/>
            <p:nvPr/>
          </p:nvSpPr>
          <p:spPr>
            <a:xfrm>
              <a:off x="305531" y="2638855"/>
              <a:ext cx="1694687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2800" b="1" strike="noStrike">
                  <a:solidFill>
                    <a:srgbClr val="0070C0"/>
                  </a:solidFill>
                  <a:latin typeface="+mn-lt"/>
                  <a:ea typeface="+mj-ea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zh-CN" altLang="en-US" sz="2400" dirty="0">
                  <a:solidFill>
                    <a:schemeClr val="tx1"/>
                  </a:solidFill>
                </a:rPr>
                <a:t>人数</a:t>
              </a:r>
              <a:r>
                <a:rPr lang="en-US" altLang="zh-CN" sz="2400" dirty="0">
                  <a:solidFill>
                    <a:schemeClr val="tx1"/>
                  </a:solidFill>
                </a:rPr>
                <a:t>/</a:t>
              </a:r>
              <a:r>
                <a:rPr lang="zh-CN" altLang="en-US" sz="2400" dirty="0">
                  <a:solidFill>
                    <a:schemeClr val="tx1"/>
                  </a:solidFill>
                </a:rPr>
                <a:t>万人</a:t>
              </a:r>
            </a:p>
          </p:txBody>
        </p:sp>
        <p:sp>
          <p:nvSpPr>
            <p:cNvPr id="88" name="文本框 87">
              <a:extLst>
                <a:ext uri="{FF2B5EF4-FFF2-40B4-BE49-F238E27FC236}">
                  <a16:creationId xmlns:a16="http://schemas.microsoft.com/office/drawing/2014/main" id="{FCDA7BAD-32A9-D231-C6EB-65F1051B09E5}"/>
                </a:ext>
              </a:extLst>
            </p:cNvPr>
            <p:cNvSpPr txBox="1"/>
            <p:nvPr/>
          </p:nvSpPr>
          <p:spPr>
            <a:xfrm>
              <a:off x="396999" y="5614023"/>
              <a:ext cx="527000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2800" b="1" strike="noStrike">
                  <a:solidFill>
                    <a:srgbClr val="0070C0"/>
                  </a:solidFill>
                  <a:latin typeface="+mn-lt"/>
                  <a:ea typeface="+mj-ea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en-US" altLang="zh-CN" sz="2400" dirty="0">
                  <a:solidFill>
                    <a:schemeClr val="tx1"/>
                  </a:solidFill>
                </a:rPr>
                <a:t>0</a:t>
              </a:r>
              <a:endParaRPr lang="zh-CN" alt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89" name="矩形 88">
              <a:extLst>
                <a:ext uri="{FF2B5EF4-FFF2-40B4-BE49-F238E27FC236}">
                  <a16:creationId xmlns:a16="http://schemas.microsoft.com/office/drawing/2014/main" id="{EDB31E3F-BB64-BB7C-F5F7-1AF6A884E8FD}"/>
                </a:ext>
              </a:extLst>
            </p:cNvPr>
            <p:cNvSpPr/>
            <p:nvPr/>
          </p:nvSpPr>
          <p:spPr>
            <a:xfrm>
              <a:off x="1158625" y="5017771"/>
              <a:ext cx="432000" cy="813944"/>
            </a:xfrm>
            <a:prstGeom prst="rect">
              <a:avLst/>
            </a:prstGeom>
            <a:solidFill>
              <a:srgbClr val="FDDA83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0" name="矩形 89">
              <a:extLst>
                <a:ext uri="{FF2B5EF4-FFF2-40B4-BE49-F238E27FC236}">
                  <a16:creationId xmlns:a16="http://schemas.microsoft.com/office/drawing/2014/main" id="{3130AA0F-D898-3D3E-4EA5-D2D3D2DBBAD5}"/>
                </a:ext>
              </a:extLst>
            </p:cNvPr>
            <p:cNvSpPr/>
            <p:nvPr/>
          </p:nvSpPr>
          <p:spPr>
            <a:xfrm>
              <a:off x="2012065" y="4744720"/>
              <a:ext cx="432000" cy="1086995"/>
            </a:xfrm>
            <a:prstGeom prst="rect">
              <a:avLst/>
            </a:prstGeom>
            <a:solidFill>
              <a:srgbClr val="FDDA83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1" name="矩形 90">
              <a:extLst>
                <a:ext uri="{FF2B5EF4-FFF2-40B4-BE49-F238E27FC236}">
                  <a16:creationId xmlns:a16="http://schemas.microsoft.com/office/drawing/2014/main" id="{20E48147-7833-0536-DF6C-89DC4E9167AC}"/>
                </a:ext>
              </a:extLst>
            </p:cNvPr>
            <p:cNvSpPr/>
            <p:nvPr/>
          </p:nvSpPr>
          <p:spPr>
            <a:xfrm>
              <a:off x="2851820" y="4478694"/>
              <a:ext cx="432000" cy="1353021"/>
            </a:xfrm>
            <a:prstGeom prst="rect">
              <a:avLst/>
            </a:prstGeom>
            <a:solidFill>
              <a:srgbClr val="FDDA83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4" name="矩形 93">
              <a:extLst>
                <a:ext uri="{FF2B5EF4-FFF2-40B4-BE49-F238E27FC236}">
                  <a16:creationId xmlns:a16="http://schemas.microsoft.com/office/drawing/2014/main" id="{7DEBE4E1-0A36-B959-05DA-4D2273BBF89F}"/>
                </a:ext>
              </a:extLst>
            </p:cNvPr>
            <p:cNvSpPr/>
            <p:nvPr/>
          </p:nvSpPr>
          <p:spPr>
            <a:xfrm>
              <a:off x="3719567" y="4049486"/>
              <a:ext cx="432000" cy="1782229"/>
            </a:xfrm>
            <a:prstGeom prst="rect">
              <a:avLst/>
            </a:prstGeom>
            <a:solidFill>
              <a:srgbClr val="FDDA83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5" name="矩形 94">
              <a:extLst>
                <a:ext uri="{FF2B5EF4-FFF2-40B4-BE49-F238E27FC236}">
                  <a16:creationId xmlns:a16="http://schemas.microsoft.com/office/drawing/2014/main" id="{5ED15EA0-B918-FA36-5FEF-200BF81EB5D5}"/>
                </a:ext>
              </a:extLst>
            </p:cNvPr>
            <p:cNvSpPr/>
            <p:nvPr/>
          </p:nvSpPr>
          <p:spPr>
            <a:xfrm>
              <a:off x="4596644" y="3554964"/>
              <a:ext cx="432000" cy="2276752"/>
            </a:xfrm>
            <a:prstGeom prst="rect">
              <a:avLst/>
            </a:prstGeom>
            <a:solidFill>
              <a:srgbClr val="FDDA83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8" name="文本框 97">
              <a:extLst>
                <a:ext uri="{FF2B5EF4-FFF2-40B4-BE49-F238E27FC236}">
                  <a16:creationId xmlns:a16="http://schemas.microsoft.com/office/drawing/2014/main" id="{E97B64DD-C7B9-694A-91B2-FE23FF8A5221}"/>
                </a:ext>
              </a:extLst>
            </p:cNvPr>
            <p:cNvSpPr txBox="1"/>
            <p:nvPr/>
          </p:nvSpPr>
          <p:spPr>
            <a:xfrm>
              <a:off x="1091896" y="4566159"/>
              <a:ext cx="556374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2800" b="1" strike="noStrike">
                  <a:solidFill>
                    <a:srgbClr val="0070C0"/>
                  </a:solidFill>
                  <a:latin typeface="+mn-lt"/>
                  <a:ea typeface="+mj-ea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en-US" altLang="zh-CN" sz="2400" dirty="0"/>
                <a:t>21</a:t>
              </a:r>
              <a:endParaRPr lang="zh-CN" altLang="en-US" sz="2400" dirty="0"/>
            </a:p>
          </p:txBody>
        </p:sp>
        <p:sp>
          <p:nvSpPr>
            <p:cNvPr id="100" name="文本框 99">
              <a:extLst>
                <a:ext uri="{FF2B5EF4-FFF2-40B4-BE49-F238E27FC236}">
                  <a16:creationId xmlns:a16="http://schemas.microsoft.com/office/drawing/2014/main" id="{98C16F36-280E-252F-DA77-65959597A9CD}"/>
                </a:ext>
              </a:extLst>
            </p:cNvPr>
            <p:cNvSpPr txBox="1"/>
            <p:nvPr/>
          </p:nvSpPr>
          <p:spPr>
            <a:xfrm>
              <a:off x="1978303" y="4323562"/>
              <a:ext cx="556374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2800" b="1" strike="noStrike">
                  <a:solidFill>
                    <a:srgbClr val="0070C0"/>
                  </a:solidFill>
                  <a:latin typeface="+mn-lt"/>
                  <a:ea typeface="+mj-ea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en-US" altLang="zh-CN" sz="2400" dirty="0"/>
                <a:t>27</a:t>
              </a:r>
              <a:endParaRPr lang="zh-CN" altLang="en-US" sz="2400" dirty="0"/>
            </a:p>
          </p:txBody>
        </p:sp>
        <p:sp>
          <p:nvSpPr>
            <p:cNvPr id="103" name="文本框 102">
              <a:extLst>
                <a:ext uri="{FF2B5EF4-FFF2-40B4-BE49-F238E27FC236}">
                  <a16:creationId xmlns:a16="http://schemas.microsoft.com/office/drawing/2014/main" id="{C84CCA6F-EBA4-F9EB-D3EA-2D0062D6E22A}"/>
                </a:ext>
              </a:extLst>
            </p:cNvPr>
            <p:cNvSpPr txBox="1"/>
            <p:nvPr/>
          </p:nvSpPr>
          <p:spPr>
            <a:xfrm>
              <a:off x="2799396" y="4043644"/>
              <a:ext cx="556374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2800" b="1" strike="noStrike">
                  <a:solidFill>
                    <a:srgbClr val="0070C0"/>
                  </a:solidFill>
                  <a:latin typeface="+mn-lt"/>
                  <a:ea typeface="+mj-ea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en-US" altLang="zh-CN" sz="2400" dirty="0"/>
                <a:t>35</a:t>
              </a:r>
              <a:endParaRPr lang="zh-CN" altLang="en-US" sz="2400" dirty="0"/>
            </a:p>
          </p:txBody>
        </p:sp>
        <p:sp>
          <p:nvSpPr>
            <p:cNvPr id="104" name="文本框 103">
              <a:extLst>
                <a:ext uri="{FF2B5EF4-FFF2-40B4-BE49-F238E27FC236}">
                  <a16:creationId xmlns:a16="http://schemas.microsoft.com/office/drawing/2014/main" id="{B0A5773C-FE46-E683-356A-400E82DE2E31}"/>
                </a:ext>
              </a:extLst>
            </p:cNvPr>
            <p:cNvSpPr txBox="1"/>
            <p:nvPr/>
          </p:nvSpPr>
          <p:spPr>
            <a:xfrm>
              <a:off x="3676475" y="3633097"/>
              <a:ext cx="556374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2800" b="1" strike="noStrike">
                  <a:solidFill>
                    <a:srgbClr val="0070C0"/>
                  </a:solidFill>
                  <a:latin typeface="+mn-lt"/>
                  <a:ea typeface="+mj-ea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en-US" altLang="zh-CN" sz="2400" dirty="0"/>
                <a:t>46</a:t>
              </a:r>
              <a:endParaRPr lang="zh-CN" altLang="en-US" sz="2400" dirty="0"/>
            </a:p>
          </p:txBody>
        </p:sp>
        <p:sp>
          <p:nvSpPr>
            <p:cNvPr id="105" name="文本框 104">
              <a:extLst>
                <a:ext uri="{FF2B5EF4-FFF2-40B4-BE49-F238E27FC236}">
                  <a16:creationId xmlns:a16="http://schemas.microsoft.com/office/drawing/2014/main" id="{E02964FD-D6A8-4068-F1A1-E68BBB7DC7E8}"/>
                </a:ext>
              </a:extLst>
            </p:cNvPr>
            <p:cNvSpPr txBox="1"/>
            <p:nvPr/>
          </p:nvSpPr>
          <p:spPr>
            <a:xfrm>
              <a:off x="4544220" y="3110582"/>
              <a:ext cx="556374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2800" b="1" strike="noStrike">
                  <a:solidFill>
                    <a:srgbClr val="0070C0"/>
                  </a:solidFill>
                  <a:latin typeface="+mn-lt"/>
                  <a:ea typeface="+mj-ea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en-US" altLang="zh-CN" sz="2400" dirty="0"/>
                <a:t>59</a:t>
              </a:r>
              <a:endParaRPr lang="zh-CN" altLang="en-US" sz="2400" dirty="0"/>
            </a:p>
          </p:txBody>
        </p:sp>
        <p:cxnSp>
          <p:nvCxnSpPr>
            <p:cNvPr id="106" name="直接连接符 105">
              <a:extLst>
                <a:ext uri="{FF2B5EF4-FFF2-40B4-BE49-F238E27FC236}">
                  <a16:creationId xmlns:a16="http://schemas.microsoft.com/office/drawing/2014/main" id="{0E17603D-042F-9D52-CD17-EC847BAA671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17871" y="5827148"/>
              <a:ext cx="4968000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7" name="组合 106">
            <a:extLst>
              <a:ext uri="{FF2B5EF4-FFF2-40B4-BE49-F238E27FC236}">
                <a16:creationId xmlns:a16="http://schemas.microsoft.com/office/drawing/2014/main" id="{BD0F8A15-185A-19C0-6B12-7B8C452ADFA0}"/>
              </a:ext>
            </a:extLst>
          </p:cNvPr>
          <p:cNvGrpSpPr/>
          <p:nvPr/>
        </p:nvGrpSpPr>
        <p:grpSpPr>
          <a:xfrm>
            <a:off x="6202478" y="2638855"/>
            <a:ext cx="5692181" cy="3677951"/>
            <a:chOff x="6202478" y="2638855"/>
            <a:chExt cx="5692181" cy="3677951"/>
          </a:xfrm>
        </p:grpSpPr>
        <p:cxnSp>
          <p:nvCxnSpPr>
            <p:cNvPr id="108" name="直接连接符 107">
              <a:extLst>
                <a:ext uri="{FF2B5EF4-FFF2-40B4-BE49-F238E27FC236}">
                  <a16:creationId xmlns:a16="http://schemas.microsoft.com/office/drawing/2014/main" id="{3272A1DF-112B-1C9F-AF2C-BE825681C81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814818" y="5827148"/>
              <a:ext cx="4968000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9" name="文本框 108">
              <a:extLst>
                <a:ext uri="{FF2B5EF4-FFF2-40B4-BE49-F238E27FC236}">
                  <a16:creationId xmlns:a16="http://schemas.microsoft.com/office/drawing/2014/main" id="{08948CA1-BA84-5CF4-35C7-D9E4AB49FAA3}"/>
                </a:ext>
              </a:extLst>
            </p:cNvPr>
            <p:cNvSpPr txBox="1"/>
            <p:nvPr/>
          </p:nvSpPr>
          <p:spPr>
            <a:xfrm>
              <a:off x="6777494" y="5855141"/>
              <a:ext cx="909070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2800" b="1" strike="noStrike">
                  <a:solidFill>
                    <a:srgbClr val="0070C0"/>
                  </a:solidFill>
                  <a:latin typeface="+mn-lt"/>
                  <a:ea typeface="+mj-ea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en-US" altLang="zh-CN" sz="2400" dirty="0"/>
                <a:t>1980</a:t>
              </a:r>
              <a:endParaRPr lang="zh-CN" altLang="en-US" sz="2400" dirty="0"/>
            </a:p>
          </p:txBody>
        </p:sp>
        <p:sp>
          <p:nvSpPr>
            <p:cNvPr id="110" name="文本框 109">
              <a:extLst>
                <a:ext uri="{FF2B5EF4-FFF2-40B4-BE49-F238E27FC236}">
                  <a16:creationId xmlns:a16="http://schemas.microsoft.com/office/drawing/2014/main" id="{28D8AB75-1F25-B5E0-C903-1C2389BBC38C}"/>
                </a:ext>
              </a:extLst>
            </p:cNvPr>
            <p:cNvSpPr txBox="1"/>
            <p:nvPr/>
          </p:nvSpPr>
          <p:spPr>
            <a:xfrm>
              <a:off x="7645239" y="5855141"/>
              <a:ext cx="909070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2800" b="1" strike="noStrike">
                  <a:solidFill>
                    <a:srgbClr val="0070C0"/>
                  </a:solidFill>
                  <a:latin typeface="+mn-lt"/>
                  <a:ea typeface="+mj-ea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en-US" altLang="zh-CN" sz="2400" dirty="0"/>
                <a:t>1990</a:t>
              </a:r>
              <a:endParaRPr lang="zh-CN" altLang="en-US" sz="2400" dirty="0"/>
            </a:p>
          </p:txBody>
        </p:sp>
        <p:sp>
          <p:nvSpPr>
            <p:cNvPr id="111" name="文本框 110">
              <a:extLst>
                <a:ext uri="{FF2B5EF4-FFF2-40B4-BE49-F238E27FC236}">
                  <a16:creationId xmlns:a16="http://schemas.microsoft.com/office/drawing/2014/main" id="{7126C9C0-C2D5-306D-7372-8FE6EA696277}"/>
                </a:ext>
              </a:extLst>
            </p:cNvPr>
            <p:cNvSpPr txBox="1"/>
            <p:nvPr/>
          </p:nvSpPr>
          <p:spPr>
            <a:xfrm>
              <a:off x="8512984" y="5855141"/>
              <a:ext cx="909070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2800" b="1" strike="noStrike">
                  <a:solidFill>
                    <a:srgbClr val="0070C0"/>
                  </a:solidFill>
                  <a:latin typeface="+mn-lt"/>
                  <a:ea typeface="+mj-ea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en-US" altLang="zh-CN" sz="2400" dirty="0"/>
                <a:t>2000</a:t>
              </a:r>
              <a:endParaRPr lang="zh-CN" altLang="en-US" sz="2400" dirty="0"/>
            </a:p>
          </p:txBody>
        </p:sp>
        <p:sp>
          <p:nvSpPr>
            <p:cNvPr id="112" name="文本框 111">
              <a:extLst>
                <a:ext uri="{FF2B5EF4-FFF2-40B4-BE49-F238E27FC236}">
                  <a16:creationId xmlns:a16="http://schemas.microsoft.com/office/drawing/2014/main" id="{E5F890AB-6024-5C83-6783-0E9C0823A485}"/>
                </a:ext>
              </a:extLst>
            </p:cNvPr>
            <p:cNvSpPr txBox="1"/>
            <p:nvPr/>
          </p:nvSpPr>
          <p:spPr>
            <a:xfrm>
              <a:off x="9380729" y="5855141"/>
              <a:ext cx="909070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2800" b="1" strike="noStrike">
                  <a:solidFill>
                    <a:srgbClr val="0070C0"/>
                  </a:solidFill>
                  <a:latin typeface="+mn-lt"/>
                  <a:ea typeface="+mj-ea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en-US" altLang="zh-CN" sz="2400" dirty="0"/>
                <a:t>2010</a:t>
              </a:r>
              <a:endParaRPr lang="zh-CN" altLang="en-US" sz="2400" dirty="0"/>
            </a:p>
          </p:txBody>
        </p:sp>
        <p:sp>
          <p:nvSpPr>
            <p:cNvPr id="113" name="文本框 112">
              <a:extLst>
                <a:ext uri="{FF2B5EF4-FFF2-40B4-BE49-F238E27FC236}">
                  <a16:creationId xmlns:a16="http://schemas.microsoft.com/office/drawing/2014/main" id="{AFFBF4A7-1F48-277D-5056-194ACEE2249B}"/>
                </a:ext>
              </a:extLst>
            </p:cNvPr>
            <p:cNvSpPr txBox="1"/>
            <p:nvPr/>
          </p:nvSpPr>
          <p:spPr>
            <a:xfrm>
              <a:off x="10248473" y="5855141"/>
              <a:ext cx="909070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2800" b="1" strike="noStrike">
                  <a:solidFill>
                    <a:srgbClr val="0070C0"/>
                  </a:solidFill>
                  <a:latin typeface="+mn-lt"/>
                  <a:ea typeface="+mj-ea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en-US" altLang="zh-CN" sz="2400" dirty="0"/>
                <a:t>2020</a:t>
              </a:r>
              <a:endParaRPr lang="zh-CN" altLang="en-US" sz="2400" dirty="0"/>
            </a:p>
          </p:txBody>
        </p:sp>
        <p:sp>
          <p:nvSpPr>
            <p:cNvPr id="114" name="文本框 113">
              <a:extLst>
                <a:ext uri="{FF2B5EF4-FFF2-40B4-BE49-F238E27FC236}">
                  <a16:creationId xmlns:a16="http://schemas.microsoft.com/office/drawing/2014/main" id="{17522EDA-21DE-8C93-73A7-009EF1569D35}"/>
                </a:ext>
              </a:extLst>
            </p:cNvPr>
            <p:cNvSpPr txBox="1"/>
            <p:nvPr/>
          </p:nvSpPr>
          <p:spPr>
            <a:xfrm>
              <a:off x="10985589" y="5855141"/>
              <a:ext cx="909070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2800" b="1" strike="noStrike">
                  <a:solidFill>
                    <a:srgbClr val="0070C0"/>
                  </a:solidFill>
                  <a:latin typeface="+mn-lt"/>
                  <a:ea typeface="+mj-ea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zh-CN" altLang="en-US" sz="2400" dirty="0"/>
                <a:t>年份</a:t>
              </a:r>
            </a:p>
          </p:txBody>
        </p:sp>
        <p:cxnSp>
          <p:nvCxnSpPr>
            <p:cNvPr id="115" name="直接连接符 114">
              <a:extLst>
                <a:ext uri="{FF2B5EF4-FFF2-40B4-BE49-F238E27FC236}">
                  <a16:creationId xmlns:a16="http://schemas.microsoft.com/office/drawing/2014/main" id="{29315827-65F1-A8A7-9588-04949949758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821224" y="3088430"/>
              <a:ext cx="0" cy="2748049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6" name="直接连接符 115">
              <a:extLst>
                <a:ext uri="{FF2B5EF4-FFF2-40B4-BE49-F238E27FC236}">
                  <a16:creationId xmlns:a16="http://schemas.microsoft.com/office/drawing/2014/main" id="{EE578FCE-ABD4-FF10-608E-E3A31B3B9C4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814818" y="5441482"/>
              <a:ext cx="144000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7" name="直接连接符 116">
              <a:extLst>
                <a:ext uri="{FF2B5EF4-FFF2-40B4-BE49-F238E27FC236}">
                  <a16:creationId xmlns:a16="http://schemas.microsoft.com/office/drawing/2014/main" id="{38FDA4DC-A872-CBA9-B13C-B27C7915547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814818" y="5055816"/>
              <a:ext cx="144000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直接连接符 117">
              <a:extLst>
                <a:ext uri="{FF2B5EF4-FFF2-40B4-BE49-F238E27FC236}">
                  <a16:creationId xmlns:a16="http://schemas.microsoft.com/office/drawing/2014/main" id="{8362AAD9-07FC-3D31-63BA-B27AA7A99E6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814818" y="4670150"/>
              <a:ext cx="144000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直接连接符 118">
              <a:extLst>
                <a:ext uri="{FF2B5EF4-FFF2-40B4-BE49-F238E27FC236}">
                  <a16:creationId xmlns:a16="http://schemas.microsoft.com/office/drawing/2014/main" id="{949AB120-BF50-9C77-98FA-5834017C972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814818" y="4284484"/>
              <a:ext cx="144000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直接连接符 119">
              <a:extLst>
                <a:ext uri="{FF2B5EF4-FFF2-40B4-BE49-F238E27FC236}">
                  <a16:creationId xmlns:a16="http://schemas.microsoft.com/office/drawing/2014/main" id="{F160B939-D3DF-2262-96E9-06A589FC201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814818" y="3898818"/>
              <a:ext cx="144000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直接连接符 120">
              <a:extLst>
                <a:ext uri="{FF2B5EF4-FFF2-40B4-BE49-F238E27FC236}">
                  <a16:creationId xmlns:a16="http://schemas.microsoft.com/office/drawing/2014/main" id="{169E8553-0D5A-2F2A-B0B2-01C608F6C5B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814818" y="3513152"/>
              <a:ext cx="144000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2" name="文本框 121">
              <a:extLst>
                <a:ext uri="{FF2B5EF4-FFF2-40B4-BE49-F238E27FC236}">
                  <a16:creationId xmlns:a16="http://schemas.microsoft.com/office/drawing/2014/main" id="{111E53C3-BBCB-84ED-4273-0DDA956CE7AE}"/>
                </a:ext>
              </a:extLst>
            </p:cNvPr>
            <p:cNvSpPr txBox="1"/>
            <p:nvPr/>
          </p:nvSpPr>
          <p:spPr>
            <a:xfrm>
              <a:off x="6293946" y="5231469"/>
              <a:ext cx="527000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2800" b="1" strike="noStrike">
                  <a:solidFill>
                    <a:srgbClr val="0070C0"/>
                  </a:solidFill>
                  <a:latin typeface="+mn-lt"/>
                  <a:ea typeface="+mj-ea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en-US" altLang="zh-CN" sz="2400" dirty="0">
                  <a:solidFill>
                    <a:schemeClr val="tx1"/>
                  </a:solidFill>
                </a:rPr>
                <a:t>10</a:t>
              </a:r>
              <a:endParaRPr lang="zh-CN" alt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123" name="文本框 122">
              <a:extLst>
                <a:ext uri="{FF2B5EF4-FFF2-40B4-BE49-F238E27FC236}">
                  <a16:creationId xmlns:a16="http://schemas.microsoft.com/office/drawing/2014/main" id="{B3C36F78-1353-AF23-3BDB-79C281FB0B24}"/>
                </a:ext>
              </a:extLst>
            </p:cNvPr>
            <p:cNvSpPr txBox="1"/>
            <p:nvPr/>
          </p:nvSpPr>
          <p:spPr>
            <a:xfrm>
              <a:off x="6293946" y="4820920"/>
              <a:ext cx="527000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2800" b="1" strike="noStrike">
                  <a:solidFill>
                    <a:srgbClr val="0070C0"/>
                  </a:solidFill>
                  <a:latin typeface="+mn-lt"/>
                  <a:ea typeface="+mj-ea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en-US" altLang="zh-CN" sz="2400" dirty="0">
                  <a:solidFill>
                    <a:schemeClr val="tx1"/>
                  </a:solidFill>
                </a:rPr>
                <a:t>20</a:t>
              </a:r>
              <a:endParaRPr lang="zh-CN" alt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124" name="文本框 123">
              <a:extLst>
                <a:ext uri="{FF2B5EF4-FFF2-40B4-BE49-F238E27FC236}">
                  <a16:creationId xmlns:a16="http://schemas.microsoft.com/office/drawing/2014/main" id="{B9D0907E-96E8-107B-C2AC-F3D496F32375}"/>
                </a:ext>
              </a:extLst>
            </p:cNvPr>
            <p:cNvSpPr txBox="1"/>
            <p:nvPr/>
          </p:nvSpPr>
          <p:spPr>
            <a:xfrm>
              <a:off x="6293946" y="4475688"/>
              <a:ext cx="527000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2800" b="1" strike="noStrike">
                  <a:solidFill>
                    <a:srgbClr val="0070C0"/>
                  </a:solidFill>
                  <a:latin typeface="+mn-lt"/>
                  <a:ea typeface="+mj-ea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en-US" altLang="zh-CN" sz="2400" dirty="0">
                  <a:solidFill>
                    <a:schemeClr val="tx1"/>
                  </a:solidFill>
                </a:rPr>
                <a:t>30</a:t>
              </a:r>
              <a:endParaRPr lang="zh-CN" alt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125" name="文本框 124">
              <a:extLst>
                <a:ext uri="{FF2B5EF4-FFF2-40B4-BE49-F238E27FC236}">
                  <a16:creationId xmlns:a16="http://schemas.microsoft.com/office/drawing/2014/main" id="{E8ABB820-AB9E-11B2-0E0F-C51CD8F1F9A1}"/>
                </a:ext>
              </a:extLst>
            </p:cNvPr>
            <p:cNvSpPr txBox="1"/>
            <p:nvPr/>
          </p:nvSpPr>
          <p:spPr>
            <a:xfrm>
              <a:off x="6293946" y="4083803"/>
              <a:ext cx="527000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2800" b="1" strike="noStrike">
                  <a:solidFill>
                    <a:srgbClr val="0070C0"/>
                  </a:solidFill>
                  <a:latin typeface="+mn-lt"/>
                  <a:ea typeface="+mj-ea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en-US" altLang="zh-CN" sz="2400" dirty="0">
                  <a:solidFill>
                    <a:schemeClr val="tx1"/>
                  </a:solidFill>
                </a:rPr>
                <a:t>40</a:t>
              </a:r>
              <a:endParaRPr lang="zh-CN" alt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126" name="文本框 125">
              <a:extLst>
                <a:ext uri="{FF2B5EF4-FFF2-40B4-BE49-F238E27FC236}">
                  <a16:creationId xmlns:a16="http://schemas.microsoft.com/office/drawing/2014/main" id="{B8EB584F-3F6D-A997-5F80-6B4D173E590C}"/>
                </a:ext>
              </a:extLst>
            </p:cNvPr>
            <p:cNvSpPr txBox="1"/>
            <p:nvPr/>
          </p:nvSpPr>
          <p:spPr>
            <a:xfrm>
              <a:off x="6293946" y="3691918"/>
              <a:ext cx="527000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2800" b="1" strike="noStrike">
                  <a:solidFill>
                    <a:srgbClr val="0070C0"/>
                  </a:solidFill>
                  <a:latin typeface="+mn-lt"/>
                  <a:ea typeface="+mj-ea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en-US" altLang="zh-CN" sz="2400" dirty="0">
                  <a:solidFill>
                    <a:schemeClr val="tx1"/>
                  </a:solidFill>
                </a:rPr>
                <a:t>50</a:t>
              </a:r>
              <a:endParaRPr lang="zh-CN" alt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127" name="文本框 126">
              <a:extLst>
                <a:ext uri="{FF2B5EF4-FFF2-40B4-BE49-F238E27FC236}">
                  <a16:creationId xmlns:a16="http://schemas.microsoft.com/office/drawing/2014/main" id="{80D3C78D-0323-5AB7-8C73-07C375A922AC}"/>
                </a:ext>
              </a:extLst>
            </p:cNvPr>
            <p:cNvSpPr txBox="1"/>
            <p:nvPr/>
          </p:nvSpPr>
          <p:spPr>
            <a:xfrm>
              <a:off x="6293946" y="3272038"/>
              <a:ext cx="527000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2800" b="1" strike="noStrike">
                  <a:solidFill>
                    <a:srgbClr val="0070C0"/>
                  </a:solidFill>
                  <a:latin typeface="+mn-lt"/>
                  <a:ea typeface="+mj-ea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en-US" altLang="zh-CN" sz="2400" dirty="0">
                  <a:solidFill>
                    <a:schemeClr val="tx1"/>
                  </a:solidFill>
                </a:rPr>
                <a:t>60</a:t>
              </a:r>
              <a:endParaRPr lang="zh-CN" alt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128" name="文本框 127">
              <a:extLst>
                <a:ext uri="{FF2B5EF4-FFF2-40B4-BE49-F238E27FC236}">
                  <a16:creationId xmlns:a16="http://schemas.microsoft.com/office/drawing/2014/main" id="{5938E1BC-32AF-AF47-E162-22EC77957088}"/>
                </a:ext>
              </a:extLst>
            </p:cNvPr>
            <p:cNvSpPr txBox="1"/>
            <p:nvPr/>
          </p:nvSpPr>
          <p:spPr>
            <a:xfrm>
              <a:off x="6202478" y="2638855"/>
              <a:ext cx="1694687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2800" b="1" strike="noStrike">
                  <a:solidFill>
                    <a:srgbClr val="0070C0"/>
                  </a:solidFill>
                  <a:latin typeface="+mn-lt"/>
                  <a:ea typeface="+mj-ea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zh-CN" altLang="en-US" sz="2400" dirty="0">
                  <a:solidFill>
                    <a:schemeClr val="tx1"/>
                  </a:solidFill>
                </a:rPr>
                <a:t>人数</a:t>
              </a:r>
              <a:r>
                <a:rPr lang="en-US" altLang="zh-CN" sz="2400" dirty="0">
                  <a:solidFill>
                    <a:schemeClr val="tx1"/>
                  </a:solidFill>
                </a:rPr>
                <a:t>/</a:t>
              </a:r>
              <a:r>
                <a:rPr lang="zh-CN" altLang="en-US" sz="2400" dirty="0">
                  <a:solidFill>
                    <a:schemeClr val="tx1"/>
                  </a:solidFill>
                </a:rPr>
                <a:t>万人</a:t>
              </a:r>
            </a:p>
          </p:txBody>
        </p:sp>
        <p:sp>
          <p:nvSpPr>
            <p:cNvPr id="129" name="文本框 128">
              <a:extLst>
                <a:ext uri="{FF2B5EF4-FFF2-40B4-BE49-F238E27FC236}">
                  <a16:creationId xmlns:a16="http://schemas.microsoft.com/office/drawing/2014/main" id="{81E8547C-45B3-51A2-8298-324583E7540F}"/>
                </a:ext>
              </a:extLst>
            </p:cNvPr>
            <p:cNvSpPr txBox="1"/>
            <p:nvPr/>
          </p:nvSpPr>
          <p:spPr>
            <a:xfrm>
              <a:off x="6293946" y="5614023"/>
              <a:ext cx="527000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2800" b="1" strike="noStrike">
                  <a:solidFill>
                    <a:srgbClr val="0070C0"/>
                  </a:solidFill>
                  <a:latin typeface="+mn-lt"/>
                  <a:ea typeface="+mj-ea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en-US" altLang="zh-CN" sz="2400" dirty="0">
                  <a:solidFill>
                    <a:schemeClr val="tx1"/>
                  </a:solidFill>
                </a:rPr>
                <a:t>0</a:t>
              </a:r>
              <a:endParaRPr lang="zh-CN" alt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130" name="矩形 129">
              <a:extLst>
                <a:ext uri="{FF2B5EF4-FFF2-40B4-BE49-F238E27FC236}">
                  <a16:creationId xmlns:a16="http://schemas.microsoft.com/office/drawing/2014/main" id="{7FA9961D-B8EE-7A5D-C946-4BBD60F611F9}"/>
                </a:ext>
              </a:extLst>
            </p:cNvPr>
            <p:cNvSpPr/>
            <p:nvPr/>
          </p:nvSpPr>
          <p:spPr>
            <a:xfrm>
              <a:off x="7050595" y="3582954"/>
              <a:ext cx="432000" cy="2248761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1" name="矩形 130">
              <a:extLst>
                <a:ext uri="{FF2B5EF4-FFF2-40B4-BE49-F238E27FC236}">
                  <a16:creationId xmlns:a16="http://schemas.microsoft.com/office/drawing/2014/main" id="{9FB14E3D-64CF-66BF-EA9E-2F74033234BB}"/>
                </a:ext>
              </a:extLst>
            </p:cNvPr>
            <p:cNvSpPr/>
            <p:nvPr/>
          </p:nvSpPr>
          <p:spPr>
            <a:xfrm>
              <a:off x="7890350" y="3713584"/>
              <a:ext cx="432000" cy="2118131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2" name="矩形 131">
              <a:extLst>
                <a:ext uri="{FF2B5EF4-FFF2-40B4-BE49-F238E27FC236}">
                  <a16:creationId xmlns:a16="http://schemas.microsoft.com/office/drawing/2014/main" id="{509E3A41-B46B-A81D-2A5F-6BA5561ED37C}"/>
                </a:ext>
              </a:extLst>
            </p:cNvPr>
            <p:cNvSpPr/>
            <p:nvPr/>
          </p:nvSpPr>
          <p:spPr>
            <a:xfrm>
              <a:off x="8758097" y="3928188"/>
              <a:ext cx="432000" cy="1903527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3" name="矩形 132">
              <a:extLst>
                <a:ext uri="{FF2B5EF4-FFF2-40B4-BE49-F238E27FC236}">
                  <a16:creationId xmlns:a16="http://schemas.microsoft.com/office/drawing/2014/main" id="{1E993D25-DB16-784B-3F1F-1B56ED8AAE60}"/>
                </a:ext>
              </a:extLst>
            </p:cNvPr>
            <p:cNvSpPr/>
            <p:nvPr/>
          </p:nvSpPr>
          <p:spPr>
            <a:xfrm>
              <a:off x="9635175" y="4142792"/>
              <a:ext cx="432000" cy="1688923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4" name="矩形 133">
              <a:extLst>
                <a:ext uri="{FF2B5EF4-FFF2-40B4-BE49-F238E27FC236}">
                  <a16:creationId xmlns:a16="http://schemas.microsoft.com/office/drawing/2014/main" id="{28B72914-E004-7F29-DFC6-28F62D445D0C}"/>
                </a:ext>
              </a:extLst>
            </p:cNvPr>
            <p:cNvSpPr/>
            <p:nvPr/>
          </p:nvSpPr>
          <p:spPr>
            <a:xfrm>
              <a:off x="10512253" y="4506686"/>
              <a:ext cx="432000" cy="1325029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5" name="文本框 134">
              <a:extLst>
                <a:ext uri="{FF2B5EF4-FFF2-40B4-BE49-F238E27FC236}">
                  <a16:creationId xmlns:a16="http://schemas.microsoft.com/office/drawing/2014/main" id="{BC4736A4-5946-62FE-8882-0C761E2D297C}"/>
                </a:ext>
              </a:extLst>
            </p:cNvPr>
            <p:cNvSpPr txBox="1"/>
            <p:nvPr/>
          </p:nvSpPr>
          <p:spPr>
            <a:xfrm>
              <a:off x="6988845" y="3157236"/>
              <a:ext cx="556374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2800" b="1" strike="noStrike">
                  <a:solidFill>
                    <a:srgbClr val="0070C0"/>
                  </a:solidFill>
                  <a:latin typeface="+mn-lt"/>
                  <a:ea typeface="+mj-ea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en-US" altLang="zh-CN" sz="2400" dirty="0"/>
                <a:t>58</a:t>
              </a:r>
              <a:endParaRPr lang="zh-CN" altLang="en-US" sz="2400" dirty="0"/>
            </a:p>
          </p:txBody>
        </p:sp>
        <p:sp>
          <p:nvSpPr>
            <p:cNvPr id="136" name="文本框 135">
              <a:extLst>
                <a:ext uri="{FF2B5EF4-FFF2-40B4-BE49-F238E27FC236}">
                  <a16:creationId xmlns:a16="http://schemas.microsoft.com/office/drawing/2014/main" id="{BEC98661-6D09-F8E7-20FF-5CD7147C0812}"/>
                </a:ext>
              </a:extLst>
            </p:cNvPr>
            <p:cNvSpPr txBox="1"/>
            <p:nvPr/>
          </p:nvSpPr>
          <p:spPr>
            <a:xfrm>
              <a:off x="7828600" y="3315855"/>
              <a:ext cx="556374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2800" b="1" strike="noStrike">
                  <a:solidFill>
                    <a:srgbClr val="0070C0"/>
                  </a:solidFill>
                  <a:latin typeface="+mn-lt"/>
                  <a:ea typeface="+mj-ea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en-US" altLang="zh-CN" sz="2400" dirty="0"/>
                <a:t>54</a:t>
              </a:r>
              <a:endParaRPr lang="zh-CN" altLang="en-US" sz="2400" dirty="0"/>
            </a:p>
          </p:txBody>
        </p:sp>
        <p:sp>
          <p:nvSpPr>
            <p:cNvPr id="137" name="文本框 136">
              <a:extLst>
                <a:ext uri="{FF2B5EF4-FFF2-40B4-BE49-F238E27FC236}">
                  <a16:creationId xmlns:a16="http://schemas.microsoft.com/office/drawing/2014/main" id="{343244F0-8119-8AF1-9D1D-AA1DA4FF1E78}"/>
                </a:ext>
              </a:extLst>
            </p:cNvPr>
            <p:cNvSpPr txBox="1"/>
            <p:nvPr/>
          </p:nvSpPr>
          <p:spPr>
            <a:xfrm>
              <a:off x="8696348" y="3474475"/>
              <a:ext cx="556374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2800" b="1" strike="noStrike">
                  <a:solidFill>
                    <a:srgbClr val="0070C0"/>
                  </a:solidFill>
                  <a:latin typeface="+mn-lt"/>
                  <a:ea typeface="+mj-ea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en-US" altLang="zh-CN" sz="2400" dirty="0"/>
                <a:t>49</a:t>
              </a:r>
              <a:endParaRPr lang="zh-CN" altLang="en-US" sz="2400" dirty="0"/>
            </a:p>
          </p:txBody>
        </p:sp>
        <p:sp>
          <p:nvSpPr>
            <p:cNvPr id="138" name="文本框 137">
              <a:extLst>
                <a:ext uri="{FF2B5EF4-FFF2-40B4-BE49-F238E27FC236}">
                  <a16:creationId xmlns:a16="http://schemas.microsoft.com/office/drawing/2014/main" id="{CC9F7973-33B3-E199-978D-ACCFAD6C3CC5}"/>
                </a:ext>
              </a:extLst>
            </p:cNvPr>
            <p:cNvSpPr txBox="1"/>
            <p:nvPr/>
          </p:nvSpPr>
          <p:spPr>
            <a:xfrm>
              <a:off x="9582756" y="3707740"/>
              <a:ext cx="556374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2800" b="1" strike="noStrike">
                  <a:solidFill>
                    <a:srgbClr val="0070C0"/>
                  </a:solidFill>
                  <a:latin typeface="+mn-lt"/>
                  <a:ea typeface="+mj-ea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en-US" altLang="zh-CN" sz="2400" dirty="0"/>
                <a:t>43</a:t>
              </a:r>
              <a:endParaRPr lang="zh-CN" altLang="en-US" sz="2400" dirty="0"/>
            </a:p>
          </p:txBody>
        </p:sp>
        <p:sp>
          <p:nvSpPr>
            <p:cNvPr id="139" name="文本框 138">
              <a:extLst>
                <a:ext uri="{FF2B5EF4-FFF2-40B4-BE49-F238E27FC236}">
                  <a16:creationId xmlns:a16="http://schemas.microsoft.com/office/drawing/2014/main" id="{A183C7A7-3C9A-2887-4FEB-6EE81604D8AE}"/>
                </a:ext>
              </a:extLst>
            </p:cNvPr>
            <p:cNvSpPr txBox="1"/>
            <p:nvPr/>
          </p:nvSpPr>
          <p:spPr>
            <a:xfrm>
              <a:off x="10459832" y="4080969"/>
              <a:ext cx="556374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2800" b="1" strike="noStrike">
                  <a:solidFill>
                    <a:srgbClr val="0070C0"/>
                  </a:solidFill>
                  <a:latin typeface="+mn-lt"/>
                  <a:ea typeface="+mj-ea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en-US" altLang="zh-CN" sz="2400" dirty="0"/>
                <a:t>34</a:t>
              </a:r>
              <a:endParaRPr lang="zh-CN" altLang="en-US" sz="2400" dirty="0"/>
            </a:p>
          </p:txBody>
        </p:sp>
      </p:grpSp>
    </p:spTree>
    <p:extLst>
      <p:ext uri="{BB962C8B-B14F-4D97-AF65-F5344CB8AC3E}">
        <p14:creationId xmlns:p14="http://schemas.microsoft.com/office/powerpoint/2010/main" val="145625707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文本框 24">
            <a:extLst>
              <a:ext uri="{FF2B5EF4-FFF2-40B4-BE49-F238E27FC236}">
                <a16:creationId xmlns:a16="http://schemas.microsoft.com/office/drawing/2014/main" id="{CE1C159F-C97C-1344-DAFD-FF54756CB52C}"/>
              </a:ext>
            </a:extLst>
          </p:cNvPr>
          <p:cNvSpPr txBox="1"/>
          <p:nvPr/>
        </p:nvSpPr>
        <p:spPr>
          <a:xfrm>
            <a:off x="1323462" y="604770"/>
            <a:ext cx="169468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2800" b="1" strike="noStrike">
                <a:solidFill>
                  <a:srgbClr val="0070C0"/>
                </a:solidFill>
                <a:latin typeface="+mn-lt"/>
                <a:ea typeface="+mj-ea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zh-CN" altLang="en-US" sz="2400" dirty="0">
                <a:solidFill>
                  <a:schemeClr val="tx1"/>
                </a:solidFill>
              </a:rPr>
              <a:t>人数</a:t>
            </a:r>
            <a:r>
              <a:rPr lang="en-US" altLang="zh-CN" sz="2400" dirty="0">
                <a:solidFill>
                  <a:schemeClr val="tx1"/>
                </a:solidFill>
              </a:rPr>
              <a:t>/</a:t>
            </a:r>
            <a:r>
              <a:rPr lang="zh-CN" altLang="en-US" sz="2400" dirty="0">
                <a:solidFill>
                  <a:schemeClr val="tx1"/>
                </a:solidFill>
              </a:rPr>
              <a:t>万人</a:t>
            </a:r>
          </a:p>
        </p:txBody>
      </p:sp>
      <p:grpSp>
        <p:nvGrpSpPr>
          <p:cNvPr id="70" name="组合 69">
            <a:extLst>
              <a:ext uri="{FF2B5EF4-FFF2-40B4-BE49-F238E27FC236}">
                <a16:creationId xmlns:a16="http://schemas.microsoft.com/office/drawing/2014/main" id="{423DC291-8562-CBEA-961A-D1F3D00D0170}"/>
              </a:ext>
            </a:extLst>
          </p:cNvPr>
          <p:cNvGrpSpPr/>
          <p:nvPr/>
        </p:nvGrpSpPr>
        <p:grpSpPr>
          <a:xfrm>
            <a:off x="1414930" y="1054345"/>
            <a:ext cx="664872" cy="2987258"/>
            <a:chOff x="1414930" y="1278287"/>
            <a:chExt cx="664872" cy="2987258"/>
          </a:xfrm>
        </p:grpSpPr>
        <p:cxnSp>
          <p:nvCxnSpPr>
            <p:cNvPr id="12" name="直接连接符 11">
              <a:extLst>
                <a:ext uri="{FF2B5EF4-FFF2-40B4-BE49-F238E27FC236}">
                  <a16:creationId xmlns:a16="http://schemas.microsoft.com/office/drawing/2014/main" id="{4487069F-2E05-A74C-9C3E-076FC5E97A9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942208" y="1278287"/>
              <a:ext cx="0" cy="2748049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连接符 12">
              <a:extLst>
                <a:ext uri="{FF2B5EF4-FFF2-40B4-BE49-F238E27FC236}">
                  <a16:creationId xmlns:a16="http://schemas.microsoft.com/office/drawing/2014/main" id="{7861DBB6-7717-97EF-FB16-D2FC1AE1CB2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935802" y="3631339"/>
              <a:ext cx="144000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>
              <a:extLst>
                <a:ext uri="{FF2B5EF4-FFF2-40B4-BE49-F238E27FC236}">
                  <a16:creationId xmlns:a16="http://schemas.microsoft.com/office/drawing/2014/main" id="{3530ECDD-B997-D31C-4442-73DA3FF4057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935802" y="3245673"/>
              <a:ext cx="144000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接连接符 14">
              <a:extLst>
                <a:ext uri="{FF2B5EF4-FFF2-40B4-BE49-F238E27FC236}">
                  <a16:creationId xmlns:a16="http://schemas.microsoft.com/office/drawing/2014/main" id="{DCFD8525-183D-AC42-83D2-7A5311EEEA7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935802" y="2860007"/>
              <a:ext cx="144000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接连接符 15">
              <a:extLst>
                <a:ext uri="{FF2B5EF4-FFF2-40B4-BE49-F238E27FC236}">
                  <a16:creationId xmlns:a16="http://schemas.microsoft.com/office/drawing/2014/main" id="{83D4B69F-860F-56B1-C4F3-F43DB2E1209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935802" y="2474341"/>
              <a:ext cx="144000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接连接符 16">
              <a:extLst>
                <a:ext uri="{FF2B5EF4-FFF2-40B4-BE49-F238E27FC236}">
                  <a16:creationId xmlns:a16="http://schemas.microsoft.com/office/drawing/2014/main" id="{0472D6F8-2D7D-2C60-6494-27B75EAA88F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935802" y="2088675"/>
              <a:ext cx="144000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直接连接符 17">
              <a:extLst>
                <a:ext uri="{FF2B5EF4-FFF2-40B4-BE49-F238E27FC236}">
                  <a16:creationId xmlns:a16="http://schemas.microsoft.com/office/drawing/2014/main" id="{1ACF0FAC-2C3A-685C-128A-52F3A958465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935802" y="1703009"/>
              <a:ext cx="144000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文本框 18">
              <a:extLst>
                <a:ext uri="{FF2B5EF4-FFF2-40B4-BE49-F238E27FC236}">
                  <a16:creationId xmlns:a16="http://schemas.microsoft.com/office/drawing/2014/main" id="{B9E146DA-67C2-DC79-D50B-0B10E76E01B9}"/>
                </a:ext>
              </a:extLst>
            </p:cNvPr>
            <p:cNvSpPr txBox="1"/>
            <p:nvPr/>
          </p:nvSpPr>
          <p:spPr>
            <a:xfrm>
              <a:off x="1414930" y="3421326"/>
              <a:ext cx="527000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2800" b="1" strike="noStrike">
                  <a:solidFill>
                    <a:srgbClr val="0070C0"/>
                  </a:solidFill>
                  <a:latin typeface="+mn-lt"/>
                  <a:ea typeface="+mj-ea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en-US" altLang="zh-CN" sz="2400" dirty="0">
                  <a:solidFill>
                    <a:schemeClr val="tx1"/>
                  </a:solidFill>
                </a:rPr>
                <a:t>10</a:t>
              </a:r>
              <a:endParaRPr lang="zh-CN" alt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20" name="文本框 19">
              <a:extLst>
                <a:ext uri="{FF2B5EF4-FFF2-40B4-BE49-F238E27FC236}">
                  <a16:creationId xmlns:a16="http://schemas.microsoft.com/office/drawing/2014/main" id="{3C5F54C8-DB51-1D18-574D-9F4E0527FDDC}"/>
                </a:ext>
              </a:extLst>
            </p:cNvPr>
            <p:cNvSpPr txBox="1"/>
            <p:nvPr/>
          </p:nvSpPr>
          <p:spPr>
            <a:xfrm>
              <a:off x="1414930" y="3010777"/>
              <a:ext cx="527000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2800" b="1" strike="noStrike">
                  <a:solidFill>
                    <a:srgbClr val="0070C0"/>
                  </a:solidFill>
                  <a:latin typeface="+mn-lt"/>
                  <a:ea typeface="+mj-ea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en-US" altLang="zh-CN" sz="2400" dirty="0">
                  <a:solidFill>
                    <a:schemeClr val="tx1"/>
                  </a:solidFill>
                </a:rPr>
                <a:t>20</a:t>
              </a:r>
              <a:endParaRPr lang="zh-CN" alt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21" name="文本框 20">
              <a:extLst>
                <a:ext uri="{FF2B5EF4-FFF2-40B4-BE49-F238E27FC236}">
                  <a16:creationId xmlns:a16="http://schemas.microsoft.com/office/drawing/2014/main" id="{9D79399C-32A8-8BDF-79FA-36505DE2A3A9}"/>
                </a:ext>
              </a:extLst>
            </p:cNvPr>
            <p:cNvSpPr txBox="1"/>
            <p:nvPr/>
          </p:nvSpPr>
          <p:spPr>
            <a:xfrm>
              <a:off x="1414930" y="2665545"/>
              <a:ext cx="527000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2800" b="1" strike="noStrike">
                  <a:solidFill>
                    <a:srgbClr val="0070C0"/>
                  </a:solidFill>
                  <a:latin typeface="+mn-lt"/>
                  <a:ea typeface="+mj-ea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en-US" altLang="zh-CN" sz="2400" dirty="0">
                  <a:solidFill>
                    <a:schemeClr val="tx1"/>
                  </a:solidFill>
                </a:rPr>
                <a:t>30</a:t>
              </a:r>
              <a:endParaRPr lang="zh-CN" alt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22" name="文本框 21">
              <a:extLst>
                <a:ext uri="{FF2B5EF4-FFF2-40B4-BE49-F238E27FC236}">
                  <a16:creationId xmlns:a16="http://schemas.microsoft.com/office/drawing/2014/main" id="{2850A8CA-D1E4-788D-D153-ACB8851ED968}"/>
                </a:ext>
              </a:extLst>
            </p:cNvPr>
            <p:cNvSpPr txBox="1"/>
            <p:nvPr/>
          </p:nvSpPr>
          <p:spPr>
            <a:xfrm>
              <a:off x="1414930" y="2273660"/>
              <a:ext cx="527000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2800" b="1" strike="noStrike">
                  <a:solidFill>
                    <a:srgbClr val="0070C0"/>
                  </a:solidFill>
                  <a:latin typeface="+mn-lt"/>
                  <a:ea typeface="+mj-ea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en-US" altLang="zh-CN" sz="2400" dirty="0">
                  <a:solidFill>
                    <a:schemeClr val="tx1"/>
                  </a:solidFill>
                </a:rPr>
                <a:t>40</a:t>
              </a:r>
              <a:endParaRPr lang="zh-CN" alt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23" name="文本框 22">
              <a:extLst>
                <a:ext uri="{FF2B5EF4-FFF2-40B4-BE49-F238E27FC236}">
                  <a16:creationId xmlns:a16="http://schemas.microsoft.com/office/drawing/2014/main" id="{DA01A5D7-5B70-8C69-5F93-254AAB664AE1}"/>
                </a:ext>
              </a:extLst>
            </p:cNvPr>
            <p:cNvSpPr txBox="1"/>
            <p:nvPr/>
          </p:nvSpPr>
          <p:spPr>
            <a:xfrm>
              <a:off x="1414930" y="1881775"/>
              <a:ext cx="527000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2800" b="1" strike="noStrike">
                  <a:solidFill>
                    <a:srgbClr val="0070C0"/>
                  </a:solidFill>
                  <a:latin typeface="+mn-lt"/>
                  <a:ea typeface="+mj-ea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en-US" altLang="zh-CN" sz="2400" dirty="0">
                  <a:solidFill>
                    <a:schemeClr val="tx1"/>
                  </a:solidFill>
                </a:rPr>
                <a:t>50</a:t>
              </a:r>
              <a:endParaRPr lang="zh-CN" alt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24" name="文本框 23">
              <a:extLst>
                <a:ext uri="{FF2B5EF4-FFF2-40B4-BE49-F238E27FC236}">
                  <a16:creationId xmlns:a16="http://schemas.microsoft.com/office/drawing/2014/main" id="{9C76DF5D-58BE-4654-4E07-DBFC04F56FEC}"/>
                </a:ext>
              </a:extLst>
            </p:cNvPr>
            <p:cNvSpPr txBox="1"/>
            <p:nvPr/>
          </p:nvSpPr>
          <p:spPr>
            <a:xfrm>
              <a:off x="1414930" y="1461895"/>
              <a:ext cx="527000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2800" b="1" strike="noStrike">
                  <a:solidFill>
                    <a:srgbClr val="0070C0"/>
                  </a:solidFill>
                  <a:latin typeface="+mn-lt"/>
                  <a:ea typeface="+mj-ea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en-US" altLang="zh-CN" sz="2400" dirty="0">
                  <a:solidFill>
                    <a:schemeClr val="tx1"/>
                  </a:solidFill>
                </a:rPr>
                <a:t>60</a:t>
              </a:r>
              <a:endParaRPr lang="zh-CN" alt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26" name="文本框 25">
              <a:extLst>
                <a:ext uri="{FF2B5EF4-FFF2-40B4-BE49-F238E27FC236}">
                  <a16:creationId xmlns:a16="http://schemas.microsoft.com/office/drawing/2014/main" id="{7B2D388A-97B9-5E14-F0A4-7AAA2EFA815B}"/>
                </a:ext>
              </a:extLst>
            </p:cNvPr>
            <p:cNvSpPr txBox="1"/>
            <p:nvPr/>
          </p:nvSpPr>
          <p:spPr>
            <a:xfrm>
              <a:off x="1414930" y="3803880"/>
              <a:ext cx="527000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2800" b="1" strike="noStrike">
                  <a:solidFill>
                    <a:srgbClr val="0070C0"/>
                  </a:solidFill>
                  <a:latin typeface="+mn-lt"/>
                  <a:ea typeface="+mj-ea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en-US" altLang="zh-CN" sz="2400" dirty="0">
                  <a:solidFill>
                    <a:schemeClr val="tx1"/>
                  </a:solidFill>
                </a:rPr>
                <a:t>0</a:t>
              </a:r>
              <a:endParaRPr lang="zh-CN" altLang="en-US" sz="2400" dirty="0">
                <a:solidFill>
                  <a:schemeClr val="tx1"/>
                </a:solidFill>
              </a:endParaRPr>
            </a:p>
          </p:txBody>
        </p:sp>
      </p:grpSp>
      <p:sp>
        <p:nvSpPr>
          <p:cNvPr id="27" name="矩形 26">
            <a:extLst>
              <a:ext uri="{FF2B5EF4-FFF2-40B4-BE49-F238E27FC236}">
                <a16:creationId xmlns:a16="http://schemas.microsoft.com/office/drawing/2014/main" id="{0837C6F4-B95D-9C6C-A7C7-8080B3F76FF4}"/>
              </a:ext>
            </a:extLst>
          </p:cNvPr>
          <p:cNvSpPr/>
          <p:nvPr/>
        </p:nvSpPr>
        <p:spPr>
          <a:xfrm>
            <a:off x="2176556" y="2983686"/>
            <a:ext cx="432000" cy="813944"/>
          </a:xfrm>
          <a:prstGeom prst="rect">
            <a:avLst/>
          </a:prstGeom>
          <a:solidFill>
            <a:srgbClr val="FDDA83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7323E382-AFCC-7FE8-7F47-26482B41912B}"/>
              </a:ext>
            </a:extLst>
          </p:cNvPr>
          <p:cNvSpPr/>
          <p:nvPr/>
        </p:nvSpPr>
        <p:spPr>
          <a:xfrm>
            <a:off x="3608489" y="2710635"/>
            <a:ext cx="432000" cy="1086995"/>
          </a:xfrm>
          <a:prstGeom prst="rect">
            <a:avLst/>
          </a:prstGeom>
          <a:solidFill>
            <a:srgbClr val="FDDA83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矩形 28">
            <a:extLst>
              <a:ext uri="{FF2B5EF4-FFF2-40B4-BE49-F238E27FC236}">
                <a16:creationId xmlns:a16="http://schemas.microsoft.com/office/drawing/2014/main" id="{FBCE9544-C0D9-1A51-F025-896B57086D3B}"/>
              </a:ext>
            </a:extLst>
          </p:cNvPr>
          <p:cNvSpPr/>
          <p:nvPr/>
        </p:nvSpPr>
        <p:spPr>
          <a:xfrm>
            <a:off x="5082723" y="2444609"/>
            <a:ext cx="432000" cy="1353021"/>
          </a:xfrm>
          <a:prstGeom prst="rect">
            <a:avLst/>
          </a:prstGeom>
          <a:solidFill>
            <a:srgbClr val="FDDA83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矩形 29">
            <a:extLst>
              <a:ext uri="{FF2B5EF4-FFF2-40B4-BE49-F238E27FC236}">
                <a16:creationId xmlns:a16="http://schemas.microsoft.com/office/drawing/2014/main" id="{F13D3208-6B87-5B87-0973-F0B56B95DAD3}"/>
              </a:ext>
            </a:extLst>
          </p:cNvPr>
          <p:cNvSpPr/>
          <p:nvPr/>
        </p:nvSpPr>
        <p:spPr>
          <a:xfrm>
            <a:off x="6519633" y="2015401"/>
            <a:ext cx="432000" cy="1782229"/>
          </a:xfrm>
          <a:prstGeom prst="rect">
            <a:avLst/>
          </a:prstGeom>
          <a:solidFill>
            <a:srgbClr val="FDDA83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矩形 30">
            <a:extLst>
              <a:ext uri="{FF2B5EF4-FFF2-40B4-BE49-F238E27FC236}">
                <a16:creationId xmlns:a16="http://schemas.microsoft.com/office/drawing/2014/main" id="{32AAFC04-016A-B7AC-9B9D-9FB94F0D6DED}"/>
              </a:ext>
            </a:extLst>
          </p:cNvPr>
          <p:cNvSpPr/>
          <p:nvPr/>
        </p:nvSpPr>
        <p:spPr>
          <a:xfrm>
            <a:off x="8049857" y="1520879"/>
            <a:ext cx="432000" cy="2276752"/>
          </a:xfrm>
          <a:prstGeom prst="rect">
            <a:avLst/>
          </a:prstGeom>
          <a:solidFill>
            <a:srgbClr val="FDDA83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id="{45CF2346-15C2-E2C5-4E01-08D830D5B648}"/>
              </a:ext>
            </a:extLst>
          </p:cNvPr>
          <p:cNvSpPr txBox="1"/>
          <p:nvPr/>
        </p:nvSpPr>
        <p:spPr>
          <a:xfrm>
            <a:off x="2109827" y="2532074"/>
            <a:ext cx="55637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2800" b="1" strike="noStrike">
                <a:solidFill>
                  <a:srgbClr val="0070C0"/>
                </a:solidFill>
                <a:latin typeface="+mn-lt"/>
                <a:ea typeface="+mj-ea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n-US" altLang="zh-CN" sz="2400" dirty="0"/>
              <a:t>21</a:t>
            </a:r>
            <a:endParaRPr lang="zh-CN" altLang="en-US" sz="2400" dirty="0"/>
          </a:p>
        </p:txBody>
      </p:sp>
      <p:sp>
        <p:nvSpPr>
          <p:cNvPr id="33" name="文本框 32">
            <a:extLst>
              <a:ext uri="{FF2B5EF4-FFF2-40B4-BE49-F238E27FC236}">
                <a16:creationId xmlns:a16="http://schemas.microsoft.com/office/drawing/2014/main" id="{14ED67B7-FC26-F926-A4DC-E0D35F1D68B7}"/>
              </a:ext>
            </a:extLst>
          </p:cNvPr>
          <p:cNvSpPr txBox="1"/>
          <p:nvPr/>
        </p:nvSpPr>
        <p:spPr>
          <a:xfrm>
            <a:off x="3565396" y="2289477"/>
            <a:ext cx="55637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2800" b="1" strike="noStrike">
                <a:solidFill>
                  <a:srgbClr val="0070C0"/>
                </a:solidFill>
                <a:latin typeface="+mn-lt"/>
                <a:ea typeface="+mj-ea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n-US" altLang="zh-CN" sz="2400" dirty="0"/>
              <a:t>27</a:t>
            </a:r>
            <a:endParaRPr lang="zh-CN" altLang="en-US" sz="2400" dirty="0"/>
          </a:p>
        </p:txBody>
      </p:sp>
      <p:sp>
        <p:nvSpPr>
          <p:cNvPr id="34" name="文本框 33">
            <a:extLst>
              <a:ext uri="{FF2B5EF4-FFF2-40B4-BE49-F238E27FC236}">
                <a16:creationId xmlns:a16="http://schemas.microsoft.com/office/drawing/2014/main" id="{835DF2CE-26BC-15E6-56A6-D8F33832C887}"/>
              </a:ext>
            </a:extLst>
          </p:cNvPr>
          <p:cNvSpPr txBox="1"/>
          <p:nvPr/>
        </p:nvSpPr>
        <p:spPr>
          <a:xfrm>
            <a:off x="5030299" y="2009559"/>
            <a:ext cx="55637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2800" b="1" strike="noStrike">
                <a:solidFill>
                  <a:srgbClr val="0070C0"/>
                </a:solidFill>
                <a:latin typeface="+mn-lt"/>
                <a:ea typeface="+mj-ea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n-US" altLang="zh-CN" sz="2400" dirty="0"/>
              <a:t>35</a:t>
            </a:r>
            <a:endParaRPr lang="zh-CN" altLang="en-US" sz="2400" dirty="0"/>
          </a:p>
        </p:txBody>
      </p:sp>
      <p:sp>
        <p:nvSpPr>
          <p:cNvPr id="35" name="文本框 34">
            <a:extLst>
              <a:ext uri="{FF2B5EF4-FFF2-40B4-BE49-F238E27FC236}">
                <a16:creationId xmlns:a16="http://schemas.microsoft.com/office/drawing/2014/main" id="{7D32722A-E14D-A607-933D-2B0B2B91EDEB}"/>
              </a:ext>
            </a:extLst>
          </p:cNvPr>
          <p:cNvSpPr txBox="1"/>
          <p:nvPr/>
        </p:nvSpPr>
        <p:spPr>
          <a:xfrm>
            <a:off x="6476541" y="1599012"/>
            <a:ext cx="55637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2800" b="1" strike="noStrike">
                <a:solidFill>
                  <a:srgbClr val="0070C0"/>
                </a:solidFill>
                <a:latin typeface="+mn-lt"/>
                <a:ea typeface="+mj-ea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n-US" altLang="zh-CN" sz="2400" dirty="0"/>
              <a:t>46</a:t>
            </a:r>
            <a:endParaRPr lang="zh-CN" altLang="en-US" sz="2400" dirty="0"/>
          </a:p>
        </p:txBody>
      </p:sp>
      <p:sp>
        <p:nvSpPr>
          <p:cNvPr id="36" name="文本框 35">
            <a:extLst>
              <a:ext uri="{FF2B5EF4-FFF2-40B4-BE49-F238E27FC236}">
                <a16:creationId xmlns:a16="http://schemas.microsoft.com/office/drawing/2014/main" id="{DEA099E4-D1ED-8F03-A2A9-0D618D4AECBA}"/>
              </a:ext>
            </a:extLst>
          </p:cNvPr>
          <p:cNvSpPr txBox="1"/>
          <p:nvPr/>
        </p:nvSpPr>
        <p:spPr>
          <a:xfrm>
            <a:off x="7997433" y="1076497"/>
            <a:ext cx="55637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2800" b="1" strike="noStrike">
                <a:solidFill>
                  <a:srgbClr val="0070C0"/>
                </a:solidFill>
                <a:latin typeface="+mn-lt"/>
                <a:ea typeface="+mj-ea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n-US" altLang="zh-CN" sz="2400" dirty="0"/>
              <a:t>59</a:t>
            </a:r>
            <a:endParaRPr lang="zh-CN" altLang="en-US" sz="2400" dirty="0"/>
          </a:p>
        </p:txBody>
      </p:sp>
      <p:sp>
        <p:nvSpPr>
          <p:cNvPr id="42" name="矩形 41">
            <a:extLst>
              <a:ext uri="{FF2B5EF4-FFF2-40B4-BE49-F238E27FC236}">
                <a16:creationId xmlns:a16="http://schemas.microsoft.com/office/drawing/2014/main" id="{FC93F107-21BA-75B1-6762-1E6EA0E6067C}"/>
              </a:ext>
            </a:extLst>
          </p:cNvPr>
          <p:cNvSpPr/>
          <p:nvPr/>
        </p:nvSpPr>
        <p:spPr>
          <a:xfrm>
            <a:off x="2605948" y="1543242"/>
            <a:ext cx="432000" cy="2248761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" name="文本框 43">
            <a:extLst>
              <a:ext uri="{FF2B5EF4-FFF2-40B4-BE49-F238E27FC236}">
                <a16:creationId xmlns:a16="http://schemas.microsoft.com/office/drawing/2014/main" id="{1DCBE00D-E4B8-F7A2-23A2-F6D4FB8093D5}"/>
              </a:ext>
            </a:extLst>
          </p:cNvPr>
          <p:cNvSpPr txBox="1"/>
          <p:nvPr/>
        </p:nvSpPr>
        <p:spPr>
          <a:xfrm>
            <a:off x="2544198" y="1117524"/>
            <a:ext cx="55637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2800" b="1" strike="noStrike">
                <a:solidFill>
                  <a:srgbClr val="0070C0"/>
                </a:solidFill>
                <a:latin typeface="+mn-lt"/>
                <a:ea typeface="+mj-ea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n-US" altLang="zh-CN" sz="2400" dirty="0"/>
              <a:t>58</a:t>
            </a:r>
            <a:endParaRPr lang="zh-CN" altLang="en-US" sz="2400" dirty="0"/>
          </a:p>
        </p:txBody>
      </p:sp>
      <p:sp>
        <p:nvSpPr>
          <p:cNvPr id="46" name="矩形 45">
            <a:extLst>
              <a:ext uri="{FF2B5EF4-FFF2-40B4-BE49-F238E27FC236}">
                <a16:creationId xmlns:a16="http://schemas.microsoft.com/office/drawing/2014/main" id="{8D7D1FC7-92D5-826D-9C2F-B98EDE7617E8}"/>
              </a:ext>
            </a:extLst>
          </p:cNvPr>
          <p:cNvSpPr/>
          <p:nvPr/>
        </p:nvSpPr>
        <p:spPr>
          <a:xfrm>
            <a:off x="4038585" y="1673872"/>
            <a:ext cx="432000" cy="2118131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8" name="文本框 47">
            <a:extLst>
              <a:ext uri="{FF2B5EF4-FFF2-40B4-BE49-F238E27FC236}">
                <a16:creationId xmlns:a16="http://schemas.microsoft.com/office/drawing/2014/main" id="{71687E83-A71F-657A-AE54-FAFB0F32D441}"/>
              </a:ext>
            </a:extLst>
          </p:cNvPr>
          <p:cNvSpPr txBox="1"/>
          <p:nvPr/>
        </p:nvSpPr>
        <p:spPr>
          <a:xfrm>
            <a:off x="3976835" y="1276143"/>
            <a:ext cx="55637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2800" b="1" strike="noStrike">
                <a:solidFill>
                  <a:srgbClr val="0070C0"/>
                </a:solidFill>
                <a:latin typeface="+mn-lt"/>
                <a:ea typeface="+mj-ea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n-US" altLang="zh-CN" sz="2400" dirty="0"/>
              <a:t>54</a:t>
            </a:r>
            <a:endParaRPr lang="zh-CN" altLang="en-US" sz="2400" dirty="0"/>
          </a:p>
        </p:txBody>
      </p:sp>
      <p:sp>
        <p:nvSpPr>
          <p:cNvPr id="50" name="矩形 49">
            <a:extLst>
              <a:ext uri="{FF2B5EF4-FFF2-40B4-BE49-F238E27FC236}">
                <a16:creationId xmlns:a16="http://schemas.microsoft.com/office/drawing/2014/main" id="{93294D25-12F9-BAFD-EE40-92C2A0F2F342}"/>
              </a:ext>
            </a:extLst>
          </p:cNvPr>
          <p:cNvSpPr/>
          <p:nvPr/>
        </p:nvSpPr>
        <p:spPr>
          <a:xfrm>
            <a:off x="5513599" y="1883396"/>
            <a:ext cx="432000" cy="1903527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2" name="文本框 51">
            <a:extLst>
              <a:ext uri="{FF2B5EF4-FFF2-40B4-BE49-F238E27FC236}">
                <a16:creationId xmlns:a16="http://schemas.microsoft.com/office/drawing/2014/main" id="{7E0985CE-2E90-ED09-CCB9-6724F248F62D}"/>
              </a:ext>
            </a:extLst>
          </p:cNvPr>
          <p:cNvSpPr txBox="1"/>
          <p:nvPr/>
        </p:nvSpPr>
        <p:spPr>
          <a:xfrm>
            <a:off x="5451850" y="1429683"/>
            <a:ext cx="55637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2800" b="1" strike="noStrike">
                <a:solidFill>
                  <a:srgbClr val="0070C0"/>
                </a:solidFill>
                <a:latin typeface="+mn-lt"/>
                <a:ea typeface="+mj-ea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n-US" altLang="zh-CN" sz="2400" dirty="0"/>
              <a:t>49</a:t>
            </a:r>
            <a:endParaRPr lang="zh-CN" altLang="en-US" sz="2400" dirty="0"/>
          </a:p>
        </p:txBody>
      </p:sp>
      <p:sp>
        <p:nvSpPr>
          <p:cNvPr id="54" name="矩形 53">
            <a:extLst>
              <a:ext uri="{FF2B5EF4-FFF2-40B4-BE49-F238E27FC236}">
                <a16:creationId xmlns:a16="http://schemas.microsoft.com/office/drawing/2014/main" id="{4810CA5A-7119-4603-AFC7-0EA070E98A9F}"/>
              </a:ext>
            </a:extLst>
          </p:cNvPr>
          <p:cNvSpPr/>
          <p:nvPr/>
        </p:nvSpPr>
        <p:spPr>
          <a:xfrm>
            <a:off x="6949796" y="2101810"/>
            <a:ext cx="432000" cy="1688923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6" name="文本框 55">
            <a:extLst>
              <a:ext uri="{FF2B5EF4-FFF2-40B4-BE49-F238E27FC236}">
                <a16:creationId xmlns:a16="http://schemas.microsoft.com/office/drawing/2014/main" id="{FE83A70D-5060-B045-1EA0-38558242FF45}"/>
              </a:ext>
            </a:extLst>
          </p:cNvPr>
          <p:cNvSpPr txBox="1"/>
          <p:nvPr/>
        </p:nvSpPr>
        <p:spPr>
          <a:xfrm>
            <a:off x="6897377" y="1666758"/>
            <a:ext cx="55637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2800" b="1" strike="noStrike">
                <a:solidFill>
                  <a:srgbClr val="0070C0"/>
                </a:solidFill>
                <a:latin typeface="+mn-lt"/>
                <a:ea typeface="+mj-ea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n-US" altLang="zh-CN" sz="2400" dirty="0"/>
              <a:t>43</a:t>
            </a:r>
            <a:endParaRPr lang="zh-CN" altLang="en-US" sz="2400" dirty="0"/>
          </a:p>
        </p:txBody>
      </p:sp>
      <p:sp>
        <p:nvSpPr>
          <p:cNvPr id="58" name="矩形 57">
            <a:extLst>
              <a:ext uri="{FF2B5EF4-FFF2-40B4-BE49-F238E27FC236}">
                <a16:creationId xmlns:a16="http://schemas.microsoft.com/office/drawing/2014/main" id="{6BE7F3BD-7292-16AA-22BC-D3A4D11FBEF0}"/>
              </a:ext>
            </a:extLst>
          </p:cNvPr>
          <p:cNvSpPr/>
          <p:nvPr/>
        </p:nvSpPr>
        <p:spPr>
          <a:xfrm>
            <a:off x="8481693" y="2466324"/>
            <a:ext cx="432000" cy="1325029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0" name="文本框 59">
            <a:extLst>
              <a:ext uri="{FF2B5EF4-FFF2-40B4-BE49-F238E27FC236}">
                <a16:creationId xmlns:a16="http://schemas.microsoft.com/office/drawing/2014/main" id="{0BAF326F-5A79-FF65-3239-843841D66596}"/>
              </a:ext>
            </a:extLst>
          </p:cNvPr>
          <p:cNvSpPr txBox="1"/>
          <p:nvPr/>
        </p:nvSpPr>
        <p:spPr>
          <a:xfrm>
            <a:off x="8429272" y="2040607"/>
            <a:ext cx="55637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2800" b="1" strike="noStrike">
                <a:solidFill>
                  <a:srgbClr val="0070C0"/>
                </a:solidFill>
                <a:latin typeface="+mn-lt"/>
                <a:ea typeface="+mj-ea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n-US" altLang="zh-CN" sz="2400" dirty="0"/>
              <a:t>34</a:t>
            </a:r>
            <a:endParaRPr lang="zh-CN" altLang="en-US" sz="2400" dirty="0"/>
          </a:p>
        </p:txBody>
      </p:sp>
      <p:grpSp>
        <p:nvGrpSpPr>
          <p:cNvPr id="69" name="组合 68">
            <a:extLst>
              <a:ext uri="{FF2B5EF4-FFF2-40B4-BE49-F238E27FC236}">
                <a16:creationId xmlns:a16="http://schemas.microsoft.com/office/drawing/2014/main" id="{0E2D1DFF-CB74-8784-BB51-4BC6B8571AB8}"/>
              </a:ext>
            </a:extLst>
          </p:cNvPr>
          <p:cNvGrpSpPr/>
          <p:nvPr/>
        </p:nvGrpSpPr>
        <p:grpSpPr>
          <a:xfrm>
            <a:off x="9507015" y="488669"/>
            <a:ext cx="1349005" cy="461665"/>
            <a:chOff x="9072311" y="5220658"/>
            <a:chExt cx="1349005" cy="461665"/>
          </a:xfrm>
        </p:grpSpPr>
        <p:sp>
          <p:nvSpPr>
            <p:cNvPr id="64" name="文本框 63">
              <a:extLst>
                <a:ext uri="{FF2B5EF4-FFF2-40B4-BE49-F238E27FC236}">
                  <a16:creationId xmlns:a16="http://schemas.microsoft.com/office/drawing/2014/main" id="{147F2109-FB56-B973-26F1-16CC8F14D1E6}"/>
                </a:ext>
              </a:extLst>
            </p:cNvPr>
            <p:cNvSpPr txBox="1"/>
            <p:nvPr/>
          </p:nvSpPr>
          <p:spPr>
            <a:xfrm>
              <a:off x="9512246" y="5220658"/>
              <a:ext cx="909070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2800" b="1" strike="noStrike">
                  <a:solidFill>
                    <a:srgbClr val="0070C0"/>
                  </a:solidFill>
                  <a:latin typeface="+mn-lt"/>
                  <a:ea typeface="+mj-ea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zh-CN" altLang="en-US" sz="2400" dirty="0"/>
                <a:t>城镇</a:t>
              </a:r>
            </a:p>
          </p:txBody>
        </p:sp>
        <p:sp>
          <p:nvSpPr>
            <p:cNvPr id="66" name="矩形 65">
              <a:extLst>
                <a:ext uri="{FF2B5EF4-FFF2-40B4-BE49-F238E27FC236}">
                  <a16:creationId xmlns:a16="http://schemas.microsoft.com/office/drawing/2014/main" id="{6CE7157F-2536-07B7-7A7E-AAF88E71302A}"/>
                </a:ext>
              </a:extLst>
            </p:cNvPr>
            <p:cNvSpPr/>
            <p:nvPr/>
          </p:nvSpPr>
          <p:spPr>
            <a:xfrm>
              <a:off x="9072311" y="5304138"/>
              <a:ext cx="432000" cy="324000"/>
            </a:xfrm>
            <a:prstGeom prst="rect">
              <a:avLst/>
            </a:prstGeom>
            <a:solidFill>
              <a:srgbClr val="FDDA83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68" name="组合 67">
            <a:extLst>
              <a:ext uri="{FF2B5EF4-FFF2-40B4-BE49-F238E27FC236}">
                <a16:creationId xmlns:a16="http://schemas.microsoft.com/office/drawing/2014/main" id="{B608A19B-5EB4-FF6A-99FE-4DD05775344F}"/>
              </a:ext>
            </a:extLst>
          </p:cNvPr>
          <p:cNvGrpSpPr/>
          <p:nvPr/>
        </p:nvGrpSpPr>
        <p:grpSpPr>
          <a:xfrm>
            <a:off x="9507015" y="1076497"/>
            <a:ext cx="1349005" cy="461665"/>
            <a:chOff x="9072311" y="5808486"/>
            <a:chExt cx="1349005" cy="461665"/>
          </a:xfrm>
        </p:grpSpPr>
        <p:sp>
          <p:nvSpPr>
            <p:cNvPr id="65" name="文本框 64">
              <a:extLst>
                <a:ext uri="{FF2B5EF4-FFF2-40B4-BE49-F238E27FC236}">
                  <a16:creationId xmlns:a16="http://schemas.microsoft.com/office/drawing/2014/main" id="{6205490A-3A35-8574-35A1-67AD7AFAE67B}"/>
                </a:ext>
              </a:extLst>
            </p:cNvPr>
            <p:cNvSpPr txBox="1"/>
            <p:nvPr/>
          </p:nvSpPr>
          <p:spPr>
            <a:xfrm>
              <a:off x="9512246" y="5808486"/>
              <a:ext cx="909070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2800" b="1" strike="noStrike">
                  <a:solidFill>
                    <a:srgbClr val="0070C0"/>
                  </a:solidFill>
                  <a:latin typeface="+mn-lt"/>
                  <a:ea typeface="+mj-ea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zh-CN" altLang="en-US" sz="2400" dirty="0"/>
                <a:t>农村</a:t>
              </a:r>
            </a:p>
          </p:txBody>
        </p:sp>
        <p:sp>
          <p:nvSpPr>
            <p:cNvPr id="67" name="矩形 66">
              <a:extLst>
                <a:ext uri="{FF2B5EF4-FFF2-40B4-BE49-F238E27FC236}">
                  <a16:creationId xmlns:a16="http://schemas.microsoft.com/office/drawing/2014/main" id="{3A0BA2DB-749F-7B9A-2C8B-337C6E58928F}"/>
                </a:ext>
              </a:extLst>
            </p:cNvPr>
            <p:cNvSpPr/>
            <p:nvPr/>
          </p:nvSpPr>
          <p:spPr>
            <a:xfrm>
              <a:off x="9072311" y="5883796"/>
              <a:ext cx="432000" cy="324000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72" name="组合 71">
            <a:extLst>
              <a:ext uri="{FF2B5EF4-FFF2-40B4-BE49-F238E27FC236}">
                <a16:creationId xmlns:a16="http://schemas.microsoft.com/office/drawing/2014/main" id="{2AC8726A-54E2-3009-03DA-6AB5297B3897}"/>
              </a:ext>
            </a:extLst>
          </p:cNvPr>
          <p:cNvGrpSpPr/>
          <p:nvPr/>
        </p:nvGrpSpPr>
        <p:grpSpPr>
          <a:xfrm>
            <a:off x="1935802" y="3793063"/>
            <a:ext cx="8261579" cy="489658"/>
            <a:chOff x="1935802" y="4017005"/>
            <a:chExt cx="8261579" cy="489658"/>
          </a:xfrm>
        </p:grpSpPr>
        <p:sp>
          <p:nvSpPr>
            <p:cNvPr id="73" name="文本框 72">
              <a:extLst>
                <a:ext uri="{FF2B5EF4-FFF2-40B4-BE49-F238E27FC236}">
                  <a16:creationId xmlns:a16="http://schemas.microsoft.com/office/drawing/2014/main" id="{D02C484A-0356-B4AE-001D-2213D769D5B2}"/>
                </a:ext>
              </a:extLst>
            </p:cNvPr>
            <p:cNvSpPr txBox="1"/>
            <p:nvPr/>
          </p:nvSpPr>
          <p:spPr>
            <a:xfrm>
              <a:off x="2154242" y="4044998"/>
              <a:ext cx="909070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2800" b="1" strike="noStrike">
                  <a:solidFill>
                    <a:srgbClr val="0070C0"/>
                  </a:solidFill>
                  <a:latin typeface="+mn-lt"/>
                  <a:ea typeface="+mj-ea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en-US" altLang="zh-CN" sz="2400" dirty="0"/>
                <a:t>1980</a:t>
              </a:r>
              <a:endParaRPr lang="zh-CN" altLang="en-US" sz="2400" dirty="0"/>
            </a:p>
          </p:txBody>
        </p:sp>
        <p:sp>
          <p:nvSpPr>
            <p:cNvPr id="74" name="文本框 73">
              <a:extLst>
                <a:ext uri="{FF2B5EF4-FFF2-40B4-BE49-F238E27FC236}">
                  <a16:creationId xmlns:a16="http://schemas.microsoft.com/office/drawing/2014/main" id="{2FD9FDF8-DE93-7C79-F893-56F70F6827DB}"/>
                </a:ext>
              </a:extLst>
            </p:cNvPr>
            <p:cNvSpPr txBox="1"/>
            <p:nvPr/>
          </p:nvSpPr>
          <p:spPr>
            <a:xfrm>
              <a:off x="3582652" y="4044998"/>
              <a:ext cx="909070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2800" b="1" strike="noStrike">
                  <a:solidFill>
                    <a:srgbClr val="0070C0"/>
                  </a:solidFill>
                  <a:latin typeface="+mn-lt"/>
                  <a:ea typeface="+mj-ea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en-US" altLang="zh-CN" sz="2400" dirty="0"/>
                <a:t>1990</a:t>
              </a:r>
              <a:endParaRPr lang="zh-CN" altLang="en-US" sz="2400" dirty="0"/>
            </a:p>
          </p:txBody>
        </p:sp>
        <p:sp>
          <p:nvSpPr>
            <p:cNvPr id="75" name="文本框 74">
              <a:extLst>
                <a:ext uri="{FF2B5EF4-FFF2-40B4-BE49-F238E27FC236}">
                  <a16:creationId xmlns:a16="http://schemas.microsoft.com/office/drawing/2014/main" id="{60A52512-742B-9681-FD31-7B4326250E35}"/>
                </a:ext>
              </a:extLst>
            </p:cNvPr>
            <p:cNvSpPr txBox="1"/>
            <p:nvPr/>
          </p:nvSpPr>
          <p:spPr>
            <a:xfrm>
              <a:off x="5070881" y="4044998"/>
              <a:ext cx="909070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2800" b="1" strike="noStrike">
                  <a:solidFill>
                    <a:srgbClr val="0070C0"/>
                  </a:solidFill>
                  <a:latin typeface="+mn-lt"/>
                  <a:ea typeface="+mj-ea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en-US" altLang="zh-CN" sz="2400" dirty="0"/>
                <a:t>2000</a:t>
              </a:r>
              <a:endParaRPr lang="zh-CN" altLang="en-US" sz="2400" dirty="0"/>
            </a:p>
          </p:txBody>
        </p:sp>
        <p:sp>
          <p:nvSpPr>
            <p:cNvPr id="76" name="文本框 75">
              <a:extLst>
                <a:ext uri="{FF2B5EF4-FFF2-40B4-BE49-F238E27FC236}">
                  <a16:creationId xmlns:a16="http://schemas.microsoft.com/office/drawing/2014/main" id="{7A35930A-E284-BF61-8F23-F8708DAE2AC7}"/>
                </a:ext>
              </a:extLst>
            </p:cNvPr>
            <p:cNvSpPr txBox="1"/>
            <p:nvPr/>
          </p:nvSpPr>
          <p:spPr>
            <a:xfrm>
              <a:off x="6512460" y="4044998"/>
              <a:ext cx="909070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2800" b="1" strike="noStrike">
                  <a:solidFill>
                    <a:srgbClr val="0070C0"/>
                  </a:solidFill>
                  <a:latin typeface="+mn-lt"/>
                  <a:ea typeface="+mj-ea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en-US" altLang="zh-CN" sz="2400" dirty="0"/>
                <a:t>2010</a:t>
              </a:r>
              <a:endParaRPr lang="zh-CN" altLang="en-US" sz="2400" dirty="0"/>
            </a:p>
          </p:txBody>
        </p:sp>
        <p:sp>
          <p:nvSpPr>
            <p:cNvPr id="77" name="文本框 76">
              <a:extLst>
                <a:ext uri="{FF2B5EF4-FFF2-40B4-BE49-F238E27FC236}">
                  <a16:creationId xmlns:a16="http://schemas.microsoft.com/office/drawing/2014/main" id="{0F96A859-C722-D718-090B-378AFFF8C96B}"/>
                </a:ext>
              </a:extLst>
            </p:cNvPr>
            <p:cNvSpPr txBox="1"/>
            <p:nvPr/>
          </p:nvSpPr>
          <p:spPr>
            <a:xfrm>
              <a:off x="8038010" y="4044998"/>
              <a:ext cx="909070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2800" b="1" strike="noStrike">
                  <a:solidFill>
                    <a:srgbClr val="0070C0"/>
                  </a:solidFill>
                  <a:latin typeface="+mn-lt"/>
                  <a:ea typeface="+mj-ea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en-US" altLang="zh-CN" sz="2400" dirty="0"/>
                <a:t>2020</a:t>
              </a:r>
              <a:endParaRPr lang="zh-CN" altLang="en-US" sz="2400" dirty="0"/>
            </a:p>
          </p:txBody>
        </p:sp>
        <p:sp>
          <p:nvSpPr>
            <p:cNvPr id="78" name="文本框 77">
              <a:extLst>
                <a:ext uri="{FF2B5EF4-FFF2-40B4-BE49-F238E27FC236}">
                  <a16:creationId xmlns:a16="http://schemas.microsoft.com/office/drawing/2014/main" id="{1B2D075D-D270-A0A6-9B3D-43D371FC0894}"/>
                </a:ext>
              </a:extLst>
            </p:cNvPr>
            <p:cNvSpPr txBox="1"/>
            <p:nvPr/>
          </p:nvSpPr>
          <p:spPr>
            <a:xfrm>
              <a:off x="9288311" y="4044998"/>
              <a:ext cx="909070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2800" b="1" strike="noStrike">
                  <a:solidFill>
                    <a:srgbClr val="0070C0"/>
                  </a:solidFill>
                  <a:latin typeface="+mn-lt"/>
                  <a:ea typeface="+mj-ea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zh-CN" altLang="en-US" sz="2400" dirty="0"/>
                <a:t>年份</a:t>
              </a:r>
            </a:p>
          </p:txBody>
        </p:sp>
        <p:cxnSp>
          <p:nvCxnSpPr>
            <p:cNvPr id="79" name="直接连接符 78">
              <a:extLst>
                <a:ext uri="{FF2B5EF4-FFF2-40B4-BE49-F238E27FC236}">
                  <a16:creationId xmlns:a16="http://schemas.microsoft.com/office/drawing/2014/main" id="{99EB94B5-12BC-EFD1-8FE4-7677565E7B2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935802" y="4017005"/>
              <a:ext cx="8178582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1" name="文本框 80">
            <a:extLst>
              <a:ext uri="{FF2B5EF4-FFF2-40B4-BE49-F238E27FC236}">
                <a16:creationId xmlns:a16="http://schemas.microsoft.com/office/drawing/2014/main" id="{FB83C93B-E693-1EE7-F05D-BB71B7FB9CAF}"/>
              </a:ext>
            </a:extLst>
          </p:cNvPr>
          <p:cNvSpPr txBox="1"/>
          <p:nvPr/>
        </p:nvSpPr>
        <p:spPr>
          <a:xfrm>
            <a:off x="988872" y="4284704"/>
            <a:ext cx="8132862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lnSpc>
                <a:spcPct val="130000"/>
              </a:lnSpc>
              <a:defRPr sz="3400" b="1" kern="0">
                <a:latin typeface="+mn-lt"/>
                <a:ea typeface="+mn-ea"/>
              </a:defRPr>
            </a:lvl1pPr>
          </a:lstStyle>
          <a:p>
            <a:pPr algn="l">
              <a:lnSpc>
                <a:spcPct val="100000"/>
              </a:lnSpc>
            </a:pPr>
            <a:r>
              <a:rPr lang="zh-CN" altLang="zh-CN" dirty="0"/>
              <a:t>你觉得还有哪些地方需要进一步完善？</a:t>
            </a:r>
          </a:p>
        </p:txBody>
      </p:sp>
      <p:sp>
        <p:nvSpPr>
          <p:cNvPr id="83" name="文本框 82">
            <a:extLst>
              <a:ext uri="{FF2B5EF4-FFF2-40B4-BE49-F238E27FC236}">
                <a16:creationId xmlns:a16="http://schemas.microsoft.com/office/drawing/2014/main" id="{DB77644F-EB62-899F-CE6A-B5D94CE6B650}"/>
              </a:ext>
            </a:extLst>
          </p:cNvPr>
          <p:cNvSpPr txBox="1"/>
          <p:nvPr/>
        </p:nvSpPr>
        <p:spPr>
          <a:xfrm>
            <a:off x="9417483" y="1599604"/>
            <a:ext cx="2546060" cy="100784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200" b="1" strike="noStrike">
                <a:solidFill>
                  <a:srgbClr val="0000FF"/>
                </a:solidFill>
                <a:latin typeface="FZYBKSJW--GB1-0"/>
              </a:defRPr>
            </a:lvl1pPr>
          </a:lstStyle>
          <a:p>
            <a:r>
              <a:rPr lang="zh-CN" altLang="en-US" sz="2400" dirty="0"/>
              <a:t>通过图例区分</a:t>
            </a:r>
          </a:p>
          <a:p>
            <a:r>
              <a:rPr lang="zh-CN" altLang="en-US" sz="2400" dirty="0"/>
              <a:t>两种不同的量。</a:t>
            </a:r>
          </a:p>
        </p:txBody>
      </p:sp>
      <p:sp>
        <p:nvSpPr>
          <p:cNvPr id="84" name="文本框 83">
            <a:extLst>
              <a:ext uri="{FF2B5EF4-FFF2-40B4-BE49-F238E27FC236}">
                <a16:creationId xmlns:a16="http://schemas.microsoft.com/office/drawing/2014/main" id="{5B891CDB-5286-5BA6-F405-41582CE5150E}"/>
              </a:ext>
            </a:extLst>
          </p:cNvPr>
          <p:cNvSpPr txBox="1"/>
          <p:nvPr/>
        </p:nvSpPr>
        <p:spPr>
          <a:xfrm>
            <a:off x="988872" y="5025063"/>
            <a:ext cx="7576085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200" b="1" strike="noStrike">
                <a:solidFill>
                  <a:srgbClr val="FF0000"/>
                </a:solidFill>
                <a:latin typeface="FZYBKSJW--GB1-0"/>
              </a:defRPr>
            </a:lvl1pPr>
          </a:lstStyle>
          <a:p>
            <a:pPr>
              <a:lnSpc>
                <a:spcPct val="100000"/>
              </a:lnSpc>
            </a:pPr>
            <a:r>
              <a:rPr lang="zh-CN" altLang="en-US" sz="3000" dirty="0">
                <a:solidFill>
                  <a:srgbClr val="0000FF"/>
                </a:solidFill>
              </a:rPr>
              <a:t>① 容易混淆城镇人口数和农村人口数。</a:t>
            </a:r>
          </a:p>
        </p:txBody>
      </p:sp>
      <p:sp>
        <p:nvSpPr>
          <p:cNvPr id="85" name="文本框 84">
            <a:extLst>
              <a:ext uri="{FF2B5EF4-FFF2-40B4-BE49-F238E27FC236}">
                <a16:creationId xmlns:a16="http://schemas.microsoft.com/office/drawing/2014/main" id="{993BE51E-DEFB-EB25-9E99-59A185794E1A}"/>
              </a:ext>
            </a:extLst>
          </p:cNvPr>
          <p:cNvSpPr txBox="1"/>
          <p:nvPr/>
        </p:nvSpPr>
        <p:spPr>
          <a:xfrm>
            <a:off x="988872" y="5731860"/>
            <a:ext cx="7576085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200" b="1" strike="noStrike">
                <a:solidFill>
                  <a:srgbClr val="FF0000"/>
                </a:solidFill>
                <a:latin typeface="FZYBKSJW--GB1-0"/>
              </a:defRPr>
            </a:lvl1pPr>
          </a:lstStyle>
          <a:p>
            <a:pPr>
              <a:lnSpc>
                <a:spcPct val="100000"/>
              </a:lnSpc>
            </a:pPr>
            <a:r>
              <a:rPr lang="zh-CN" altLang="en-US" sz="3000" dirty="0">
                <a:solidFill>
                  <a:srgbClr val="0000FF"/>
                </a:solidFill>
              </a:rPr>
              <a:t>② 复式条形统计图没有写统计图名称。</a:t>
            </a:r>
          </a:p>
        </p:txBody>
      </p:sp>
      <p:sp>
        <p:nvSpPr>
          <p:cNvPr id="87" name="文本框 86">
            <a:extLst>
              <a:ext uri="{FF2B5EF4-FFF2-40B4-BE49-F238E27FC236}">
                <a16:creationId xmlns:a16="http://schemas.microsoft.com/office/drawing/2014/main" id="{D1608E5F-50B7-F28A-9025-E6B9FB3EC5D1}"/>
              </a:ext>
            </a:extLst>
          </p:cNvPr>
          <p:cNvSpPr txBox="1"/>
          <p:nvPr/>
        </p:nvSpPr>
        <p:spPr>
          <a:xfrm>
            <a:off x="3040342" y="304011"/>
            <a:ext cx="444370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600" b="1" kern="0">
                <a:latin typeface="+mn-lt"/>
                <a:ea typeface="+mn-ea"/>
              </a:defRPr>
            </a:lvl1pPr>
          </a:lstStyle>
          <a:p>
            <a:pPr algn="ctr"/>
            <a:r>
              <a:rPr lang="zh-CN" altLang="en-US" sz="2400" dirty="0"/>
              <a:t>某地区城乡人口数统计图</a:t>
            </a:r>
          </a:p>
        </p:txBody>
      </p:sp>
    </p:spTree>
    <p:extLst>
      <p:ext uri="{BB962C8B-B14F-4D97-AF65-F5344CB8AC3E}">
        <p14:creationId xmlns:p14="http://schemas.microsoft.com/office/powerpoint/2010/main" val="323018950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" grpId="0"/>
      <p:bldP spid="83" grpId="0"/>
      <p:bldP spid="8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文本框 57">
            <a:extLst>
              <a:ext uri="{FF2B5EF4-FFF2-40B4-BE49-F238E27FC236}">
                <a16:creationId xmlns:a16="http://schemas.microsoft.com/office/drawing/2014/main" id="{EC6C6C74-AF72-8108-90BA-4B49D38A7300}"/>
              </a:ext>
            </a:extLst>
          </p:cNvPr>
          <p:cNvSpPr txBox="1"/>
          <p:nvPr/>
        </p:nvSpPr>
        <p:spPr>
          <a:xfrm>
            <a:off x="843412" y="4262706"/>
            <a:ext cx="10329624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400" b="1" kern="0">
                <a:latin typeface="+mn-lt"/>
                <a:ea typeface="+mn-ea"/>
              </a:defRPr>
            </a:lvl1pPr>
          </a:lstStyle>
          <a:p>
            <a:r>
              <a:rPr lang="zh-CN" altLang="zh-CN" dirty="0"/>
              <a:t>复式条形统计图和单式条形统计图有什么区别呢？</a:t>
            </a:r>
          </a:p>
        </p:txBody>
      </p:sp>
      <p:sp>
        <p:nvSpPr>
          <p:cNvPr id="61" name="文本框 60">
            <a:extLst>
              <a:ext uri="{FF2B5EF4-FFF2-40B4-BE49-F238E27FC236}">
                <a16:creationId xmlns:a16="http://schemas.microsoft.com/office/drawing/2014/main" id="{7C9A8EFD-0F14-E426-24CF-6369A86B3554}"/>
              </a:ext>
            </a:extLst>
          </p:cNvPr>
          <p:cNvSpPr txBox="1"/>
          <p:nvPr/>
        </p:nvSpPr>
        <p:spPr>
          <a:xfrm>
            <a:off x="843412" y="4876301"/>
            <a:ext cx="10329624" cy="17125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200" b="1" kern="0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r>
              <a:rPr lang="zh-CN" altLang="en-US" sz="2800" dirty="0"/>
              <a:t>单式条形统计图每个年份画一个直条表示数据，没有图例；</a:t>
            </a:r>
            <a:endParaRPr lang="en-US" altLang="zh-CN" sz="2800" dirty="0"/>
          </a:p>
          <a:p>
            <a:r>
              <a:rPr lang="zh-CN" altLang="en-US" sz="2800" dirty="0"/>
              <a:t>复式条形统计图每个年份都画两个等宽且相邻的直条表示数据，并用不同颜色区分，有图例。</a:t>
            </a:r>
          </a:p>
        </p:txBody>
      </p:sp>
      <p:sp>
        <p:nvSpPr>
          <p:cNvPr id="62" name="文本框 61">
            <a:extLst>
              <a:ext uri="{FF2B5EF4-FFF2-40B4-BE49-F238E27FC236}">
                <a16:creationId xmlns:a16="http://schemas.microsoft.com/office/drawing/2014/main" id="{5751F35B-E19B-9C57-C267-1F05C2122083}"/>
              </a:ext>
            </a:extLst>
          </p:cNvPr>
          <p:cNvSpPr txBox="1"/>
          <p:nvPr/>
        </p:nvSpPr>
        <p:spPr>
          <a:xfrm>
            <a:off x="1323462" y="604770"/>
            <a:ext cx="169468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2800" b="1" strike="noStrike">
                <a:solidFill>
                  <a:srgbClr val="0070C0"/>
                </a:solidFill>
                <a:latin typeface="+mn-lt"/>
                <a:ea typeface="+mj-ea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zh-CN" altLang="en-US" sz="2400" dirty="0">
                <a:solidFill>
                  <a:schemeClr val="tx1"/>
                </a:solidFill>
              </a:rPr>
              <a:t>人数</a:t>
            </a:r>
            <a:r>
              <a:rPr lang="en-US" altLang="zh-CN" sz="2400" dirty="0">
                <a:solidFill>
                  <a:schemeClr val="tx1"/>
                </a:solidFill>
              </a:rPr>
              <a:t>/</a:t>
            </a:r>
            <a:r>
              <a:rPr lang="zh-CN" altLang="en-US" sz="2400" dirty="0">
                <a:solidFill>
                  <a:schemeClr val="tx1"/>
                </a:solidFill>
              </a:rPr>
              <a:t>万人</a:t>
            </a:r>
          </a:p>
        </p:txBody>
      </p:sp>
      <p:grpSp>
        <p:nvGrpSpPr>
          <p:cNvPr id="64" name="组合 63">
            <a:extLst>
              <a:ext uri="{FF2B5EF4-FFF2-40B4-BE49-F238E27FC236}">
                <a16:creationId xmlns:a16="http://schemas.microsoft.com/office/drawing/2014/main" id="{2E07D386-C8E8-77B2-7073-B59388972E99}"/>
              </a:ext>
            </a:extLst>
          </p:cNvPr>
          <p:cNvGrpSpPr/>
          <p:nvPr/>
        </p:nvGrpSpPr>
        <p:grpSpPr>
          <a:xfrm>
            <a:off x="1414930" y="1054345"/>
            <a:ext cx="664872" cy="2987258"/>
            <a:chOff x="1414930" y="1278287"/>
            <a:chExt cx="664872" cy="2987258"/>
          </a:xfrm>
        </p:grpSpPr>
        <p:cxnSp>
          <p:nvCxnSpPr>
            <p:cNvPr id="65" name="直接连接符 64">
              <a:extLst>
                <a:ext uri="{FF2B5EF4-FFF2-40B4-BE49-F238E27FC236}">
                  <a16:creationId xmlns:a16="http://schemas.microsoft.com/office/drawing/2014/main" id="{30CEBF50-A53B-943D-872A-107549B11C4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942208" y="1278287"/>
              <a:ext cx="0" cy="2748049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直接连接符 65">
              <a:extLst>
                <a:ext uri="{FF2B5EF4-FFF2-40B4-BE49-F238E27FC236}">
                  <a16:creationId xmlns:a16="http://schemas.microsoft.com/office/drawing/2014/main" id="{8F218328-546D-D4CC-04B9-4E5015AC111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935802" y="3631339"/>
              <a:ext cx="144000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直接连接符 66">
              <a:extLst>
                <a:ext uri="{FF2B5EF4-FFF2-40B4-BE49-F238E27FC236}">
                  <a16:creationId xmlns:a16="http://schemas.microsoft.com/office/drawing/2014/main" id="{00428B35-0FD8-197E-2D28-9A0755289B6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935802" y="3245673"/>
              <a:ext cx="144000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直接连接符 67">
              <a:extLst>
                <a:ext uri="{FF2B5EF4-FFF2-40B4-BE49-F238E27FC236}">
                  <a16:creationId xmlns:a16="http://schemas.microsoft.com/office/drawing/2014/main" id="{D2048037-B520-0CF0-6D80-E720A3AE095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935802" y="2860007"/>
              <a:ext cx="144000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直接连接符 68">
              <a:extLst>
                <a:ext uri="{FF2B5EF4-FFF2-40B4-BE49-F238E27FC236}">
                  <a16:creationId xmlns:a16="http://schemas.microsoft.com/office/drawing/2014/main" id="{05D2A857-09F6-E42A-9049-CA7B5A67D9A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935802" y="2474341"/>
              <a:ext cx="144000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直接连接符 69">
              <a:extLst>
                <a:ext uri="{FF2B5EF4-FFF2-40B4-BE49-F238E27FC236}">
                  <a16:creationId xmlns:a16="http://schemas.microsoft.com/office/drawing/2014/main" id="{698F551C-7785-3904-7512-3EF22C2E8EE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935802" y="2088675"/>
              <a:ext cx="144000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直接连接符 70">
              <a:extLst>
                <a:ext uri="{FF2B5EF4-FFF2-40B4-BE49-F238E27FC236}">
                  <a16:creationId xmlns:a16="http://schemas.microsoft.com/office/drawing/2014/main" id="{BD58C3AD-E85A-79E8-F01D-D6D61261600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935802" y="1703009"/>
              <a:ext cx="144000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2" name="文本框 71">
              <a:extLst>
                <a:ext uri="{FF2B5EF4-FFF2-40B4-BE49-F238E27FC236}">
                  <a16:creationId xmlns:a16="http://schemas.microsoft.com/office/drawing/2014/main" id="{81B8CC61-AEE5-492D-107E-64E725535932}"/>
                </a:ext>
              </a:extLst>
            </p:cNvPr>
            <p:cNvSpPr txBox="1"/>
            <p:nvPr/>
          </p:nvSpPr>
          <p:spPr>
            <a:xfrm>
              <a:off x="1414930" y="3421326"/>
              <a:ext cx="527000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2800" b="1" strike="noStrike">
                  <a:solidFill>
                    <a:srgbClr val="0070C0"/>
                  </a:solidFill>
                  <a:latin typeface="+mn-lt"/>
                  <a:ea typeface="+mj-ea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en-US" altLang="zh-CN" sz="2400" dirty="0">
                  <a:solidFill>
                    <a:schemeClr val="tx1"/>
                  </a:solidFill>
                </a:rPr>
                <a:t>10</a:t>
              </a:r>
              <a:endParaRPr lang="zh-CN" alt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73" name="文本框 72">
              <a:extLst>
                <a:ext uri="{FF2B5EF4-FFF2-40B4-BE49-F238E27FC236}">
                  <a16:creationId xmlns:a16="http://schemas.microsoft.com/office/drawing/2014/main" id="{1DE275D2-0C5C-945C-FBAC-FBC9C390C518}"/>
                </a:ext>
              </a:extLst>
            </p:cNvPr>
            <p:cNvSpPr txBox="1"/>
            <p:nvPr/>
          </p:nvSpPr>
          <p:spPr>
            <a:xfrm>
              <a:off x="1414930" y="3010777"/>
              <a:ext cx="527000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2800" b="1" strike="noStrike">
                  <a:solidFill>
                    <a:srgbClr val="0070C0"/>
                  </a:solidFill>
                  <a:latin typeface="+mn-lt"/>
                  <a:ea typeface="+mj-ea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en-US" altLang="zh-CN" sz="2400" dirty="0">
                  <a:solidFill>
                    <a:schemeClr val="tx1"/>
                  </a:solidFill>
                </a:rPr>
                <a:t>20</a:t>
              </a:r>
              <a:endParaRPr lang="zh-CN" alt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74" name="文本框 73">
              <a:extLst>
                <a:ext uri="{FF2B5EF4-FFF2-40B4-BE49-F238E27FC236}">
                  <a16:creationId xmlns:a16="http://schemas.microsoft.com/office/drawing/2014/main" id="{414DF747-7E15-4AFC-D0F4-6CFE77DB8A63}"/>
                </a:ext>
              </a:extLst>
            </p:cNvPr>
            <p:cNvSpPr txBox="1"/>
            <p:nvPr/>
          </p:nvSpPr>
          <p:spPr>
            <a:xfrm>
              <a:off x="1414930" y="2665545"/>
              <a:ext cx="527000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2800" b="1" strike="noStrike">
                  <a:solidFill>
                    <a:srgbClr val="0070C0"/>
                  </a:solidFill>
                  <a:latin typeface="+mn-lt"/>
                  <a:ea typeface="+mj-ea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en-US" altLang="zh-CN" sz="2400" dirty="0">
                  <a:solidFill>
                    <a:schemeClr val="tx1"/>
                  </a:solidFill>
                </a:rPr>
                <a:t>30</a:t>
              </a:r>
              <a:endParaRPr lang="zh-CN" alt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75" name="文本框 74">
              <a:extLst>
                <a:ext uri="{FF2B5EF4-FFF2-40B4-BE49-F238E27FC236}">
                  <a16:creationId xmlns:a16="http://schemas.microsoft.com/office/drawing/2014/main" id="{3E1547C1-DA9E-F792-E0AB-688BDF31E3AC}"/>
                </a:ext>
              </a:extLst>
            </p:cNvPr>
            <p:cNvSpPr txBox="1"/>
            <p:nvPr/>
          </p:nvSpPr>
          <p:spPr>
            <a:xfrm>
              <a:off x="1414930" y="2273660"/>
              <a:ext cx="527000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2800" b="1" strike="noStrike">
                  <a:solidFill>
                    <a:srgbClr val="0070C0"/>
                  </a:solidFill>
                  <a:latin typeface="+mn-lt"/>
                  <a:ea typeface="+mj-ea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en-US" altLang="zh-CN" sz="2400" dirty="0">
                  <a:solidFill>
                    <a:schemeClr val="tx1"/>
                  </a:solidFill>
                </a:rPr>
                <a:t>40</a:t>
              </a:r>
              <a:endParaRPr lang="zh-CN" alt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76" name="文本框 75">
              <a:extLst>
                <a:ext uri="{FF2B5EF4-FFF2-40B4-BE49-F238E27FC236}">
                  <a16:creationId xmlns:a16="http://schemas.microsoft.com/office/drawing/2014/main" id="{79B19DC8-FB07-DD47-CF5F-DF25D78BC750}"/>
                </a:ext>
              </a:extLst>
            </p:cNvPr>
            <p:cNvSpPr txBox="1"/>
            <p:nvPr/>
          </p:nvSpPr>
          <p:spPr>
            <a:xfrm>
              <a:off x="1414930" y="1881775"/>
              <a:ext cx="527000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2800" b="1" strike="noStrike">
                  <a:solidFill>
                    <a:srgbClr val="0070C0"/>
                  </a:solidFill>
                  <a:latin typeface="+mn-lt"/>
                  <a:ea typeface="+mj-ea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en-US" altLang="zh-CN" sz="2400" dirty="0">
                  <a:solidFill>
                    <a:schemeClr val="tx1"/>
                  </a:solidFill>
                </a:rPr>
                <a:t>50</a:t>
              </a:r>
              <a:endParaRPr lang="zh-CN" alt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77" name="文本框 76">
              <a:extLst>
                <a:ext uri="{FF2B5EF4-FFF2-40B4-BE49-F238E27FC236}">
                  <a16:creationId xmlns:a16="http://schemas.microsoft.com/office/drawing/2014/main" id="{11551B73-8BAA-9CAA-93CD-4C5DA27F8A9E}"/>
                </a:ext>
              </a:extLst>
            </p:cNvPr>
            <p:cNvSpPr txBox="1"/>
            <p:nvPr/>
          </p:nvSpPr>
          <p:spPr>
            <a:xfrm>
              <a:off x="1414930" y="1461895"/>
              <a:ext cx="527000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2800" b="1" strike="noStrike">
                  <a:solidFill>
                    <a:srgbClr val="0070C0"/>
                  </a:solidFill>
                  <a:latin typeface="+mn-lt"/>
                  <a:ea typeface="+mj-ea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en-US" altLang="zh-CN" sz="2400" dirty="0">
                  <a:solidFill>
                    <a:schemeClr val="tx1"/>
                  </a:solidFill>
                </a:rPr>
                <a:t>60</a:t>
              </a:r>
              <a:endParaRPr lang="zh-CN" alt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78" name="文本框 77">
              <a:extLst>
                <a:ext uri="{FF2B5EF4-FFF2-40B4-BE49-F238E27FC236}">
                  <a16:creationId xmlns:a16="http://schemas.microsoft.com/office/drawing/2014/main" id="{76C00E68-930B-49D4-B3BA-E79F0E1B17CA}"/>
                </a:ext>
              </a:extLst>
            </p:cNvPr>
            <p:cNvSpPr txBox="1"/>
            <p:nvPr/>
          </p:nvSpPr>
          <p:spPr>
            <a:xfrm>
              <a:off x="1414930" y="3803880"/>
              <a:ext cx="527000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2800" b="1" strike="noStrike">
                  <a:solidFill>
                    <a:srgbClr val="0070C0"/>
                  </a:solidFill>
                  <a:latin typeface="+mn-lt"/>
                  <a:ea typeface="+mj-ea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en-US" altLang="zh-CN" sz="2400" dirty="0">
                  <a:solidFill>
                    <a:schemeClr val="tx1"/>
                  </a:solidFill>
                </a:rPr>
                <a:t>0</a:t>
              </a:r>
              <a:endParaRPr lang="zh-CN" altLang="en-US" sz="2400" dirty="0">
                <a:solidFill>
                  <a:schemeClr val="tx1"/>
                </a:solidFill>
              </a:endParaRPr>
            </a:p>
          </p:txBody>
        </p:sp>
      </p:grpSp>
      <p:sp>
        <p:nvSpPr>
          <p:cNvPr id="79" name="矩形 78">
            <a:extLst>
              <a:ext uri="{FF2B5EF4-FFF2-40B4-BE49-F238E27FC236}">
                <a16:creationId xmlns:a16="http://schemas.microsoft.com/office/drawing/2014/main" id="{E227D5F4-193A-D121-87BE-2C8D0BE4C806}"/>
              </a:ext>
            </a:extLst>
          </p:cNvPr>
          <p:cNvSpPr/>
          <p:nvPr/>
        </p:nvSpPr>
        <p:spPr>
          <a:xfrm>
            <a:off x="2176556" y="2983686"/>
            <a:ext cx="432000" cy="813944"/>
          </a:xfrm>
          <a:prstGeom prst="rect">
            <a:avLst/>
          </a:prstGeom>
          <a:solidFill>
            <a:srgbClr val="FDDA83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0" name="矩形 79">
            <a:extLst>
              <a:ext uri="{FF2B5EF4-FFF2-40B4-BE49-F238E27FC236}">
                <a16:creationId xmlns:a16="http://schemas.microsoft.com/office/drawing/2014/main" id="{3D3EB819-934C-2FD0-BCFA-D8F7B364E558}"/>
              </a:ext>
            </a:extLst>
          </p:cNvPr>
          <p:cNvSpPr/>
          <p:nvPr/>
        </p:nvSpPr>
        <p:spPr>
          <a:xfrm>
            <a:off x="3608489" y="2710635"/>
            <a:ext cx="432000" cy="1086995"/>
          </a:xfrm>
          <a:prstGeom prst="rect">
            <a:avLst/>
          </a:prstGeom>
          <a:solidFill>
            <a:srgbClr val="FDDA83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1" name="矩形 80">
            <a:extLst>
              <a:ext uri="{FF2B5EF4-FFF2-40B4-BE49-F238E27FC236}">
                <a16:creationId xmlns:a16="http://schemas.microsoft.com/office/drawing/2014/main" id="{7D3222FB-405A-0C96-FB83-A3AAB015DC1A}"/>
              </a:ext>
            </a:extLst>
          </p:cNvPr>
          <p:cNvSpPr/>
          <p:nvPr/>
        </p:nvSpPr>
        <p:spPr>
          <a:xfrm>
            <a:off x="5082723" y="2444609"/>
            <a:ext cx="432000" cy="1353021"/>
          </a:xfrm>
          <a:prstGeom prst="rect">
            <a:avLst/>
          </a:prstGeom>
          <a:solidFill>
            <a:srgbClr val="FDDA83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2" name="矩形 81">
            <a:extLst>
              <a:ext uri="{FF2B5EF4-FFF2-40B4-BE49-F238E27FC236}">
                <a16:creationId xmlns:a16="http://schemas.microsoft.com/office/drawing/2014/main" id="{905D241D-535B-7C64-197C-95B11F3F6227}"/>
              </a:ext>
            </a:extLst>
          </p:cNvPr>
          <p:cNvSpPr/>
          <p:nvPr/>
        </p:nvSpPr>
        <p:spPr>
          <a:xfrm>
            <a:off x="6519633" y="2015401"/>
            <a:ext cx="432000" cy="1782229"/>
          </a:xfrm>
          <a:prstGeom prst="rect">
            <a:avLst/>
          </a:prstGeom>
          <a:solidFill>
            <a:srgbClr val="FDDA83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3" name="矩形 82">
            <a:extLst>
              <a:ext uri="{FF2B5EF4-FFF2-40B4-BE49-F238E27FC236}">
                <a16:creationId xmlns:a16="http://schemas.microsoft.com/office/drawing/2014/main" id="{13094E9A-C270-9724-6692-103E22B920D4}"/>
              </a:ext>
            </a:extLst>
          </p:cNvPr>
          <p:cNvSpPr/>
          <p:nvPr/>
        </p:nvSpPr>
        <p:spPr>
          <a:xfrm>
            <a:off x="8049857" y="1520879"/>
            <a:ext cx="432000" cy="2276752"/>
          </a:xfrm>
          <a:prstGeom prst="rect">
            <a:avLst/>
          </a:prstGeom>
          <a:solidFill>
            <a:srgbClr val="FDDA83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4" name="文本框 83">
            <a:extLst>
              <a:ext uri="{FF2B5EF4-FFF2-40B4-BE49-F238E27FC236}">
                <a16:creationId xmlns:a16="http://schemas.microsoft.com/office/drawing/2014/main" id="{232C552E-EAAD-098B-0194-80D5866BCB6A}"/>
              </a:ext>
            </a:extLst>
          </p:cNvPr>
          <p:cNvSpPr txBox="1"/>
          <p:nvPr/>
        </p:nvSpPr>
        <p:spPr>
          <a:xfrm>
            <a:off x="2109827" y="2532074"/>
            <a:ext cx="55637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2800" b="1" strike="noStrike">
                <a:solidFill>
                  <a:srgbClr val="0070C0"/>
                </a:solidFill>
                <a:latin typeface="+mn-lt"/>
                <a:ea typeface="+mj-ea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n-US" altLang="zh-CN" sz="2400" dirty="0"/>
              <a:t>21</a:t>
            </a:r>
            <a:endParaRPr lang="zh-CN" altLang="en-US" sz="2400" dirty="0"/>
          </a:p>
        </p:txBody>
      </p:sp>
      <p:sp>
        <p:nvSpPr>
          <p:cNvPr id="85" name="文本框 84">
            <a:extLst>
              <a:ext uri="{FF2B5EF4-FFF2-40B4-BE49-F238E27FC236}">
                <a16:creationId xmlns:a16="http://schemas.microsoft.com/office/drawing/2014/main" id="{5C3D65CB-772E-4A4A-5A30-437F94CDA75A}"/>
              </a:ext>
            </a:extLst>
          </p:cNvPr>
          <p:cNvSpPr txBox="1"/>
          <p:nvPr/>
        </p:nvSpPr>
        <p:spPr>
          <a:xfrm>
            <a:off x="3565396" y="2289477"/>
            <a:ext cx="55637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2800" b="1" strike="noStrike">
                <a:solidFill>
                  <a:srgbClr val="0070C0"/>
                </a:solidFill>
                <a:latin typeface="+mn-lt"/>
                <a:ea typeface="+mj-ea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n-US" altLang="zh-CN" sz="2400" dirty="0"/>
              <a:t>27</a:t>
            </a:r>
            <a:endParaRPr lang="zh-CN" altLang="en-US" sz="2400" dirty="0"/>
          </a:p>
        </p:txBody>
      </p:sp>
      <p:sp>
        <p:nvSpPr>
          <p:cNvPr id="86" name="文本框 85">
            <a:extLst>
              <a:ext uri="{FF2B5EF4-FFF2-40B4-BE49-F238E27FC236}">
                <a16:creationId xmlns:a16="http://schemas.microsoft.com/office/drawing/2014/main" id="{86FCEA75-016D-CC1D-A1E5-EC40277EA65E}"/>
              </a:ext>
            </a:extLst>
          </p:cNvPr>
          <p:cNvSpPr txBox="1"/>
          <p:nvPr/>
        </p:nvSpPr>
        <p:spPr>
          <a:xfrm>
            <a:off x="5030299" y="2009559"/>
            <a:ext cx="55637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2800" b="1" strike="noStrike">
                <a:solidFill>
                  <a:srgbClr val="0070C0"/>
                </a:solidFill>
                <a:latin typeface="+mn-lt"/>
                <a:ea typeface="+mj-ea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n-US" altLang="zh-CN" sz="2400" dirty="0"/>
              <a:t>35</a:t>
            </a:r>
            <a:endParaRPr lang="zh-CN" altLang="en-US" sz="2400" dirty="0"/>
          </a:p>
        </p:txBody>
      </p:sp>
      <p:sp>
        <p:nvSpPr>
          <p:cNvPr id="87" name="文本框 86">
            <a:extLst>
              <a:ext uri="{FF2B5EF4-FFF2-40B4-BE49-F238E27FC236}">
                <a16:creationId xmlns:a16="http://schemas.microsoft.com/office/drawing/2014/main" id="{608B7EA3-338F-6406-CF9B-9873388EEF45}"/>
              </a:ext>
            </a:extLst>
          </p:cNvPr>
          <p:cNvSpPr txBox="1"/>
          <p:nvPr/>
        </p:nvSpPr>
        <p:spPr>
          <a:xfrm>
            <a:off x="6476541" y="1599012"/>
            <a:ext cx="55637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2800" b="1" strike="noStrike">
                <a:solidFill>
                  <a:srgbClr val="0070C0"/>
                </a:solidFill>
                <a:latin typeface="+mn-lt"/>
                <a:ea typeface="+mj-ea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n-US" altLang="zh-CN" sz="2400" dirty="0"/>
              <a:t>46</a:t>
            </a:r>
            <a:endParaRPr lang="zh-CN" altLang="en-US" sz="2400" dirty="0"/>
          </a:p>
        </p:txBody>
      </p:sp>
      <p:sp>
        <p:nvSpPr>
          <p:cNvPr id="88" name="文本框 87">
            <a:extLst>
              <a:ext uri="{FF2B5EF4-FFF2-40B4-BE49-F238E27FC236}">
                <a16:creationId xmlns:a16="http://schemas.microsoft.com/office/drawing/2014/main" id="{EC8FAFC5-0E21-E1DF-EF69-7F65BECE6C1B}"/>
              </a:ext>
            </a:extLst>
          </p:cNvPr>
          <p:cNvSpPr txBox="1"/>
          <p:nvPr/>
        </p:nvSpPr>
        <p:spPr>
          <a:xfrm>
            <a:off x="7997433" y="1076497"/>
            <a:ext cx="55637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2800" b="1" strike="noStrike">
                <a:solidFill>
                  <a:srgbClr val="0070C0"/>
                </a:solidFill>
                <a:latin typeface="+mn-lt"/>
                <a:ea typeface="+mj-ea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n-US" altLang="zh-CN" sz="2400" dirty="0"/>
              <a:t>59</a:t>
            </a:r>
            <a:endParaRPr lang="zh-CN" altLang="en-US" sz="2400" dirty="0"/>
          </a:p>
        </p:txBody>
      </p:sp>
      <p:sp>
        <p:nvSpPr>
          <p:cNvPr id="89" name="矩形 88">
            <a:extLst>
              <a:ext uri="{FF2B5EF4-FFF2-40B4-BE49-F238E27FC236}">
                <a16:creationId xmlns:a16="http://schemas.microsoft.com/office/drawing/2014/main" id="{5869FD2F-6DEE-DE58-7BE8-5884EF888CC3}"/>
              </a:ext>
            </a:extLst>
          </p:cNvPr>
          <p:cNvSpPr/>
          <p:nvPr/>
        </p:nvSpPr>
        <p:spPr>
          <a:xfrm>
            <a:off x="2605948" y="1543242"/>
            <a:ext cx="432000" cy="2248761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0" name="文本框 89">
            <a:extLst>
              <a:ext uri="{FF2B5EF4-FFF2-40B4-BE49-F238E27FC236}">
                <a16:creationId xmlns:a16="http://schemas.microsoft.com/office/drawing/2014/main" id="{320C8236-85D7-A2F7-D6D3-AAF42D295C5F}"/>
              </a:ext>
            </a:extLst>
          </p:cNvPr>
          <p:cNvSpPr txBox="1"/>
          <p:nvPr/>
        </p:nvSpPr>
        <p:spPr>
          <a:xfrm>
            <a:off x="2544198" y="1117524"/>
            <a:ext cx="55637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2800" b="1" strike="noStrike">
                <a:solidFill>
                  <a:srgbClr val="0070C0"/>
                </a:solidFill>
                <a:latin typeface="+mn-lt"/>
                <a:ea typeface="+mj-ea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n-US" altLang="zh-CN" sz="2400" dirty="0"/>
              <a:t>58</a:t>
            </a:r>
            <a:endParaRPr lang="zh-CN" altLang="en-US" sz="2400" dirty="0"/>
          </a:p>
        </p:txBody>
      </p:sp>
      <p:sp>
        <p:nvSpPr>
          <p:cNvPr id="91" name="矩形 90">
            <a:extLst>
              <a:ext uri="{FF2B5EF4-FFF2-40B4-BE49-F238E27FC236}">
                <a16:creationId xmlns:a16="http://schemas.microsoft.com/office/drawing/2014/main" id="{89A00225-2EE9-A62C-D577-CD448486CB32}"/>
              </a:ext>
            </a:extLst>
          </p:cNvPr>
          <p:cNvSpPr/>
          <p:nvPr/>
        </p:nvSpPr>
        <p:spPr>
          <a:xfrm>
            <a:off x="4038585" y="1673872"/>
            <a:ext cx="432000" cy="2118131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2" name="文本框 91">
            <a:extLst>
              <a:ext uri="{FF2B5EF4-FFF2-40B4-BE49-F238E27FC236}">
                <a16:creationId xmlns:a16="http://schemas.microsoft.com/office/drawing/2014/main" id="{7711B29B-A1DC-3410-3AC2-DF11E595FC7B}"/>
              </a:ext>
            </a:extLst>
          </p:cNvPr>
          <p:cNvSpPr txBox="1"/>
          <p:nvPr/>
        </p:nvSpPr>
        <p:spPr>
          <a:xfrm>
            <a:off x="3976835" y="1276143"/>
            <a:ext cx="55637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2800" b="1" strike="noStrike">
                <a:solidFill>
                  <a:srgbClr val="0070C0"/>
                </a:solidFill>
                <a:latin typeface="+mn-lt"/>
                <a:ea typeface="+mj-ea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n-US" altLang="zh-CN" sz="2400" dirty="0"/>
              <a:t>54</a:t>
            </a:r>
            <a:endParaRPr lang="zh-CN" altLang="en-US" sz="2400" dirty="0"/>
          </a:p>
        </p:txBody>
      </p:sp>
      <p:sp>
        <p:nvSpPr>
          <p:cNvPr id="93" name="矩形 92">
            <a:extLst>
              <a:ext uri="{FF2B5EF4-FFF2-40B4-BE49-F238E27FC236}">
                <a16:creationId xmlns:a16="http://schemas.microsoft.com/office/drawing/2014/main" id="{231BF348-9041-DF5B-2551-3019AA56837D}"/>
              </a:ext>
            </a:extLst>
          </p:cNvPr>
          <p:cNvSpPr/>
          <p:nvPr/>
        </p:nvSpPr>
        <p:spPr>
          <a:xfrm>
            <a:off x="5513599" y="1883396"/>
            <a:ext cx="432000" cy="1903527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4" name="文本框 93">
            <a:extLst>
              <a:ext uri="{FF2B5EF4-FFF2-40B4-BE49-F238E27FC236}">
                <a16:creationId xmlns:a16="http://schemas.microsoft.com/office/drawing/2014/main" id="{32860F13-8EBB-CBD5-F9BA-FC9AB878B160}"/>
              </a:ext>
            </a:extLst>
          </p:cNvPr>
          <p:cNvSpPr txBox="1"/>
          <p:nvPr/>
        </p:nvSpPr>
        <p:spPr>
          <a:xfrm>
            <a:off x="5451850" y="1429683"/>
            <a:ext cx="55637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2800" b="1" strike="noStrike">
                <a:solidFill>
                  <a:srgbClr val="0070C0"/>
                </a:solidFill>
                <a:latin typeface="+mn-lt"/>
                <a:ea typeface="+mj-ea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n-US" altLang="zh-CN" sz="2400" dirty="0"/>
              <a:t>49</a:t>
            </a:r>
            <a:endParaRPr lang="zh-CN" altLang="en-US" sz="2400" dirty="0"/>
          </a:p>
        </p:txBody>
      </p:sp>
      <p:sp>
        <p:nvSpPr>
          <p:cNvPr id="95" name="矩形 94">
            <a:extLst>
              <a:ext uri="{FF2B5EF4-FFF2-40B4-BE49-F238E27FC236}">
                <a16:creationId xmlns:a16="http://schemas.microsoft.com/office/drawing/2014/main" id="{E60774BE-FB29-2B13-4213-4381A5AE475E}"/>
              </a:ext>
            </a:extLst>
          </p:cNvPr>
          <p:cNvSpPr/>
          <p:nvPr/>
        </p:nvSpPr>
        <p:spPr>
          <a:xfrm>
            <a:off x="6949796" y="2101810"/>
            <a:ext cx="432000" cy="1688923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6" name="文本框 95">
            <a:extLst>
              <a:ext uri="{FF2B5EF4-FFF2-40B4-BE49-F238E27FC236}">
                <a16:creationId xmlns:a16="http://schemas.microsoft.com/office/drawing/2014/main" id="{10299D26-AA60-3A2A-3875-9770F47DE055}"/>
              </a:ext>
            </a:extLst>
          </p:cNvPr>
          <p:cNvSpPr txBox="1"/>
          <p:nvPr/>
        </p:nvSpPr>
        <p:spPr>
          <a:xfrm>
            <a:off x="6897377" y="1666758"/>
            <a:ext cx="55637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2800" b="1" strike="noStrike">
                <a:solidFill>
                  <a:srgbClr val="0070C0"/>
                </a:solidFill>
                <a:latin typeface="+mn-lt"/>
                <a:ea typeface="+mj-ea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n-US" altLang="zh-CN" sz="2400" dirty="0"/>
              <a:t>43</a:t>
            </a:r>
            <a:endParaRPr lang="zh-CN" altLang="en-US" sz="2400" dirty="0"/>
          </a:p>
        </p:txBody>
      </p:sp>
      <p:sp>
        <p:nvSpPr>
          <p:cNvPr id="97" name="矩形 96">
            <a:extLst>
              <a:ext uri="{FF2B5EF4-FFF2-40B4-BE49-F238E27FC236}">
                <a16:creationId xmlns:a16="http://schemas.microsoft.com/office/drawing/2014/main" id="{36C17DB1-9C8D-E3FF-B501-51DC4DDD4C32}"/>
              </a:ext>
            </a:extLst>
          </p:cNvPr>
          <p:cNvSpPr/>
          <p:nvPr/>
        </p:nvSpPr>
        <p:spPr>
          <a:xfrm>
            <a:off x="8481693" y="2466324"/>
            <a:ext cx="432000" cy="1325029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8" name="文本框 97">
            <a:extLst>
              <a:ext uri="{FF2B5EF4-FFF2-40B4-BE49-F238E27FC236}">
                <a16:creationId xmlns:a16="http://schemas.microsoft.com/office/drawing/2014/main" id="{4A7851D8-CB77-A350-73A9-F634E05A6089}"/>
              </a:ext>
            </a:extLst>
          </p:cNvPr>
          <p:cNvSpPr txBox="1"/>
          <p:nvPr/>
        </p:nvSpPr>
        <p:spPr>
          <a:xfrm>
            <a:off x="8429272" y="2040607"/>
            <a:ext cx="55637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2800" b="1" strike="noStrike">
                <a:solidFill>
                  <a:srgbClr val="0070C0"/>
                </a:solidFill>
                <a:latin typeface="+mn-lt"/>
                <a:ea typeface="+mj-ea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n-US" altLang="zh-CN" sz="2400" dirty="0"/>
              <a:t>34</a:t>
            </a:r>
            <a:endParaRPr lang="zh-CN" altLang="en-US" sz="2400" dirty="0"/>
          </a:p>
        </p:txBody>
      </p:sp>
      <p:grpSp>
        <p:nvGrpSpPr>
          <p:cNvPr id="99" name="组合 98">
            <a:extLst>
              <a:ext uri="{FF2B5EF4-FFF2-40B4-BE49-F238E27FC236}">
                <a16:creationId xmlns:a16="http://schemas.microsoft.com/office/drawing/2014/main" id="{A4B7BCBB-C13D-1804-B796-3AAF68464E14}"/>
              </a:ext>
            </a:extLst>
          </p:cNvPr>
          <p:cNvGrpSpPr/>
          <p:nvPr/>
        </p:nvGrpSpPr>
        <p:grpSpPr>
          <a:xfrm>
            <a:off x="9507015" y="488669"/>
            <a:ext cx="1349005" cy="461665"/>
            <a:chOff x="9072311" y="5220658"/>
            <a:chExt cx="1349005" cy="461665"/>
          </a:xfrm>
        </p:grpSpPr>
        <p:sp>
          <p:nvSpPr>
            <p:cNvPr id="100" name="文本框 99">
              <a:extLst>
                <a:ext uri="{FF2B5EF4-FFF2-40B4-BE49-F238E27FC236}">
                  <a16:creationId xmlns:a16="http://schemas.microsoft.com/office/drawing/2014/main" id="{1098B812-5355-C51F-DD29-2AB0E12C3AEA}"/>
                </a:ext>
              </a:extLst>
            </p:cNvPr>
            <p:cNvSpPr txBox="1"/>
            <p:nvPr/>
          </p:nvSpPr>
          <p:spPr>
            <a:xfrm>
              <a:off x="9512246" y="5220658"/>
              <a:ext cx="909070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2800" b="1" strike="noStrike">
                  <a:solidFill>
                    <a:srgbClr val="0070C0"/>
                  </a:solidFill>
                  <a:latin typeface="+mn-lt"/>
                  <a:ea typeface="+mj-ea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zh-CN" altLang="en-US" sz="2400" dirty="0"/>
                <a:t>城镇</a:t>
              </a:r>
            </a:p>
          </p:txBody>
        </p:sp>
        <p:sp>
          <p:nvSpPr>
            <p:cNvPr id="101" name="矩形 100">
              <a:extLst>
                <a:ext uri="{FF2B5EF4-FFF2-40B4-BE49-F238E27FC236}">
                  <a16:creationId xmlns:a16="http://schemas.microsoft.com/office/drawing/2014/main" id="{1B706475-9593-73FC-86AF-F22851988452}"/>
                </a:ext>
              </a:extLst>
            </p:cNvPr>
            <p:cNvSpPr/>
            <p:nvPr/>
          </p:nvSpPr>
          <p:spPr>
            <a:xfrm>
              <a:off x="9072311" y="5304138"/>
              <a:ext cx="432000" cy="324000"/>
            </a:xfrm>
            <a:prstGeom prst="rect">
              <a:avLst/>
            </a:prstGeom>
            <a:solidFill>
              <a:srgbClr val="FDDA83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02" name="组合 101">
            <a:extLst>
              <a:ext uri="{FF2B5EF4-FFF2-40B4-BE49-F238E27FC236}">
                <a16:creationId xmlns:a16="http://schemas.microsoft.com/office/drawing/2014/main" id="{07C5C1BF-1020-F049-F39E-DD7CB995A9FF}"/>
              </a:ext>
            </a:extLst>
          </p:cNvPr>
          <p:cNvGrpSpPr/>
          <p:nvPr/>
        </p:nvGrpSpPr>
        <p:grpSpPr>
          <a:xfrm>
            <a:off x="9507015" y="1076497"/>
            <a:ext cx="1349005" cy="461665"/>
            <a:chOff x="9072311" y="5808486"/>
            <a:chExt cx="1349005" cy="461665"/>
          </a:xfrm>
        </p:grpSpPr>
        <p:sp>
          <p:nvSpPr>
            <p:cNvPr id="103" name="文本框 102">
              <a:extLst>
                <a:ext uri="{FF2B5EF4-FFF2-40B4-BE49-F238E27FC236}">
                  <a16:creationId xmlns:a16="http://schemas.microsoft.com/office/drawing/2014/main" id="{9F30E9CA-FAE2-7766-2067-8E0D6314B018}"/>
                </a:ext>
              </a:extLst>
            </p:cNvPr>
            <p:cNvSpPr txBox="1"/>
            <p:nvPr/>
          </p:nvSpPr>
          <p:spPr>
            <a:xfrm>
              <a:off x="9512246" y="5808486"/>
              <a:ext cx="909070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2800" b="1" strike="noStrike">
                  <a:solidFill>
                    <a:srgbClr val="0070C0"/>
                  </a:solidFill>
                  <a:latin typeface="+mn-lt"/>
                  <a:ea typeface="+mj-ea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zh-CN" altLang="en-US" sz="2400" dirty="0"/>
                <a:t>农村</a:t>
              </a:r>
            </a:p>
          </p:txBody>
        </p:sp>
        <p:sp>
          <p:nvSpPr>
            <p:cNvPr id="104" name="矩形 103">
              <a:extLst>
                <a:ext uri="{FF2B5EF4-FFF2-40B4-BE49-F238E27FC236}">
                  <a16:creationId xmlns:a16="http://schemas.microsoft.com/office/drawing/2014/main" id="{074361ED-509A-8413-A60C-032FB1DB138B}"/>
                </a:ext>
              </a:extLst>
            </p:cNvPr>
            <p:cNvSpPr/>
            <p:nvPr/>
          </p:nvSpPr>
          <p:spPr>
            <a:xfrm>
              <a:off x="9072311" y="5883796"/>
              <a:ext cx="432000" cy="324000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05" name="组合 104">
            <a:extLst>
              <a:ext uri="{FF2B5EF4-FFF2-40B4-BE49-F238E27FC236}">
                <a16:creationId xmlns:a16="http://schemas.microsoft.com/office/drawing/2014/main" id="{FD037E2E-D4CA-8F55-750A-92B6AEC00EFD}"/>
              </a:ext>
            </a:extLst>
          </p:cNvPr>
          <p:cNvGrpSpPr/>
          <p:nvPr/>
        </p:nvGrpSpPr>
        <p:grpSpPr>
          <a:xfrm>
            <a:off x="1935802" y="3793063"/>
            <a:ext cx="8261579" cy="489658"/>
            <a:chOff x="1935802" y="4017005"/>
            <a:chExt cx="8261579" cy="489658"/>
          </a:xfrm>
        </p:grpSpPr>
        <p:sp>
          <p:nvSpPr>
            <p:cNvPr id="106" name="文本框 105">
              <a:extLst>
                <a:ext uri="{FF2B5EF4-FFF2-40B4-BE49-F238E27FC236}">
                  <a16:creationId xmlns:a16="http://schemas.microsoft.com/office/drawing/2014/main" id="{271168E8-E9D4-BEA5-EE4D-91A15F70DCB0}"/>
                </a:ext>
              </a:extLst>
            </p:cNvPr>
            <p:cNvSpPr txBox="1"/>
            <p:nvPr/>
          </p:nvSpPr>
          <p:spPr>
            <a:xfrm>
              <a:off x="2154242" y="4044998"/>
              <a:ext cx="909070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2800" b="1" strike="noStrike">
                  <a:solidFill>
                    <a:srgbClr val="0070C0"/>
                  </a:solidFill>
                  <a:latin typeface="+mn-lt"/>
                  <a:ea typeface="+mj-ea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en-US" altLang="zh-CN" sz="2400" dirty="0"/>
                <a:t>1980</a:t>
              </a:r>
              <a:endParaRPr lang="zh-CN" altLang="en-US" sz="2400" dirty="0"/>
            </a:p>
          </p:txBody>
        </p:sp>
        <p:sp>
          <p:nvSpPr>
            <p:cNvPr id="107" name="文本框 106">
              <a:extLst>
                <a:ext uri="{FF2B5EF4-FFF2-40B4-BE49-F238E27FC236}">
                  <a16:creationId xmlns:a16="http://schemas.microsoft.com/office/drawing/2014/main" id="{48081097-7528-EA5D-3A8F-17DF7B93E414}"/>
                </a:ext>
              </a:extLst>
            </p:cNvPr>
            <p:cNvSpPr txBox="1"/>
            <p:nvPr/>
          </p:nvSpPr>
          <p:spPr>
            <a:xfrm>
              <a:off x="3582652" y="4044998"/>
              <a:ext cx="909070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2800" b="1" strike="noStrike">
                  <a:solidFill>
                    <a:srgbClr val="0070C0"/>
                  </a:solidFill>
                  <a:latin typeface="+mn-lt"/>
                  <a:ea typeface="+mj-ea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en-US" altLang="zh-CN" sz="2400" dirty="0"/>
                <a:t>1990</a:t>
              </a:r>
              <a:endParaRPr lang="zh-CN" altLang="en-US" sz="2400" dirty="0"/>
            </a:p>
          </p:txBody>
        </p:sp>
        <p:sp>
          <p:nvSpPr>
            <p:cNvPr id="108" name="文本框 107">
              <a:extLst>
                <a:ext uri="{FF2B5EF4-FFF2-40B4-BE49-F238E27FC236}">
                  <a16:creationId xmlns:a16="http://schemas.microsoft.com/office/drawing/2014/main" id="{6A98B695-23C4-F22F-738C-EF31505C3EA6}"/>
                </a:ext>
              </a:extLst>
            </p:cNvPr>
            <p:cNvSpPr txBox="1"/>
            <p:nvPr/>
          </p:nvSpPr>
          <p:spPr>
            <a:xfrm>
              <a:off x="5070881" y="4044998"/>
              <a:ext cx="909070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2800" b="1" strike="noStrike">
                  <a:solidFill>
                    <a:srgbClr val="0070C0"/>
                  </a:solidFill>
                  <a:latin typeface="+mn-lt"/>
                  <a:ea typeface="+mj-ea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en-US" altLang="zh-CN" sz="2400" dirty="0"/>
                <a:t>2000</a:t>
              </a:r>
              <a:endParaRPr lang="zh-CN" altLang="en-US" sz="2400" dirty="0"/>
            </a:p>
          </p:txBody>
        </p:sp>
        <p:sp>
          <p:nvSpPr>
            <p:cNvPr id="109" name="文本框 108">
              <a:extLst>
                <a:ext uri="{FF2B5EF4-FFF2-40B4-BE49-F238E27FC236}">
                  <a16:creationId xmlns:a16="http://schemas.microsoft.com/office/drawing/2014/main" id="{E79EC22A-84AE-9F3F-7BC0-7008AC18552D}"/>
                </a:ext>
              </a:extLst>
            </p:cNvPr>
            <p:cNvSpPr txBox="1"/>
            <p:nvPr/>
          </p:nvSpPr>
          <p:spPr>
            <a:xfrm>
              <a:off x="6512460" y="4044998"/>
              <a:ext cx="909070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2800" b="1" strike="noStrike">
                  <a:solidFill>
                    <a:srgbClr val="0070C0"/>
                  </a:solidFill>
                  <a:latin typeface="+mn-lt"/>
                  <a:ea typeface="+mj-ea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en-US" altLang="zh-CN" sz="2400" dirty="0"/>
                <a:t>2010</a:t>
              </a:r>
              <a:endParaRPr lang="zh-CN" altLang="en-US" sz="2400" dirty="0"/>
            </a:p>
          </p:txBody>
        </p:sp>
        <p:sp>
          <p:nvSpPr>
            <p:cNvPr id="110" name="文本框 109">
              <a:extLst>
                <a:ext uri="{FF2B5EF4-FFF2-40B4-BE49-F238E27FC236}">
                  <a16:creationId xmlns:a16="http://schemas.microsoft.com/office/drawing/2014/main" id="{078E009F-CD37-4EFC-5B4C-246E419464FB}"/>
                </a:ext>
              </a:extLst>
            </p:cNvPr>
            <p:cNvSpPr txBox="1"/>
            <p:nvPr/>
          </p:nvSpPr>
          <p:spPr>
            <a:xfrm>
              <a:off x="8038010" y="4044998"/>
              <a:ext cx="909070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2800" b="1" strike="noStrike">
                  <a:solidFill>
                    <a:srgbClr val="0070C0"/>
                  </a:solidFill>
                  <a:latin typeface="+mn-lt"/>
                  <a:ea typeface="+mj-ea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en-US" altLang="zh-CN" sz="2400" dirty="0"/>
                <a:t>2020</a:t>
              </a:r>
              <a:endParaRPr lang="zh-CN" altLang="en-US" sz="2400" dirty="0"/>
            </a:p>
          </p:txBody>
        </p:sp>
        <p:sp>
          <p:nvSpPr>
            <p:cNvPr id="111" name="文本框 110">
              <a:extLst>
                <a:ext uri="{FF2B5EF4-FFF2-40B4-BE49-F238E27FC236}">
                  <a16:creationId xmlns:a16="http://schemas.microsoft.com/office/drawing/2014/main" id="{0D47EFA0-EA1D-C32A-8BBA-125D55EF2F3A}"/>
                </a:ext>
              </a:extLst>
            </p:cNvPr>
            <p:cNvSpPr txBox="1"/>
            <p:nvPr/>
          </p:nvSpPr>
          <p:spPr>
            <a:xfrm>
              <a:off x="9288311" y="4044998"/>
              <a:ext cx="909070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2800" b="1" strike="noStrike">
                  <a:solidFill>
                    <a:srgbClr val="0070C0"/>
                  </a:solidFill>
                  <a:latin typeface="+mn-lt"/>
                  <a:ea typeface="+mj-ea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zh-CN" altLang="en-US" sz="2400" dirty="0"/>
                <a:t>年份</a:t>
              </a:r>
            </a:p>
          </p:txBody>
        </p:sp>
        <p:cxnSp>
          <p:nvCxnSpPr>
            <p:cNvPr id="112" name="直接连接符 111">
              <a:extLst>
                <a:ext uri="{FF2B5EF4-FFF2-40B4-BE49-F238E27FC236}">
                  <a16:creationId xmlns:a16="http://schemas.microsoft.com/office/drawing/2014/main" id="{C0C2026D-6EB0-BF3D-4C95-74F5C7057B5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935802" y="4017005"/>
              <a:ext cx="8178582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4" name="文本框 113">
            <a:extLst>
              <a:ext uri="{FF2B5EF4-FFF2-40B4-BE49-F238E27FC236}">
                <a16:creationId xmlns:a16="http://schemas.microsoft.com/office/drawing/2014/main" id="{8E5F848A-F029-2488-98A6-436DE29D43EB}"/>
              </a:ext>
            </a:extLst>
          </p:cNvPr>
          <p:cNvSpPr txBox="1"/>
          <p:nvPr/>
        </p:nvSpPr>
        <p:spPr>
          <a:xfrm>
            <a:off x="3040342" y="304011"/>
            <a:ext cx="444370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600" b="1" kern="0">
                <a:latin typeface="+mn-lt"/>
                <a:ea typeface="+mn-ea"/>
              </a:defRPr>
            </a:lvl1pPr>
          </a:lstStyle>
          <a:p>
            <a:pPr algn="ctr"/>
            <a:r>
              <a:rPr lang="zh-CN" altLang="en-US" sz="2400" dirty="0"/>
              <a:t>某地区城乡人口数统计图</a:t>
            </a:r>
          </a:p>
        </p:txBody>
      </p:sp>
    </p:spTree>
    <p:extLst>
      <p:ext uri="{BB962C8B-B14F-4D97-AF65-F5344CB8AC3E}">
        <p14:creationId xmlns:p14="http://schemas.microsoft.com/office/powerpoint/2010/main" val="58153777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/>
      <p:bldP spid="6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9" name="组合 58">
            <a:extLst>
              <a:ext uri="{FF2B5EF4-FFF2-40B4-BE49-F238E27FC236}">
                <a16:creationId xmlns:a16="http://schemas.microsoft.com/office/drawing/2014/main" id="{F8D27967-5F71-3ADB-D906-D74768665765}"/>
              </a:ext>
            </a:extLst>
          </p:cNvPr>
          <p:cNvGrpSpPr/>
          <p:nvPr/>
        </p:nvGrpSpPr>
        <p:grpSpPr>
          <a:xfrm>
            <a:off x="1323462" y="304011"/>
            <a:ext cx="9532558" cy="3978710"/>
            <a:chOff x="1323462" y="304011"/>
            <a:chExt cx="9532558" cy="3978710"/>
          </a:xfrm>
        </p:grpSpPr>
        <p:sp>
          <p:nvSpPr>
            <p:cNvPr id="4" name="文本框 3">
              <a:extLst>
                <a:ext uri="{FF2B5EF4-FFF2-40B4-BE49-F238E27FC236}">
                  <a16:creationId xmlns:a16="http://schemas.microsoft.com/office/drawing/2014/main" id="{3F66B6DC-80CB-1822-52D4-359B93BE799C}"/>
                </a:ext>
              </a:extLst>
            </p:cNvPr>
            <p:cNvSpPr txBox="1"/>
            <p:nvPr/>
          </p:nvSpPr>
          <p:spPr>
            <a:xfrm>
              <a:off x="1323462" y="604770"/>
              <a:ext cx="1694687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2800" b="1" strike="noStrike">
                  <a:solidFill>
                    <a:srgbClr val="0070C0"/>
                  </a:solidFill>
                  <a:latin typeface="+mn-lt"/>
                  <a:ea typeface="+mj-ea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zh-CN" altLang="en-US" sz="2400" dirty="0">
                  <a:solidFill>
                    <a:schemeClr val="tx1"/>
                  </a:solidFill>
                </a:rPr>
                <a:t>人数</a:t>
              </a:r>
              <a:r>
                <a:rPr lang="en-US" altLang="zh-CN" sz="2400" dirty="0">
                  <a:solidFill>
                    <a:schemeClr val="tx1"/>
                  </a:solidFill>
                </a:rPr>
                <a:t>/</a:t>
              </a:r>
              <a:r>
                <a:rPr lang="zh-CN" altLang="en-US" sz="2400" dirty="0">
                  <a:solidFill>
                    <a:schemeClr val="tx1"/>
                  </a:solidFill>
                </a:rPr>
                <a:t>万人</a:t>
              </a:r>
            </a:p>
          </p:txBody>
        </p:sp>
        <p:grpSp>
          <p:nvGrpSpPr>
            <p:cNvPr id="5" name="组合 4">
              <a:extLst>
                <a:ext uri="{FF2B5EF4-FFF2-40B4-BE49-F238E27FC236}">
                  <a16:creationId xmlns:a16="http://schemas.microsoft.com/office/drawing/2014/main" id="{E438FA36-BEA7-A0A6-82DD-1945B329D043}"/>
                </a:ext>
              </a:extLst>
            </p:cNvPr>
            <p:cNvGrpSpPr/>
            <p:nvPr/>
          </p:nvGrpSpPr>
          <p:grpSpPr>
            <a:xfrm>
              <a:off x="1414930" y="1054345"/>
              <a:ext cx="664872" cy="2987258"/>
              <a:chOff x="1414930" y="1278287"/>
              <a:chExt cx="664872" cy="2987258"/>
            </a:xfrm>
          </p:grpSpPr>
          <p:cxnSp>
            <p:nvCxnSpPr>
              <p:cNvPr id="6" name="直接连接符 5">
                <a:extLst>
                  <a:ext uri="{FF2B5EF4-FFF2-40B4-BE49-F238E27FC236}">
                    <a16:creationId xmlns:a16="http://schemas.microsoft.com/office/drawing/2014/main" id="{F6D3D075-798B-683F-F7C1-5F04E365FB45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942208" y="1278287"/>
                <a:ext cx="0" cy="2748049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" name="直接连接符 6">
                <a:extLst>
                  <a:ext uri="{FF2B5EF4-FFF2-40B4-BE49-F238E27FC236}">
                    <a16:creationId xmlns:a16="http://schemas.microsoft.com/office/drawing/2014/main" id="{C96785BB-C8AB-5C49-CB31-2C60A9D13830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935802" y="3631339"/>
                <a:ext cx="144000" cy="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" name="直接连接符 7">
                <a:extLst>
                  <a:ext uri="{FF2B5EF4-FFF2-40B4-BE49-F238E27FC236}">
                    <a16:creationId xmlns:a16="http://schemas.microsoft.com/office/drawing/2014/main" id="{77B268AA-CD88-176A-5A4A-8B44639D3817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935802" y="3245673"/>
                <a:ext cx="144000" cy="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" name="直接连接符 8">
                <a:extLst>
                  <a:ext uri="{FF2B5EF4-FFF2-40B4-BE49-F238E27FC236}">
                    <a16:creationId xmlns:a16="http://schemas.microsoft.com/office/drawing/2014/main" id="{9A766653-E13D-A12B-767C-5E4231D760D3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935802" y="2860007"/>
                <a:ext cx="144000" cy="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" name="直接连接符 9">
                <a:extLst>
                  <a:ext uri="{FF2B5EF4-FFF2-40B4-BE49-F238E27FC236}">
                    <a16:creationId xmlns:a16="http://schemas.microsoft.com/office/drawing/2014/main" id="{5AE49C3F-20DE-A7AD-AEEC-F6E0CA944275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935802" y="2474341"/>
                <a:ext cx="144000" cy="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直接连接符 10">
                <a:extLst>
                  <a:ext uri="{FF2B5EF4-FFF2-40B4-BE49-F238E27FC236}">
                    <a16:creationId xmlns:a16="http://schemas.microsoft.com/office/drawing/2014/main" id="{0EA58042-1BBD-05B8-047B-E169504D7C2B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935802" y="2088675"/>
                <a:ext cx="144000" cy="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直接连接符 11">
                <a:extLst>
                  <a:ext uri="{FF2B5EF4-FFF2-40B4-BE49-F238E27FC236}">
                    <a16:creationId xmlns:a16="http://schemas.microsoft.com/office/drawing/2014/main" id="{3C92FA50-B520-E42C-C71C-C5A342D5A88A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935802" y="1703009"/>
                <a:ext cx="144000" cy="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3" name="文本框 12">
                <a:extLst>
                  <a:ext uri="{FF2B5EF4-FFF2-40B4-BE49-F238E27FC236}">
                    <a16:creationId xmlns:a16="http://schemas.microsoft.com/office/drawing/2014/main" id="{18FC4BB1-9B4F-9A80-C2AC-F5633058D6A9}"/>
                  </a:ext>
                </a:extLst>
              </p:cNvPr>
              <p:cNvSpPr txBox="1"/>
              <p:nvPr/>
            </p:nvSpPr>
            <p:spPr>
              <a:xfrm>
                <a:off x="1414930" y="3421326"/>
                <a:ext cx="527000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lnSpc>
                    <a:spcPct val="130000"/>
                  </a:lnSpc>
                  <a:defRPr sz="2800" b="1" strike="noStrike">
                    <a:solidFill>
                      <a:srgbClr val="0070C0"/>
                    </a:solidFill>
                    <a:latin typeface="+mn-lt"/>
                    <a:ea typeface="+mj-ea"/>
                  </a:defRPr>
                </a:lvl1pPr>
              </a:lstStyle>
              <a:p>
                <a:pPr algn="ctr">
                  <a:lnSpc>
                    <a:spcPct val="100000"/>
                  </a:lnSpc>
                </a:pPr>
                <a:r>
                  <a:rPr lang="en-US" altLang="zh-CN" sz="2400" dirty="0">
                    <a:solidFill>
                      <a:schemeClr val="tx1"/>
                    </a:solidFill>
                  </a:rPr>
                  <a:t>10</a:t>
                </a:r>
                <a:endParaRPr lang="zh-CN" altLang="en-US" sz="24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7" name="文本框 16">
                <a:extLst>
                  <a:ext uri="{FF2B5EF4-FFF2-40B4-BE49-F238E27FC236}">
                    <a16:creationId xmlns:a16="http://schemas.microsoft.com/office/drawing/2014/main" id="{EBB579B1-8272-39E9-1D72-F13DA96D27F5}"/>
                  </a:ext>
                </a:extLst>
              </p:cNvPr>
              <p:cNvSpPr txBox="1"/>
              <p:nvPr/>
            </p:nvSpPr>
            <p:spPr>
              <a:xfrm>
                <a:off x="1414930" y="3010777"/>
                <a:ext cx="527000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lnSpc>
                    <a:spcPct val="130000"/>
                  </a:lnSpc>
                  <a:defRPr sz="2800" b="1" strike="noStrike">
                    <a:solidFill>
                      <a:srgbClr val="0070C0"/>
                    </a:solidFill>
                    <a:latin typeface="+mn-lt"/>
                    <a:ea typeface="+mj-ea"/>
                  </a:defRPr>
                </a:lvl1pPr>
              </a:lstStyle>
              <a:p>
                <a:pPr algn="ctr">
                  <a:lnSpc>
                    <a:spcPct val="100000"/>
                  </a:lnSpc>
                </a:pPr>
                <a:r>
                  <a:rPr lang="en-US" altLang="zh-CN" sz="2400" dirty="0">
                    <a:solidFill>
                      <a:schemeClr val="tx1"/>
                    </a:solidFill>
                  </a:rPr>
                  <a:t>20</a:t>
                </a:r>
                <a:endParaRPr lang="zh-CN" altLang="en-US" sz="24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8" name="文本框 17">
                <a:extLst>
                  <a:ext uri="{FF2B5EF4-FFF2-40B4-BE49-F238E27FC236}">
                    <a16:creationId xmlns:a16="http://schemas.microsoft.com/office/drawing/2014/main" id="{CA771ADB-0D30-0534-DFB3-12CA6FB523FA}"/>
                  </a:ext>
                </a:extLst>
              </p:cNvPr>
              <p:cNvSpPr txBox="1"/>
              <p:nvPr/>
            </p:nvSpPr>
            <p:spPr>
              <a:xfrm>
                <a:off x="1414930" y="2665545"/>
                <a:ext cx="527000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lnSpc>
                    <a:spcPct val="130000"/>
                  </a:lnSpc>
                  <a:defRPr sz="2800" b="1" strike="noStrike">
                    <a:solidFill>
                      <a:srgbClr val="0070C0"/>
                    </a:solidFill>
                    <a:latin typeface="+mn-lt"/>
                    <a:ea typeface="+mj-ea"/>
                  </a:defRPr>
                </a:lvl1pPr>
              </a:lstStyle>
              <a:p>
                <a:pPr algn="ctr">
                  <a:lnSpc>
                    <a:spcPct val="100000"/>
                  </a:lnSpc>
                </a:pPr>
                <a:r>
                  <a:rPr lang="en-US" altLang="zh-CN" sz="2400" dirty="0">
                    <a:solidFill>
                      <a:schemeClr val="tx1"/>
                    </a:solidFill>
                  </a:rPr>
                  <a:t>30</a:t>
                </a:r>
                <a:endParaRPr lang="zh-CN" altLang="en-US" sz="24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9" name="文本框 18">
                <a:extLst>
                  <a:ext uri="{FF2B5EF4-FFF2-40B4-BE49-F238E27FC236}">
                    <a16:creationId xmlns:a16="http://schemas.microsoft.com/office/drawing/2014/main" id="{C3061BCB-851D-8097-A3AF-AAEE7AA58863}"/>
                  </a:ext>
                </a:extLst>
              </p:cNvPr>
              <p:cNvSpPr txBox="1"/>
              <p:nvPr/>
            </p:nvSpPr>
            <p:spPr>
              <a:xfrm>
                <a:off x="1414930" y="2273660"/>
                <a:ext cx="527000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lnSpc>
                    <a:spcPct val="130000"/>
                  </a:lnSpc>
                  <a:defRPr sz="2800" b="1" strike="noStrike">
                    <a:solidFill>
                      <a:srgbClr val="0070C0"/>
                    </a:solidFill>
                    <a:latin typeface="+mn-lt"/>
                    <a:ea typeface="+mj-ea"/>
                  </a:defRPr>
                </a:lvl1pPr>
              </a:lstStyle>
              <a:p>
                <a:pPr algn="ctr">
                  <a:lnSpc>
                    <a:spcPct val="100000"/>
                  </a:lnSpc>
                </a:pPr>
                <a:r>
                  <a:rPr lang="en-US" altLang="zh-CN" sz="2400" dirty="0">
                    <a:solidFill>
                      <a:schemeClr val="tx1"/>
                    </a:solidFill>
                  </a:rPr>
                  <a:t>40</a:t>
                </a:r>
                <a:endParaRPr lang="zh-CN" altLang="en-US" sz="24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0" name="文本框 19">
                <a:extLst>
                  <a:ext uri="{FF2B5EF4-FFF2-40B4-BE49-F238E27FC236}">
                    <a16:creationId xmlns:a16="http://schemas.microsoft.com/office/drawing/2014/main" id="{18EF1488-85DE-769C-A36B-9658C438C450}"/>
                  </a:ext>
                </a:extLst>
              </p:cNvPr>
              <p:cNvSpPr txBox="1"/>
              <p:nvPr/>
            </p:nvSpPr>
            <p:spPr>
              <a:xfrm>
                <a:off x="1414930" y="1881775"/>
                <a:ext cx="527000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lnSpc>
                    <a:spcPct val="130000"/>
                  </a:lnSpc>
                  <a:defRPr sz="2800" b="1" strike="noStrike">
                    <a:solidFill>
                      <a:srgbClr val="0070C0"/>
                    </a:solidFill>
                    <a:latin typeface="+mn-lt"/>
                    <a:ea typeface="+mj-ea"/>
                  </a:defRPr>
                </a:lvl1pPr>
              </a:lstStyle>
              <a:p>
                <a:pPr algn="ctr">
                  <a:lnSpc>
                    <a:spcPct val="100000"/>
                  </a:lnSpc>
                </a:pPr>
                <a:r>
                  <a:rPr lang="en-US" altLang="zh-CN" sz="2400" dirty="0">
                    <a:solidFill>
                      <a:schemeClr val="tx1"/>
                    </a:solidFill>
                  </a:rPr>
                  <a:t>50</a:t>
                </a:r>
                <a:endParaRPr lang="zh-CN" altLang="en-US" sz="24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1" name="文本框 20">
                <a:extLst>
                  <a:ext uri="{FF2B5EF4-FFF2-40B4-BE49-F238E27FC236}">
                    <a16:creationId xmlns:a16="http://schemas.microsoft.com/office/drawing/2014/main" id="{9FA0F0A5-033F-9829-885C-383BC796EFD6}"/>
                  </a:ext>
                </a:extLst>
              </p:cNvPr>
              <p:cNvSpPr txBox="1"/>
              <p:nvPr/>
            </p:nvSpPr>
            <p:spPr>
              <a:xfrm>
                <a:off x="1414930" y="1461895"/>
                <a:ext cx="527000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lnSpc>
                    <a:spcPct val="130000"/>
                  </a:lnSpc>
                  <a:defRPr sz="2800" b="1" strike="noStrike">
                    <a:solidFill>
                      <a:srgbClr val="0070C0"/>
                    </a:solidFill>
                    <a:latin typeface="+mn-lt"/>
                    <a:ea typeface="+mj-ea"/>
                  </a:defRPr>
                </a:lvl1pPr>
              </a:lstStyle>
              <a:p>
                <a:pPr algn="ctr">
                  <a:lnSpc>
                    <a:spcPct val="100000"/>
                  </a:lnSpc>
                </a:pPr>
                <a:r>
                  <a:rPr lang="en-US" altLang="zh-CN" sz="2400" dirty="0">
                    <a:solidFill>
                      <a:schemeClr val="tx1"/>
                    </a:solidFill>
                  </a:rPr>
                  <a:t>60</a:t>
                </a:r>
                <a:endParaRPr lang="zh-CN" altLang="en-US" sz="24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3" name="文本框 22">
                <a:extLst>
                  <a:ext uri="{FF2B5EF4-FFF2-40B4-BE49-F238E27FC236}">
                    <a16:creationId xmlns:a16="http://schemas.microsoft.com/office/drawing/2014/main" id="{FA5A983B-ED73-487D-A6AD-9D1521C772DA}"/>
                  </a:ext>
                </a:extLst>
              </p:cNvPr>
              <p:cNvSpPr txBox="1"/>
              <p:nvPr/>
            </p:nvSpPr>
            <p:spPr>
              <a:xfrm>
                <a:off x="1414930" y="3803880"/>
                <a:ext cx="527000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lnSpc>
                    <a:spcPct val="130000"/>
                  </a:lnSpc>
                  <a:defRPr sz="2800" b="1" strike="noStrike">
                    <a:solidFill>
                      <a:srgbClr val="0070C0"/>
                    </a:solidFill>
                    <a:latin typeface="+mn-lt"/>
                    <a:ea typeface="+mj-ea"/>
                  </a:defRPr>
                </a:lvl1pPr>
              </a:lstStyle>
              <a:p>
                <a:pPr algn="ctr">
                  <a:lnSpc>
                    <a:spcPct val="100000"/>
                  </a:lnSpc>
                </a:pPr>
                <a:r>
                  <a:rPr lang="en-US" altLang="zh-CN" sz="2400" dirty="0">
                    <a:solidFill>
                      <a:schemeClr val="tx1"/>
                    </a:solidFill>
                  </a:rPr>
                  <a:t>0</a:t>
                </a:r>
                <a:endParaRPr lang="zh-CN" altLang="en-US" sz="2400" dirty="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24" name="矩形 23">
              <a:extLst>
                <a:ext uri="{FF2B5EF4-FFF2-40B4-BE49-F238E27FC236}">
                  <a16:creationId xmlns:a16="http://schemas.microsoft.com/office/drawing/2014/main" id="{35CE54E3-C5D2-B1F1-40BC-32D45A9D5657}"/>
                </a:ext>
              </a:extLst>
            </p:cNvPr>
            <p:cNvSpPr/>
            <p:nvPr/>
          </p:nvSpPr>
          <p:spPr>
            <a:xfrm>
              <a:off x="2176556" y="2983686"/>
              <a:ext cx="432000" cy="813944"/>
            </a:xfrm>
            <a:prstGeom prst="rect">
              <a:avLst/>
            </a:prstGeom>
            <a:solidFill>
              <a:srgbClr val="FDDA83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矩形 24">
              <a:extLst>
                <a:ext uri="{FF2B5EF4-FFF2-40B4-BE49-F238E27FC236}">
                  <a16:creationId xmlns:a16="http://schemas.microsoft.com/office/drawing/2014/main" id="{D7B539ED-162F-B07B-083C-4FD6241B6DCA}"/>
                </a:ext>
              </a:extLst>
            </p:cNvPr>
            <p:cNvSpPr/>
            <p:nvPr/>
          </p:nvSpPr>
          <p:spPr>
            <a:xfrm>
              <a:off x="3608489" y="2710635"/>
              <a:ext cx="432000" cy="1086995"/>
            </a:xfrm>
            <a:prstGeom prst="rect">
              <a:avLst/>
            </a:prstGeom>
            <a:solidFill>
              <a:srgbClr val="FDDA83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矩形 25">
              <a:extLst>
                <a:ext uri="{FF2B5EF4-FFF2-40B4-BE49-F238E27FC236}">
                  <a16:creationId xmlns:a16="http://schemas.microsoft.com/office/drawing/2014/main" id="{2F79ACF7-AC41-E0A8-098A-2B94E5685EF4}"/>
                </a:ext>
              </a:extLst>
            </p:cNvPr>
            <p:cNvSpPr/>
            <p:nvPr/>
          </p:nvSpPr>
          <p:spPr>
            <a:xfrm>
              <a:off x="5082723" y="2444609"/>
              <a:ext cx="432000" cy="1353021"/>
            </a:xfrm>
            <a:prstGeom prst="rect">
              <a:avLst/>
            </a:prstGeom>
            <a:solidFill>
              <a:srgbClr val="FDDA83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矩形 26">
              <a:extLst>
                <a:ext uri="{FF2B5EF4-FFF2-40B4-BE49-F238E27FC236}">
                  <a16:creationId xmlns:a16="http://schemas.microsoft.com/office/drawing/2014/main" id="{42B20210-7743-BD83-E91F-A74A3726611A}"/>
                </a:ext>
              </a:extLst>
            </p:cNvPr>
            <p:cNvSpPr/>
            <p:nvPr/>
          </p:nvSpPr>
          <p:spPr>
            <a:xfrm>
              <a:off x="6519633" y="2015401"/>
              <a:ext cx="432000" cy="1782229"/>
            </a:xfrm>
            <a:prstGeom prst="rect">
              <a:avLst/>
            </a:prstGeom>
            <a:solidFill>
              <a:srgbClr val="FDDA83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矩形 27">
              <a:extLst>
                <a:ext uri="{FF2B5EF4-FFF2-40B4-BE49-F238E27FC236}">
                  <a16:creationId xmlns:a16="http://schemas.microsoft.com/office/drawing/2014/main" id="{C68B3F69-359A-16CF-489A-A0CB69C1DAFC}"/>
                </a:ext>
              </a:extLst>
            </p:cNvPr>
            <p:cNvSpPr/>
            <p:nvPr/>
          </p:nvSpPr>
          <p:spPr>
            <a:xfrm>
              <a:off x="8049857" y="1520879"/>
              <a:ext cx="432000" cy="2276752"/>
            </a:xfrm>
            <a:prstGeom prst="rect">
              <a:avLst/>
            </a:prstGeom>
            <a:solidFill>
              <a:srgbClr val="FDDA83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文本框 28">
              <a:extLst>
                <a:ext uri="{FF2B5EF4-FFF2-40B4-BE49-F238E27FC236}">
                  <a16:creationId xmlns:a16="http://schemas.microsoft.com/office/drawing/2014/main" id="{0FAFD1E7-AC68-607F-F0F8-0033DA099050}"/>
                </a:ext>
              </a:extLst>
            </p:cNvPr>
            <p:cNvSpPr txBox="1"/>
            <p:nvPr/>
          </p:nvSpPr>
          <p:spPr>
            <a:xfrm>
              <a:off x="2109827" y="2532074"/>
              <a:ext cx="556374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2800" b="1" strike="noStrike">
                  <a:solidFill>
                    <a:srgbClr val="0070C0"/>
                  </a:solidFill>
                  <a:latin typeface="+mn-lt"/>
                  <a:ea typeface="+mj-ea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en-US" altLang="zh-CN" sz="2400" dirty="0"/>
                <a:t>21</a:t>
              </a:r>
              <a:endParaRPr lang="zh-CN" altLang="en-US" sz="2400" dirty="0"/>
            </a:p>
          </p:txBody>
        </p:sp>
        <p:sp>
          <p:nvSpPr>
            <p:cNvPr id="30" name="文本框 29">
              <a:extLst>
                <a:ext uri="{FF2B5EF4-FFF2-40B4-BE49-F238E27FC236}">
                  <a16:creationId xmlns:a16="http://schemas.microsoft.com/office/drawing/2014/main" id="{D75460B5-6DEF-5A8C-007D-8612F36ECD95}"/>
                </a:ext>
              </a:extLst>
            </p:cNvPr>
            <p:cNvSpPr txBox="1"/>
            <p:nvPr/>
          </p:nvSpPr>
          <p:spPr>
            <a:xfrm>
              <a:off x="3565396" y="2289477"/>
              <a:ext cx="556374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2800" b="1" strike="noStrike">
                  <a:solidFill>
                    <a:srgbClr val="0070C0"/>
                  </a:solidFill>
                  <a:latin typeface="+mn-lt"/>
                  <a:ea typeface="+mj-ea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en-US" altLang="zh-CN" sz="2400" dirty="0"/>
                <a:t>27</a:t>
              </a:r>
              <a:endParaRPr lang="zh-CN" altLang="en-US" sz="2400" dirty="0"/>
            </a:p>
          </p:txBody>
        </p:sp>
        <p:sp>
          <p:nvSpPr>
            <p:cNvPr id="31" name="文本框 30">
              <a:extLst>
                <a:ext uri="{FF2B5EF4-FFF2-40B4-BE49-F238E27FC236}">
                  <a16:creationId xmlns:a16="http://schemas.microsoft.com/office/drawing/2014/main" id="{37F079D4-522E-F611-74BE-9B560EEE026F}"/>
                </a:ext>
              </a:extLst>
            </p:cNvPr>
            <p:cNvSpPr txBox="1"/>
            <p:nvPr/>
          </p:nvSpPr>
          <p:spPr>
            <a:xfrm>
              <a:off x="5030299" y="2009559"/>
              <a:ext cx="556374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2800" b="1" strike="noStrike">
                  <a:solidFill>
                    <a:srgbClr val="0070C0"/>
                  </a:solidFill>
                  <a:latin typeface="+mn-lt"/>
                  <a:ea typeface="+mj-ea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en-US" altLang="zh-CN" sz="2400" dirty="0"/>
                <a:t>35</a:t>
              </a:r>
              <a:endParaRPr lang="zh-CN" altLang="en-US" sz="2400" dirty="0"/>
            </a:p>
          </p:txBody>
        </p:sp>
        <p:sp>
          <p:nvSpPr>
            <p:cNvPr id="32" name="文本框 31">
              <a:extLst>
                <a:ext uri="{FF2B5EF4-FFF2-40B4-BE49-F238E27FC236}">
                  <a16:creationId xmlns:a16="http://schemas.microsoft.com/office/drawing/2014/main" id="{6C1E0631-3979-3DF3-818E-5F65182C2E3A}"/>
                </a:ext>
              </a:extLst>
            </p:cNvPr>
            <p:cNvSpPr txBox="1"/>
            <p:nvPr/>
          </p:nvSpPr>
          <p:spPr>
            <a:xfrm>
              <a:off x="6476541" y="1599012"/>
              <a:ext cx="556374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2800" b="1" strike="noStrike">
                  <a:solidFill>
                    <a:srgbClr val="0070C0"/>
                  </a:solidFill>
                  <a:latin typeface="+mn-lt"/>
                  <a:ea typeface="+mj-ea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en-US" altLang="zh-CN" sz="2400" dirty="0"/>
                <a:t>46</a:t>
              </a:r>
              <a:endParaRPr lang="zh-CN" altLang="en-US" sz="2400" dirty="0"/>
            </a:p>
          </p:txBody>
        </p:sp>
        <p:sp>
          <p:nvSpPr>
            <p:cNvPr id="33" name="文本框 32">
              <a:extLst>
                <a:ext uri="{FF2B5EF4-FFF2-40B4-BE49-F238E27FC236}">
                  <a16:creationId xmlns:a16="http://schemas.microsoft.com/office/drawing/2014/main" id="{657FBFBB-913F-8C1B-62CC-B9C7FA94F728}"/>
                </a:ext>
              </a:extLst>
            </p:cNvPr>
            <p:cNvSpPr txBox="1"/>
            <p:nvPr/>
          </p:nvSpPr>
          <p:spPr>
            <a:xfrm>
              <a:off x="7997433" y="1076497"/>
              <a:ext cx="556374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2800" b="1" strike="noStrike">
                  <a:solidFill>
                    <a:srgbClr val="0070C0"/>
                  </a:solidFill>
                  <a:latin typeface="+mn-lt"/>
                  <a:ea typeface="+mj-ea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en-US" altLang="zh-CN" sz="2400" dirty="0"/>
                <a:t>59</a:t>
              </a:r>
              <a:endParaRPr lang="zh-CN" altLang="en-US" sz="2400" dirty="0"/>
            </a:p>
          </p:txBody>
        </p:sp>
        <p:sp>
          <p:nvSpPr>
            <p:cNvPr id="34" name="矩形 33">
              <a:extLst>
                <a:ext uri="{FF2B5EF4-FFF2-40B4-BE49-F238E27FC236}">
                  <a16:creationId xmlns:a16="http://schemas.microsoft.com/office/drawing/2014/main" id="{0DB1CC33-2F87-6744-195D-08ED0912C0E9}"/>
                </a:ext>
              </a:extLst>
            </p:cNvPr>
            <p:cNvSpPr/>
            <p:nvPr/>
          </p:nvSpPr>
          <p:spPr>
            <a:xfrm>
              <a:off x="2605948" y="1543242"/>
              <a:ext cx="432000" cy="2248761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5" name="文本框 34">
              <a:extLst>
                <a:ext uri="{FF2B5EF4-FFF2-40B4-BE49-F238E27FC236}">
                  <a16:creationId xmlns:a16="http://schemas.microsoft.com/office/drawing/2014/main" id="{6F1B2B12-9152-807F-67C0-4070F99C7470}"/>
                </a:ext>
              </a:extLst>
            </p:cNvPr>
            <p:cNvSpPr txBox="1"/>
            <p:nvPr/>
          </p:nvSpPr>
          <p:spPr>
            <a:xfrm>
              <a:off x="2544198" y="1117524"/>
              <a:ext cx="556374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2800" b="1" strike="noStrike">
                  <a:solidFill>
                    <a:srgbClr val="0070C0"/>
                  </a:solidFill>
                  <a:latin typeface="+mn-lt"/>
                  <a:ea typeface="+mj-ea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en-US" altLang="zh-CN" sz="2400" dirty="0"/>
                <a:t>58</a:t>
              </a:r>
              <a:endParaRPr lang="zh-CN" altLang="en-US" sz="2400" dirty="0"/>
            </a:p>
          </p:txBody>
        </p:sp>
        <p:sp>
          <p:nvSpPr>
            <p:cNvPr id="36" name="矩形 35">
              <a:extLst>
                <a:ext uri="{FF2B5EF4-FFF2-40B4-BE49-F238E27FC236}">
                  <a16:creationId xmlns:a16="http://schemas.microsoft.com/office/drawing/2014/main" id="{C4279397-B2D8-B5FD-505E-74B36DD25F01}"/>
                </a:ext>
              </a:extLst>
            </p:cNvPr>
            <p:cNvSpPr/>
            <p:nvPr/>
          </p:nvSpPr>
          <p:spPr>
            <a:xfrm>
              <a:off x="4038585" y="1673872"/>
              <a:ext cx="432000" cy="2118131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7" name="文本框 36">
              <a:extLst>
                <a:ext uri="{FF2B5EF4-FFF2-40B4-BE49-F238E27FC236}">
                  <a16:creationId xmlns:a16="http://schemas.microsoft.com/office/drawing/2014/main" id="{E52D1421-3145-06F0-E14F-ED6315EB6BFB}"/>
                </a:ext>
              </a:extLst>
            </p:cNvPr>
            <p:cNvSpPr txBox="1"/>
            <p:nvPr/>
          </p:nvSpPr>
          <p:spPr>
            <a:xfrm>
              <a:off x="3976835" y="1276143"/>
              <a:ext cx="556374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2800" b="1" strike="noStrike">
                  <a:solidFill>
                    <a:srgbClr val="0070C0"/>
                  </a:solidFill>
                  <a:latin typeface="+mn-lt"/>
                  <a:ea typeface="+mj-ea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en-US" altLang="zh-CN" sz="2400" dirty="0"/>
                <a:t>54</a:t>
              </a:r>
              <a:endParaRPr lang="zh-CN" altLang="en-US" sz="2400" dirty="0"/>
            </a:p>
          </p:txBody>
        </p:sp>
        <p:sp>
          <p:nvSpPr>
            <p:cNvPr id="38" name="矩形 37">
              <a:extLst>
                <a:ext uri="{FF2B5EF4-FFF2-40B4-BE49-F238E27FC236}">
                  <a16:creationId xmlns:a16="http://schemas.microsoft.com/office/drawing/2014/main" id="{A17BB562-396F-3ECB-322C-39D25A5B74AF}"/>
                </a:ext>
              </a:extLst>
            </p:cNvPr>
            <p:cNvSpPr/>
            <p:nvPr/>
          </p:nvSpPr>
          <p:spPr>
            <a:xfrm>
              <a:off x="5513599" y="1883396"/>
              <a:ext cx="432000" cy="1903527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" name="文本框 38">
              <a:extLst>
                <a:ext uri="{FF2B5EF4-FFF2-40B4-BE49-F238E27FC236}">
                  <a16:creationId xmlns:a16="http://schemas.microsoft.com/office/drawing/2014/main" id="{8D3D0D30-1602-DCE5-7AB0-661AD42E15B8}"/>
                </a:ext>
              </a:extLst>
            </p:cNvPr>
            <p:cNvSpPr txBox="1"/>
            <p:nvPr/>
          </p:nvSpPr>
          <p:spPr>
            <a:xfrm>
              <a:off x="5451850" y="1429683"/>
              <a:ext cx="556374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2800" b="1" strike="noStrike">
                  <a:solidFill>
                    <a:srgbClr val="0070C0"/>
                  </a:solidFill>
                  <a:latin typeface="+mn-lt"/>
                  <a:ea typeface="+mj-ea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en-US" altLang="zh-CN" sz="2400" dirty="0"/>
                <a:t>49</a:t>
              </a:r>
              <a:endParaRPr lang="zh-CN" altLang="en-US" sz="2400" dirty="0"/>
            </a:p>
          </p:txBody>
        </p:sp>
        <p:sp>
          <p:nvSpPr>
            <p:cNvPr id="40" name="矩形 39">
              <a:extLst>
                <a:ext uri="{FF2B5EF4-FFF2-40B4-BE49-F238E27FC236}">
                  <a16:creationId xmlns:a16="http://schemas.microsoft.com/office/drawing/2014/main" id="{2E00827B-61C2-5854-EE9C-65F2F917FD90}"/>
                </a:ext>
              </a:extLst>
            </p:cNvPr>
            <p:cNvSpPr/>
            <p:nvPr/>
          </p:nvSpPr>
          <p:spPr>
            <a:xfrm>
              <a:off x="6949796" y="2101810"/>
              <a:ext cx="432000" cy="1688923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" name="文本框 40">
              <a:extLst>
                <a:ext uri="{FF2B5EF4-FFF2-40B4-BE49-F238E27FC236}">
                  <a16:creationId xmlns:a16="http://schemas.microsoft.com/office/drawing/2014/main" id="{B7BFC942-381B-9060-B25B-E13E75F092CE}"/>
                </a:ext>
              </a:extLst>
            </p:cNvPr>
            <p:cNvSpPr txBox="1"/>
            <p:nvPr/>
          </p:nvSpPr>
          <p:spPr>
            <a:xfrm>
              <a:off x="6897377" y="1666758"/>
              <a:ext cx="556374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2800" b="1" strike="noStrike">
                  <a:solidFill>
                    <a:srgbClr val="0070C0"/>
                  </a:solidFill>
                  <a:latin typeface="+mn-lt"/>
                  <a:ea typeface="+mj-ea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en-US" altLang="zh-CN" sz="2400" dirty="0"/>
                <a:t>43</a:t>
              </a:r>
              <a:endParaRPr lang="zh-CN" altLang="en-US" sz="2400" dirty="0"/>
            </a:p>
          </p:txBody>
        </p:sp>
        <p:sp>
          <p:nvSpPr>
            <p:cNvPr id="42" name="矩形 41">
              <a:extLst>
                <a:ext uri="{FF2B5EF4-FFF2-40B4-BE49-F238E27FC236}">
                  <a16:creationId xmlns:a16="http://schemas.microsoft.com/office/drawing/2014/main" id="{497F4C51-F394-02A6-8073-BD6D198B1C67}"/>
                </a:ext>
              </a:extLst>
            </p:cNvPr>
            <p:cNvSpPr/>
            <p:nvPr/>
          </p:nvSpPr>
          <p:spPr>
            <a:xfrm>
              <a:off x="8481693" y="2466324"/>
              <a:ext cx="432000" cy="1325029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3" name="文本框 42">
              <a:extLst>
                <a:ext uri="{FF2B5EF4-FFF2-40B4-BE49-F238E27FC236}">
                  <a16:creationId xmlns:a16="http://schemas.microsoft.com/office/drawing/2014/main" id="{C805F5D6-348B-A351-8334-C03E6F97DAB2}"/>
                </a:ext>
              </a:extLst>
            </p:cNvPr>
            <p:cNvSpPr txBox="1"/>
            <p:nvPr/>
          </p:nvSpPr>
          <p:spPr>
            <a:xfrm>
              <a:off x="8429272" y="2040607"/>
              <a:ext cx="556374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2800" b="1" strike="noStrike">
                  <a:solidFill>
                    <a:srgbClr val="0070C0"/>
                  </a:solidFill>
                  <a:latin typeface="+mn-lt"/>
                  <a:ea typeface="+mj-ea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en-US" altLang="zh-CN" sz="2400" dirty="0"/>
                <a:t>34</a:t>
              </a:r>
              <a:endParaRPr lang="zh-CN" altLang="en-US" sz="2400" dirty="0"/>
            </a:p>
          </p:txBody>
        </p:sp>
        <p:grpSp>
          <p:nvGrpSpPr>
            <p:cNvPr id="44" name="组合 43">
              <a:extLst>
                <a:ext uri="{FF2B5EF4-FFF2-40B4-BE49-F238E27FC236}">
                  <a16:creationId xmlns:a16="http://schemas.microsoft.com/office/drawing/2014/main" id="{B09781B1-5114-801D-C9DE-CDDF55085890}"/>
                </a:ext>
              </a:extLst>
            </p:cNvPr>
            <p:cNvGrpSpPr/>
            <p:nvPr/>
          </p:nvGrpSpPr>
          <p:grpSpPr>
            <a:xfrm>
              <a:off x="9507015" y="488669"/>
              <a:ext cx="1349005" cy="461665"/>
              <a:chOff x="9072311" y="5220658"/>
              <a:chExt cx="1349005" cy="461665"/>
            </a:xfrm>
          </p:grpSpPr>
          <p:sp>
            <p:nvSpPr>
              <p:cNvPr id="45" name="文本框 44">
                <a:extLst>
                  <a:ext uri="{FF2B5EF4-FFF2-40B4-BE49-F238E27FC236}">
                    <a16:creationId xmlns:a16="http://schemas.microsoft.com/office/drawing/2014/main" id="{49584503-6438-7027-4577-CD42467F1E98}"/>
                  </a:ext>
                </a:extLst>
              </p:cNvPr>
              <p:cNvSpPr txBox="1"/>
              <p:nvPr/>
            </p:nvSpPr>
            <p:spPr>
              <a:xfrm>
                <a:off x="9512246" y="5220658"/>
                <a:ext cx="909070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lnSpc>
                    <a:spcPct val="130000"/>
                  </a:lnSpc>
                  <a:defRPr sz="2800" b="1" strike="noStrike">
                    <a:solidFill>
                      <a:srgbClr val="0070C0"/>
                    </a:solidFill>
                    <a:latin typeface="+mn-lt"/>
                    <a:ea typeface="+mj-ea"/>
                  </a:defRPr>
                </a:lvl1pPr>
              </a:lstStyle>
              <a:p>
                <a:pPr algn="ctr">
                  <a:lnSpc>
                    <a:spcPct val="100000"/>
                  </a:lnSpc>
                </a:pPr>
                <a:r>
                  <a:rPr lang="zh-CN" altLang="en-US" sz="2400" dirty="0"/>
                  <a:t>城镇</a:t>
                </a:r>
              </a:p>
            </p:txBody>
          </p:sp>
          <p:sp>
            <p:nvSpPr>
              <p:cNvPr id="46" name="矩形 45">
                <a:extLst>
                  <a:ext uri="{FF2B5EF4-FFF2-40B4-BE49-F238E27FC236}">
                    <a16:creationId xmlns:a16="http://schemas.microsoft.com/office/drawing/2014/main" id="{1A95298E-0C4E-FD2E-7D2A-DE6CDE7849D7}"/>
                  </a:ext>
                </a:extLst>
              </p:cNvPr>
              <p:cNvSpPr/>
              <p:nvPr/>
            </p:nvSpPr>
            <p:spPr>
              <a:xfrm>
                <a:off x="9072311" y="5304138"/>
                <a:ext cx="432000" cy="324000"/>
              </a:xfrm>
              <a:prstGeom prst="rect">
                <a:avLst/>
              </a:prstGeom>
              <a:solidFill>
                <a:srgbClr val="FDDA83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47" name="组合 46">
              <a:extLst>
                <a:ext uri="{FF2B5EF4-FFF2-40B4-BE49-F238E27FC236}">
                  <a16:creationId xmlns:a16="http://schemas.microsoft.com/office/drawing/2014/main" id="{825B334A-88C0-DE23-6CA8-397581534873}"/>
                </a:ext>
              </a:extLst>
            </p:cNvPr>
            <p:cNvGrpSpPr/>
            <p:nvPr/>
          </p:nvGrpSpPr>
          <p:grpSpPr>
            <a:xfrm>
              <a:off x="9507015" y="1076497"/>
              <a:ext cx="1349005" cy="461665"/>
              <a:chOff x="9072311" y="5808486"/>
              <a:chExt cx="1349005" cy="461665"/>
            </a:xfrm>
          </p:grpSpPr>
          <p:sp>
            <p:nvSpPr>
              <p:cNvPr id="48" name="文本框 47">
                <a:extLst>
                  <a:ext uri="{FF2B5EF4-FFF2-40B4-BE49-F238E27FC236}">
                    <a16:creationId xmlns:a16="http://schemas.microsoft.com/office/drawing/2014/main" id="{9FCF92AA-F3B3-FB1E-B25E-6F1DFA1FF24B}"/>
                  </a:ext>
                </a:extLst>
              </p:cNvPr>
              <p:cNvSpPr txBox="1"/>
              <p:nvPr/>
            </p:nvSpPr>
            <p:spPr>
              <a:xfrm>
                <a:off x="9512246" y="5808486"/>
                <a:ext cx="909070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lnSpc>
                    <a:spcPct val="130000"/>
                  </a:lnSpc>
                  <a:defRPr sz="2800" b="1" strike="noStrike">
                    <a:solidFill>
                      <a:srgbClr val="0070C0"/>
                    </a:solidFill>
                    <a:latin typeface="+mn-lt"/>
                    <a:ea typeface="+mj-ea"/>
                  </a:defRPr>
                </a:lvl1pPr>
              </a:lstStyle>
              <a:p>
                <a:pPr algn="ctr">
                  <a:lnSpc>
                    <a:spcPct val="100000"/>
                  </a:lnSpc>
                </a:pPr>
                <a:r>
                  <a:rPr lang="zh-CN" altLang="en-US" sz="2400" dirty="0"/>
                  <a:t>农村</a:t>
                </a:r>
              </a:p>
            </p:txBody>
          </p:sp>
          <p:sp>
            <p:nvSpPr>
              <p:cNvPr id="49" name="矩形 48">
                <a:extLst>
                  <a:ext uri="{FF2B5EF4-FFF2-40B4-BE49-F238E27FC236}">
                    <a16:creationId xmlns:a16="http://schemas.microsoft.com/office/drawing/2014/main" id="{78A3D9EE-C9A9-9B17-6DB8-3126EABFE369}"/>
                  </a:ext>
                </a:extLst>
              </p:cNvPr>
              <p:cNvSpPr/>
              <p:nvPr/>
            </p:nvSpPr>
            <p:spPr>
              <a:xfrm>
                <a:off x="9072311" y="5883796"/>
                <a:ext cx="432000" cy="324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50" name="组合 49">
              <a:extLst>
                <a:ext uri="{FF2B5EF4-FFF2-40B4-BE49-F238E27FC236}">
                  <a16:creationId xmlns:a16="http://schemas.microsoft.com/office/drawing/2014/main" id="{B79A9098-74AF-5E7A-B99B-6FD7522DB730}"/>
                </a:ext>
              </a:extLst>
            </p:cNvPr>
            <p:cNvGrpSpPr/>
            <p:nvPr/>
          </p:nvGrpSpPr>
          <p:grpSpPr>
            <a:xfrm>
              <a:off x="1935802" y="3793063"/>
              <a:ext cx="8261579" cy="489658"/>
              <a:chOff x="1935802" y="4017005"/>
              <a:chExt cx="8261579" cy="489658"/>
            </a:xfrm>
          </p:grpSpPr>
          <p:sp>
            <p:nvSpPr>
              <p:cNvPr id="51" name="文本框 50">
                <a:extLst>
                  <a:ext uri="{FF2B5EF4-FFF2-40B4-BE49-F238E27FC236}">
                    <a16:creationId xmlns:a16="http://schemas.microsoft.com/office/drawing/2014/main" id="{B8A9CFAE-0C1C-831E-11EA-05D12F7BE125}"/>
                  </a:ext>
                </a:extLst>
              </p:cNvPr>
              <p:cNvSpPr txBox="1"/>
              <p:nvPr/>
            </p:nvSpPr>
            <p:spPr>
              <a:xfrm>
                <a:off x="2154242" y="4044998"/>
                <a:ext cx="909070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lnSpc>
                    <a:spcPct val="130000"/>
                  </a:lnSpc>
                  <a:defRPr sz="2800" b="1" strike="noStrike">
                    <a:solidFill>
                      <a:srgbClr val="0070C0"/>
                    </a:solidFill>
                    <a:latin typeface="+mn-lt"/>
                    <a:ea typeface="+mj-ea"/>
                  </a:defRPr>
                </a:lvl1pPr>
              </a:lstStyle>
              <a:p>
                <a:pPr algn="ctr">
                  <a:lnSpc>
                    <a:spcPct val="100000"/>
                  </a:lnSpc>
                </a:pPr>
                <a:r>
                  <a:rPr lang="en-US" altLang="zh-CN" sz="2400" dirty="0"/>
                  <a:t>1980</a:t>
                </a:r>
                <a:endParaRPr lang="zh-CN" altLang="en-US" sz="2400" dirty="0"/>
              </a:p>
            </p:txBody>
          </p:sp>
          <p:sp>
            <p:nvSpPr>
              <p:cNvPr id="52" name="文本框 51">
                <a:extLst>
                  <a:ext uri="{FF2B5EF4-FFF2-40B4-BE49-F238E27FC236}">
                    <a16:creationId xmlns:a16="http://schemas.microsoft.com/office/drawing/2014/main" id="{AC425944-AF83-E41E-3968-6C3FDFF284CD}"/>
                  </a:ext>
                </a:extLst>
              </p:cNvPr>
              <p:cNvSpPr txBox="1"/>
              <p:nvPr/>
            </p:nvSpPr>
            <p:spPr>
              <a:xfrm>
                <a:off x="3582652" y="4044998"/>
                <a:ext cx="909070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lnSpc>
                    <a:spcPct val="130000"/>
                  </a:lnSpc>
                  <a:defRPr sz="2800" b="1" strike="noStrike">
                    <a:solidFill>
                      <a:srgbClr val="0070C0"/>
                    </a:solidFill>
                    <a:latin typeface="+mn-lt"/>
                    <a:ea typeface="+mj-ea"/>
                  </a:defRPr>
                </a:lvl1pPr>
              </a:lstStyle>
              <a:p>
                <a:pPr algn="ctr">
                  <a:lnSpc>
                    <a:spcPct val="100000"/>
                  </a:lnSpc>
                </a:pPr>
                <a:r>
                  <a:rPr lang="en-US" altLang="zh-CN" sz="2400" dirty="0"/>
                  <a:t>1990</a:t>
                </a:r>
                <a:endParaRPr lang="zh-CN" altLang="en-US" sz="2400" dirty="0"/>
              </a:p>
            </p:txBody>
          </p:sp>
          <p:sp>
            <p:nvSpPr>
              <p:cNvPr id="53" name="文本框 52">
                <a:extLst>
                  <a:ext uri="{FF2B5EF4-FFF2-40B4-BE49-F238E27FC236}">
                    <a16:creationId xmlns:a16="http://schemas.microsoft.com/office/drawing/2014/main" id="{E6FAA68B-47EF-12C9-356F-2EF6FE75471F}"/>
                  </a:ext>
                </a:extLst>
              </p:cNvPr>
              <p:cNvSpPr txBox="1"/>
              <p:nvPr/>
            </p:nvSpPr>
            <p:spPr>
              <a:xfrm>
                <a:off x="5070881" y="4044998"/>
                <a:ext cx="909070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lnSpc>
                    <a:spcPct val="130000"/>
                  </a:lnSpc>
                  <a:defRPr sz="2800" b="1" strike="noStrike">
                    <a:solidFill>
                      <a:srgbClr val="0070C0"/>
                    </a:solidFill>
                    <a:latin typeface="+mn-lt"/>
                    <a:ea typeface="+mj-ea"/>
                  </a:defRPr>
                </a:lvl1pPr>
              </a:lstStyle>
              <a:p>
                <a:pPr algn="ctr">
                  <a:lnSpc>
                    <a:spcPct val="100000"/>
                  </a:lnSpc>
                </a:pPr>
                <a:r>
                  <a:rPr lang="en-US" altLang="zh-CN" sz="2400" dirty="0"/>
                  <a:t>2000</a:t>
                </a:r>
                <a:endParaRPr lang="zh-CN" altLang="en-US" sz="2400" dirty="0"/>
              </a:p>
            </p:txBody>
          </p:sp>
          <p:sp>
            <p:nvSpPr>
              <p:cNvPr id="54" name="文本框 53">
                <a:extLst>
                  <a:ext uri="{FF2B5EF4-FFF2-40B4-BE49-F238E27FC236}">
                    <a16:creationId xmlns:a16="http://schemas.microsoft.com/office/drawing/2014/main" id="{5FBF1C0B-6FB8-9A80-1A81-89755F536E4A}"/>
                  </a:ext>
                </a:extLst>
              </p:cNvPr>
              <p:cNvSpPr txBox="1"/>
              <p:nvPr/>
            </p:nvSpPr>
            <p:spPr>
              <a:xfrm>
                <a:off x="6512460" y="4044998"/>
                <a:ext cx="909070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lnSpc>
                    <a:spcPct val="130000"/>
                  </a:lnSpc>
                  <a:defRPr sz="2800" b="1" strike="noStrike">
                    <a:solidFill>
                      <a:srgbClr val="0070C0"/>
                    </a:solidFill>
                    <a:latin typeface="+mn-lt"/>
                    <a:ea typeface="+mj-ea"/>
                  </a:defRPr>
                </a:lvl1pPr>
              </a:lstStyle>
              <a:p>
                <a:pPr algn="ctr">
                  <a:lnSpc>
                    <a:spcPct val="100000"/>
                  </a:lnSpc>
                </a:pPr>
                <a:r>
                  <a:rPr lang="en-US" altLang="zh-CN" sz="2400" dirty="0"/>
                  <a:t>2010</a:t>
                </a:r>
                <a:endParaRPr lang="zh-CN" altLang="en-US" sz="2400" dirty="0"/>
              </a:p>
            </p:txBody>
          </p:sp>
          <p:sp>
            <p:nvSpPr>
              <p:cNvPr id="55" name="文本框 54">
                <a:extLst>
                  <a:ext uri="{FF2B5EF4-FFF2-40B4-BE49-F238E27FC236}">
                    <a16:creationId xmlns:a16="http://schemas.microsoft.com/office/drawing/2014/main" id="{FE9AD180-7259-F153-3CBB-A5647187EBF6}"/>
                  </a:ext>
                </a:extLst>
              </p:cNvPr>
              <p:cNvSpPr txBox="1"/>
              <p:nvPr/>
            </p:nvSpPr>
            <p:spPr>
              <a:xfrm>
                <a:off x="8038010" y="4044998"/>
                <a:ext cx="909070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lnSpc>
                    <a:spcPct val="130000"/>
                  </a:lnSpc>
                  <a:defRPr sz="2800" b="1" strike="noStrike">
                    <a:solidFill>
                      <a:srgbClr val="0070C0"/>
                    </a:solidFill>
                    <a:latin typeface="+mn-lt"/>
                    <a:ea typeface="+mj-ea"/>
                  </a:defRPr>
                </a:lvl1pPr>
              </a:lstStyle>
              <a:p>
                <a:pPr algn="ctr">
                  <a:lnSpc>
                    <a:spcPct val="100000"/>
                  </a:lnSpc>
                </a:pPr>
                <a:r>
                  <a:rPr lang="en-US" altLang="zh-CN" sz="2400" dirty="0"/>
                  <a:t>2020</a:t>
                </a:r>
                <a:endParaRPr lang="zh-CN" altLang="en-US" sz="2400" dirty="0"/>
              </a:p>
            </p:txBody>
          </p:sp>
          <p:sp>
            <p:nvSpPr>
              <p:cNvPr id="56" name="文本框 55">
                <a:extLst>
                  <a:ext uri="{FF2B5EF4-FFF2-40B4-BE49-F238E27FC236}">
                    <a16:creationId xmlns:a16="http://schemas.microsoft.com/office/drawing/2014/main" id="{50510E61-8724-E75A-CD82-DEA1140FD79B}"/>
                  </a:ext>
                </a:extLst>
              </p:cNvPr>
              <p:cNvSpPr txBox="1"/>
              <p:nvPr/>
            </p:nvSpPr>
            <p:spPr>
              <a:xfrm>
                <a:off x="9288311" y="4044998"/>
                <a:ext cx="909070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lnSpc>
                    <a:spcPct val="130000"/>
                  </a:lnSpc>
                  <a:defRPr sz="2800" b="1" strike="noStrike">
                    <a:solidFill>
                      <a:srgbClr val="0070C0"/>
                    </a:solidFill>
                    <a:latin typeface="+mn-lt"/>
                    <a:ea typeface="+mj-ea"/>
                  </a:defRPr>
                </a:lvl1pPr>
              </a:lstStyle>
              <a:p>
                <a:pPr algn="ctr">
                  <a:lnSpc>
                    <a:spcPct val="100000"/>
                  </a:lnSpc>
                </a:pPr>
                <a:r>
                  <a:rPr lang="zh-CN" altLang="en-US" sz="2400" dirty="0"/>
                  <a:t>年份</a:t>
                </a:r>
              </a:p>
            </p:txBody>
          </p:sp>
          <p:cxnSp>
            <p:nvCxnSpPr>
              <p:cNvPr id="57" name="直接连接符 56">
                <a:extLst>
                  <a:ext uri="{FF2B5EF4-FFF2-40B4-BE49-F238E27FC236}">
                    <a16:creationId xmlns:a16="http://schemas.microsoft.com/office/drawing/2014/main" id="{11FE63BB-9432-2C8B-F114-1A1DADA6D496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935802" y="4017005"/>
                <a:ext cx="8178582" cy="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8" name="文本框 57">
              <a:extLst>
                <a:ext uri="{FF2B5EF4-FFF2-40B4-BE49-F238E27FC236}">
                  <a16:creationId xmlns:a16="http://schemas.microsoft.com/office/drawing/2014/main" id="{39BFEA6E-BB09-AE02-E3E4-9911B797AA81}"/>
                </a:ext>
              </a:extLst>
            </p:cNvPr>
            <p:cNvSpPr txBox="1"/>
            <p:nvPr/>
          </p:nvSpPr>
          <p:spPr>
            <a:xfrm>
              <a:off x="3040342" y="304011"/>
              <a:ext cx="4443702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defRPr sz="3600" b="1" kern="0">
                  <a:latin typeface="+mn-lt"/>
                  <a:ea typeface="+mn-ea"/>
                </a:defRPr>
              </a:lvl1pPr>
            </a:lstStyle>
            <a:p>
              <a:pPr algn="ctr"/>
              <a:r>
                <a:rPr lang="zh-CN" altLang="en-US" sz="2400" dirty="0"/>
                <a:t>某地区城乡人口数统计图</a:t>
              </a:r>
            </a:p>
          </p:txBody>
        </p:sp>
      </p:grpSp>
      <p:sp>
        <p:nvSpPr>
          <p:cNvPr id="61" name="文本框 60">
            <a:extLst>
              <a:ext uri="{FF2B5EF4-FFF2-40B4-BE49-F238E27FC236}">
                <a16:creationId xmlns:a16="http://schemas.microsoft.com/office/drawing/2014/main" id="{AC96B1ED-D406-C722-FBB5-A121AC4E1ACE}"/>
              </a:ext>
            </a:extLst>
          </p:cNvPr>
          <p:cNvSpPr txBox="1"/>
          <p:nvPr/>
        </p:nvSpPr>
        <p:spPr>
          <a:xfrm>
            <a:off x="657174" y="4529018"/>
            <a:ext cx="9281841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400" b="1" kern="0">
                <a:latin typeface="+mn-lt"/>
                <a:ea typeface="+mn-ea"/>
              </a:defRPr>
            </a:lvl1pPr>
          </a:lstStyle>
          <a:p>
            <a:r>
              <a:rPr lang="zh-CN" altLang="en-US" dirty="0"/>
              <a:t>（</a:t>
            </a:r>
            <a:r>
              <a:rPr lang="en-US" altLang="zh-CN" dirty="0"/>
              <a:t>1</a:t>
            </a:r>
            <a:r>
              <a:rPr lang="zh-CN" altLang="en-US" dirty="0"/>
              <a:t>）哪一年城镇人口数最多？哪一年最少？</a:t>
            </a:r>
          </a:p>
        </p:txBody>
      </p:sp>
      <p:grpSp>
        <p:nvGrpSpPr>
          <p:cNvPr id="67" name="组合 66">
            <a:extLst>
              <a:ext uri="{FF2B5EF4-FFF2-40B4-BE49-F238E27FC236}">
                <a16:creationId xmlns:a16="http://schemas.microsoft.com/office/drawing/2014/main" id="{97848668-815D-0F31-8B3B-5365418F30F7}"/>
              </a:ext>
            </a:extLst>
          </p:cNvPr>
          <p:cNvGrpSpPr/>
          <p:nvPr/>
        </p:nvGrpSpPr>
        <p:grpSpPr>
          <a:xfrm>
            <a:off x="3601617" y="5075853"/>
            <a:ext cx="6512766" cy="666936"/>
            <a:chOff x="3601617" y="5075853"/>
            <a:chExt cx="6512766" cy="666936"/>
          </a:xfrm>
        </p:grpSpPr>
        <p:sp>
          <p:nvSpPr>
            <p:cNvPr id="63" name="文本框 62">
              <a:extLst>
                <a:ext uri="{FF2B5EF4-FFF2-40B4-BE49-F238E27FC236}">
                  <a16:creationId xmlns:a16="http://schemas.microsoft.com/office/drawing/2014/main" id="{E60A152C-30E4-41B8-C8DA-1156022CF7B7}"/>
                </a:ext>
              </a:extLst>
            </p:cNvPr>
            <p:cNvSpPr txBox="1"/>
            <p:nvPr/>
          </p:nvSpPr>
          <p:spPr>
            <a:xfrm>
              <a:off x="4055848" y="5219569"/>
              <a:ext cx="6058535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CN" altLang="en-US" sz="2800" b="1" dirty="0">
                  <a:solidFill>
                    <a:srgbClr val="FF00FF"/>
                  </a:solidFill>
                  <a:latin typeface="+mn-lt"/>
                  <a:ea typeface="+mj-ea"/>
                </a:rPr>
                <a:t>哪个颜色的色块表示</a:t>
              </a:r>
              <a:r>
                <a:rPr lang="zh-CN" altLang="en-US" sz="2800" b="1" i="0" u="none" strike="noStrike" baseline="0" dirty="0">
                  <a:solidFill>
                    <a:srgbClr val="FF00FF"/>
                  </a:solidFill>
                  <a:latin typeface="+mn-lt"/>
                  <a:ea typeface="+mj-ea"/>
                </a:rPr>
                <a:t>城镇人口数？</a:t>
              </a:r>
              <a:endParaRPr lang="zh-CN" altLang="en-US" sz="2800" b="1" dirty="0">
                <a:solidFill>
                  <a:srgbClr val="FF00FF"/>
                </a:solidFill>
                <a:latin typeface="+mn-lt"/>
                <a:ea typeface="+mj-ea"/>
              </a:endParaRPr>
            </a:p>
          </p:txBody>
        </p:sp>
        <p:sp>
          <p:nvSpPr>
            <p:cNvPr id="65" name="任意多边形: 形状 64">
              <a:extLst>
                <a:ext uri="{FF2B5EF4-FFF2-40B4-BE49-F238E27FC236}">
                  <a16:creationId xmlns:a16="http://schemas.microsoft.com/office/drawing/2014/main" id="{24F29995-678C-7294-79CD-8C37E9B7C81D}"/>
                </a:ext>
              </a:extLst>
            </p:cNvPr>
            <p:cNvSpPr/>
            <p:nvPr/>
          </p:nvSpPr>
          <p:spPr>
            <a:xfrm>
              <a:off x="3601617" y="5075853"/>
              <a:ext cx="475861" cy="373225"/>
            </a:xfrm>
            <a:custGeom>
              <a:avLst/>
              <a:gdLst>
                <a:gd name="csX0" fmla="*/ 0 w 475861"/>
                <a:gd name="csY0" fmla="*/ 0 h 373225"/>
                <a:gd name="csX1" fmla="*/ 130629 w 475861"/>
                <a:gd name="csY1" fmla="*/ 270588 h 373225"/>
                <a:gd name="csX2" fmla="*/ 475861 w 475861"/>
                <a:gd name="csY2" fmla="*/ 373225 h 37322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475861" h="373225">
                  <a:moveTo>
                    <a:pt x="0" y="0"/>
                  </a:moveTo>
                  <a:cubicBezTo>
                    <a:pt x="25659" y="104192"/>
                    <a:pt x="51319" y="208384"/>
                    <a:pt x="130629" y="270588"/>
                  </a:cubicBezTo>
                  <a:cubicBezTo>
                    <a:pt x="209939" y="332792"/>
                    <a:pt x="342900" y="353008"/>
                    <a:pt x="475861" y="373225"/>
                  </a:cubicBezTo>
                </a:path>
              </a:pathLst>
            </a:custGeom>
            <a:noFill/>
            <a:ln w="28575">
              <a:solidFill>
                <a:srgbClr val="FF00FF"/>
              </a:solidFill>
              <a:headEnd type="none" w="med" len="med"/>
              <a:tailEnd type="arrow" w="med" len="me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66" name="文本框 65">
            <a:extLst>
              <a:ext uri="{FF2B5EF4-FFF2-40B4-BE49-F238E27FC236}">
                <a16:creationId xmlns:a16="http://schemas.microsoft.com/office/drawing/2014/main" id="{2FBCB871-2E6C-6978-1383-E6D89BCD2B63}"/>
              </a:ext>
            </a:extLst>
          </p:cNvPr>
          <p:cNvSpPr txBox="1"/>
          <p:nvPr/>
        </p:nvSpPr>
        <p:spPr>
          <a:xfrm>
            <a:off x="9426813" y="1604111"/>
            <a:ext cx="2479049" cy="10769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b="1" i="0" u="none" strike="noStrike" baseline="0" dirty="0">
                <a:solidFill>
                  <a:srgbClr val="FF00FF"/>
                </a:solidFill>
                <a:latin typeface="+mn-lt"/>
                <a:ea typeface="+mj-ea"/>
              </a:rPr>
              <a:t>黄色色块</a:t>
            </a:r>
            <a:r>
              <a:rPr lang="zh-CN" altLang="en-US" sz="2800" b="1" dirty="0">
                <a:solidFill>
                  <a:srgbClr val="FF00FF"/>
                </a:solidFill>
                <a:latin typeface="+mn-lt"/>
                <a:ea typeface="+mj-ea"/>
              </a:rPr>
              <a:t>表示</a:t>
            </a:r>
            <a:r>
              <a:rPr lang="zh-CN" altLang="en-US" sz="2800" b="1" i="0" u="none" strike="noStrike" baseline="0" dirty="0">
                <a:solidFill>
                  <a:srgbClr val="FF00FF"/>
                </a:solidFill>
                <a:latin typeface="+mn-lt"/>
                <a:ea typeface="+mj-ea"/>
              </a:rPr>
              <a:t>城镇人口数。</a:t>
            </a:r>
            <a:endParaRPr lang="zh-CN" altLang="en-US" sz="2800" b="1" dirty="0">
              <a:solidFill>
                <a:srgbClr val="FF00FF"/>
              </a:solidFill>
              <a:latin typeface="+mn-lt"/>
              <a:ea typeface="+mj-ea"/>
            </a:endParaRPr>
          </a:p>
        </p:txBody>
      </p:sp>
      <p:sp>
        <p:nvSpPr>
          <p:cNvPr id="68" name="椭圆 67">
            <a:extLst>
              <a:ext uri="{FF2B5EF4-FFF2-40B4-BE49-F238E27FC236}">
                <a16:creationId xmlns:a16="http://schemas.microsoft.com/office/drawing/2014/main" id="{657F5EE7-FBA8-E5CE-9C91-EAC9174CBA9A}"/>
              </a:ext>
            </a:extLst>
          </p:cNvPr>
          <p:cNvSpPr/>
          <p:nvPr/>
        </p:nvSpPr>
        <p:spPr>
          <a:xfrm>
            <a:off x="9316304" y="414024"/>
            <a:ext cx="1512000" cy="612000"/>
          </a:xfrm>
          <a:prstGeom prst="ellipse">
            <a:avLst/>
          </a:prstGeom>
          <a:noFill/>
          <a:ln w="28575">
            <a:solidFill>
              <a:srgbClr val="FF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0" name="椭圆 69">
            <a:extLst>
              <a:ext uri="{FF2B5EF4-FFF2-40B4-BE49-F238E27FC236}">
                <a16:creationId xmlns:a16="http://schemas.microsoft.com/office/drawing/2014/main" id="{711EFEA8-E55A-FB31-F0FF-214F9B92F0AD}"/>
              </a:ext>
            </a:extLst>
          </p:cNvPr>
          <p:cNvSpPr/>
          <p:nvPr/>
        </p:nvSpPr>
        <p:spPr>
          <a:xfrm>
            <a:off x="7841626" y="1031633"/>
            <a:ext cx="909067" cy="61200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1" name="椭圆 70">
            <a:extLst>
              <a:ext uri="{FF2B5EF4-FFF2-40B4-BE49-F238E27FC236}">
                <a16:creationId xmlns:a16="http://schemas.microsoft.com/office/drawing/2014/main" id="{90446B3D-1D6D-2D41-6639-25A1DAA5684B}"/>
              </a:ext>
            </a:extLst>
          </p:cNvPr>
          <p:cNvSpPr/>
          <p:nvPr/>
        </p:nvSpPr>
        <p:spPr>
          <a:xfrm>
            <a:off x="2028653" y="2515201"/>
            <a:ext cx="720000" cy="54000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3" name="文本框 72">
            <a:extLst>
              <a:ext uri="{FF2B5EF4-FFF2-40B4-BE49-F238E27FC236}">
                <a16:creationId xmlns:a16="http://schemas.microsoft.com/office/drawing/2014/main" id="{2EEF6096-32A7-CC86-639C-931A028F1427}"/>
              </a:ext>
            </a:extLst>
          </p:cNvPr>
          <p:cNvSpPr txBox="1"/>
          <p:nvPr/>
        </p:nvSpPr>
        <p:spPr>
          <a:xfrm>
            <a:off x="1783264" y="5899910"/>
            <a:ext cx="865768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200" b="1" i="0" u="none" strike="noStrike" baseline="0" dirty="0">
                <a:solidFill>
                  <a:srgbClr val="FF0000"/>
                </a:solidFill>
                <a:latin typeface="+mn-lt"/>
                <a:ea typeface="+mj-ea"/>
              </a:rPr>
              <a:t>2020 </a:t>
            </a:r>
            <a:r>
              <a:rPr lang="zh-CN" altLang="en-US" sz="3200" b="1" i="0" u="none" strike="noStrike" baseline="0" dirty="0">
                <a:solidFill>
                  <a:srgbClr val="FF0000"/>
                </a:solidFill>
                <a:latin typeface="+mn-lt"/>
                <a:ea typeface="+mj-ea"/>
              </a:rPr>
              <a:t>年人口数最多，</a:t>
            </a:r>
            <a:r>
              <a:rPr lang="en-US" altLang="zh-CN" sz="3200" b="1" i="0" u="none" strike="noStrike" baseline="0" dirty="0">
                <a:solidFill>
                  <a:srgbClr val="FF0000"/>
                </a:solidFill>
                <a:latin typeface="+mn-lt"/>
                <a:ea typeface="+mj-ea"/>
              </a:rPr>
              <a:t>1980 </a:t>
            </a:r>
            <a:r>
              <a:rPr lang="zh-CN" altLang="en-US" sz="3200" b="1" i="0" u="none" strike="noStrike" baseline="0" dirty="0">
                <a:solidFill>
                  <a:srgbClr val="FF0000"/>
                </a:solidFill>
                <a:latin typeface="+mn-lt"/>
                <a:ea typeface="+mj-ea"/>
              </a:rPr>
              <a:t>年人口数最少。</a:t>
            </a:r>
            <a:endParaRPr lang="zh-CN" altLang="en-US" sz="3200" b="1" dirty="0">
              <a:solidFill>
                <a:srgbClr val="FF0000"/>
              </a:solidFill>
              <a:latin typeface="+mn-lt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61232143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" grpId="0"/>
      <p:bldP spid="66" grpId="0"/>
      <p:bldP spid="68" grpId="0" animBg="1"/>
      <p:bldP spid="70" grpId="0" animBg="1"/>
      <p:bldP spid="71" grpId="0" animBg="1"/>
      <p:bldP spid="7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A94D9A57-DF3E-7DFE-5F0B-04F5CD347FBC}"/>
              </a:ext>
            </a:extLst>
          </p:cNvPr>
          <p:cNvGrpSpPr/>
          <p:nvPr/>
        </p:nvGrpSpPr>
        <p:grpSpPr>
          <a:xfrm>
            <a:off x="1323462" y="304011"/>
            <a:ext cx="9532558" cy="3978710"/>
            <a:chOff x="1323462" y="304011"/>
            <a:chExt cx="9532558" cy="3978710"/>
          </a:xfrm>
        </p:grpSpPr>
        <p:sp>
          <p:nvSpPr>
            <p:cNvPr id="3" name="文本框 2">
              <a:extLst>
                <a:ext uri="{FF2B5EF4-FFF2-40B4-BE49-F238E27FC236}">
                  <a16:creationId xmlns:a16="http://schemas.microsoft.com/office/drawing/2014/main" id="{CFA2483B-6A6F-FCB3-DF67-B95B2683EE19}"/>
                </a:ext>
              </a:extLst>
            </p:cNvPr>
            <p:cNvSpPr txBox="1"/>
            <p:nvPr/>
          </p:nvSpPr>
          <p:spPr>
            <a:xfrm>
              <a:off x="1323462" y="604770"/>
              <a:ext cx="1694687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2800" b="1" strike="noStrike">
                  <a:solidFill>
                    <a:srgbClr val="0070C0"/>
                  </a:solidFill>
                  <a:latin typeface="+mn-lt"/>
                  <a:ea typeface="+mj-ea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zh-CN" altLang="en-US" sz="2400" dirty="0">
                  <a:solidFill>
                    <a:schemeClr val="tx1"/>
                  </a:solidFill>
                </a:rPr>
                <a:t>人数</a:t>
              </a:r>
              <a:r>
                <a:rPr lang="en-US" altLang="zh-CN" sz="2400" dirty="0">
                  <a:solidFill>
                    <a:schemeClr val="tx1"/>
                  </a:solidFill>
                </a:rPr>
                <a:t>/</a:t>
              </a:r>
              <a:r>
                <a:rPr lang="zh-CN" altLang="en-US" sz="2400" dirty="0">
                  <a:solidFill>
                    <a:schemeClr val="tx1"/>
                  </a:solidFill>
                </a:rPr>
                <a:t>万人</a:t>
              </a:r>
            </a:p>
          </p:txBody>
        </p:sp>
        <p:grpSp>
          <p:nvGrpSpPr>
            <p:cNvPr id="4" name="组合 3">
              <a:extLst>
                <a:ext uri="{FF2B5EF4-FFF2-40B4-BE49-F238E27FC236}">
                  <a16:creationId xmlns:a16="http://schemas.microsoft.com/office/drawing/2014/main" id="{4936CFAB-496B-44F4-4CF2-9AC8A6CF3C62}"/>
                </a:ext>
              </a:extLst>
            </p:cNvPr>
            <p:cNvGrpSpPr/>
            <p:nvPr/>
          </p:nvGrpSpPr>
          <p:grpSpPr>
            <a:xfrm>
              <a:off x="1414930" y="1054345"/>
              <a:ext cx="664872" cy="2987258"/>
              <a:chOff x="1414930" y="1278287"/>
              <a:chExt cx="664872" cy="2987258"/>
            </a:xfrm>
          </p:grpSpPr>
          <p:cxnSp>
            <p:nvCxnSpPr>
              <p:cNvPr id="43" name="直接连接符 42">
                <a:extLst>
                  <a:ext uri="{FF2B5EF4-FFF2-40B4-BE49-F238E27FC236}">
                    <a16:creationId xmlns:a16="http://schemas.microsoft.com/office/drawing/2014/main" id="{65DB4220-C636-C721-9007-49784F670401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942208" y="1278287"/>
                <a:ext cx="0" cy="2748049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直接连接符 43">
                <a:extLst>
                  <a:ext uri="{FF2B5EF4-FFF2-40B4-BE49-F238E27FC236}">
                    <a16:creationId xmlns:a16="http://schemas.microsoft.com/office/drawing/2014/main" id="{2689F3DF-0587-1D43-4B4D-019B9E2B569D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935802" y="3631339"/>
                <a:ext cx="144000" cy="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直接连接符 44">
                <a:extLst>
                  <a:ext uri="{FF2B5EF4-FFF2-40B4-BE49-F238E27FC236}">
                    <a16:creationId xmlns:a16="http://schemas.microsoft.com/office/drawing/2014/main" id="{5B6536EC-7284-52FE-839E-A21A5729E77E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935802" y="3245673"/>
                <a:ext cx="144000" cy="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" name="直接连接符 45">
                <a:extLst>
                  <a:ext uri="{FF2B5EF4-FFF2-40B4-BE49-F238E27FC236}">
                    <a16:creationId xmlns:a16="http://schemas.microsoft.com/office/drawing/2014/main" id="{7A2D6175-70D7-EA91-39F7-8D9610D69286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935802" y="2860007"/>
                <a:ext cx="144000" cy="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" name="直接连接符 46">
                <a:extLst>
                  <a:ext uri="{FF2B5EF4-FFF2-40B4-BE49-F238E27FC236}">
                    <a16:creationId xmlns:a16="http://schemas.microsoft.com/office/drawing/2014/main" id="{C78F9AE8-92A8-AD89-2C72-0A28D6D54160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935802" y="2474341"/>
                <a:ext cx="144000" cy="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" name="直接连接符 47">
                <a:extLst>
                  <a:ext uri="{FF2B5EF4-FFF2-40B4-BE49-F238E27FC236}">
                    <a16:creationId xmlns:a16="http://schemas.microsoft.com/office/drawing/2014/main" id="{19931000-BBED-721A-628D-084C40902C93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935802" y="2088675"/>
                <a:ext cx="144000" cy="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" name="直接连接符 48">
                <a:extLst>
                  <a:ext uri="{FF2B5EF4-FFF2-40B4-BE49-F238E27FC236}">
                    <a16:creationId xmlns:a16="http://schemas.microsoft.com/office/drawing/2014/main" id="{97A6F162-A22B-CB2E-51CA-553A9CE9BF56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935802" y="1703009"/>
                <a:ext cx="144000" cy="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0" name="文本框 49">
                <a:extLst>
                  <a:ext uri="{FF2B5EF4-FFF2-40B4-BE49-F238E27FC236}">
                    <a16:creationId xmlns:a16="http://schemas.microsoft.com/office/drawing/2014/main" id="{6A9D0373-5A6D-FDA0-9EB8-1B2BB17D243D}"/>
                  </a:ext>
                </a:extLst>
              </p:cNvPr>
              <p:cNvSpPr txBox="1"/>
              <p:nvPr/>
            </p:nvSpPr>
            <p:spPr>
              <a:xfrm>
                <a:off x="1414930" y="3421326"/>
                <a:ext cx="527000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lnSpc>
                    <a:spcPct val="130000"/>
                  </a:lnSpc>
                  <a:defRPr sz="2800" b="1" strike="noStrike">
                    <a:solidFill>
                      <a:srgbClr val="0070C0"/>
                    </a:solidFill>
                    <a:latin typeface="+mn-lt"/>
                    <a:ea typeface="+mj-ea"/>
                  </a:defRPr>
                </a:lvl1pPr>
              </a:lstStyle>
              <a:p>
                <a:pPr algn="ctr">
                  <a:lnSpc>
                    <a:spcPct val="100000"/>
                  </a:lnSpc>
                </a:pPr>
                <a:r>
                  <a:rPr lang="en-US" altLang="zh-CN" sz="2400" dirty="0">
                    <a:solidFill>
                      <a:schemeClr val="tx1"/>
                    </a:solidFill>
                  </a:rPr>
                  <a:t>10</a:t>
                </a:r>
                <a:endParaRPr lang="zh-CN" altLang="en-US" sz="24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51" name="文本框 50">
                <a:extLst>
                  <a:ext uri="{FF2B5EF4-FFF2-40B4-BE49-F238E27FC236}">
                    <a16:creationId xmlns:a16="http://schemas.microsoft.com/office/drawing/2014/main" id="{4EF8469E-6657-9776-49A3-E71066D4EC2F}"/>
                  </a:ext>
                </a:extLst>
              </p:cNvPr>
              <p:cNvSpPr txBox="1"/>
              <p:nvPr/>
            </p:nvSpPr>
            <p:spPr>
              <a:xfrm>
                <a:off x="1414930" y="3010777"/>
                <a:ext cx="527000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lnSpc>
                    <a:spcPct val="130000"/>
                  </a:lnSpc>
                  <a:defRPr sz="2800" b="1" strike="noStrike">
                    <a:solidFill>
                      <a:srgbClr val="0070C0"/>
                    </a:solidFill>
                    <a:latin typeface="+mn-lt"/>
                    <a:ea typeface="+mj-ea"/>
                  </a:defRPr>
                </a:lvl1pPr>
              </a:lstStyle>
              <a:p>
                <a:pPr algn="ctr">
                  <a:lnSpc>
                    <a:spcPct val="100000"/>
                  </a:lnSpc>
                </a:pPr>
                <a:r>
                  <a:rPr lang="en-US" altLang="zh-CN" sz="2400" dirty="0">
                    <a:solidFill>
                      <a:schemeClr val="tx1"/>
                    </a:solidFill>
                  </a:rPr>
                  <a:t>20</a:t>
                </a:r>
                <a:endParaRPr lang="zh-CN" altLang="en-US" sz="24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52" name="文本框 51">
                <a:extLst>
                  <a:ext uri="{FF2B5EF4-FFF2-40B4-BE49-F238E27FC236}">
                    <a16:creationId xmlns:a16="http://schemas.microsoft.com/office/drawing/2014/main" id="{DBD59AC5-2C9A-3575-9E15-7BE3AF271E46}"/>
                  </a:ext>
                </a:extLst>
              </p:cNvPr>
              <p:cNvSpPr txBox="1"/>
              <p:nvPr/>
            </p:nvSpPr>
            <p:spPr>
              <a:xfrm>
                <a:off x="1414930" y="2665545"/>
                <a:ext cx="527000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lnSpc>
                    <a:spcPct val="130000"/>
                  </a:lnSpc>
                  <a:defRPr sz="2800" b="1" strike="noStrike">
                    <a:solidFill>
                      <a:srgbClr val="0070C0"/>
                    </a:solidFill>
                    <a:latin typeface="+mn-lt"/>
                    <a:ea typeface="+mj-ea"/>
                  </a:defRPr>
                </a:lvl1pPr>
              </a:lstStyle>
              <a:p>
                <a:pPr algn="ctr">
                  <a:lnSpc>
                    <a:spcPct val="100000"/>
                  </a:lnSpc>
                </a:pPr>
                <a:r>
                  <a:rPr lang="en-US" altLang="zh-CN" sz="2400" dirty="0">
                    <a:solidFill>
                      <a:schemeClr val="tx1"/>
                    </a:solidFill>
                  </a:rPr>
                  <a:t>30</a:t>
                </a:r>
                <a:endParaRPr lang="zh-CN" altLang="en-US" sz="24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53" name="文本框 52">
                <a:extLst>
                  <a:ext uri="{FF2B5EF4-FFF2-40B4-BE49-F238E27FC236}">
                    <a16:creationId xmlns:a16="http://schemas.microsoft.com/office/drawing/2014/main" id="{6F0827D3-EEE0-2482-A5D2-9817ECDFCCF3}"/>
                  </a:ext>
                </a:extLst>
              </p:cNvPr>
              <p:cNvSpPr txBox="1"/>
              <p:nvPr/>
            </p:nvSpPr>
            <p:spPr>
              <a:xfrm>
                <a:off x="1414930" y="2273660"/>
                <a:ext cx="527000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lnSpc>
                    <a:spcPct val="130000"/>
                  </a:lnSpc>
                  <a:defRPr sz="2800" b="1" strike="noStrike">
                    <a:solidFill>
                      <a:srgbClr val="0070C0"/>
                    </a:solidFill>
                    <a:latin typeface="+mn-lt"/>
                    <a:ea typeface="+mj-ea"/>
                  </a:defRPr>
                </a:lvl1pPr>
              </a:lstStyle>
              <a:p>
                <a:pPr algn="ctr">
                  <a:lnSpc>
                    <a:spcPct val="100000"/>
                  </a:lnSpc>
                </a:pPr>
                <a:r>
                  <a:rPr lang="en-US" altLang="zh-CN" sz="2400" dirty="0">
                    <a:solidFill>
                      <a:schemeClr val="tx1"/>
                    </a:solidFill>
                  </a:rPr>
                  <a:t>40</a:t>
                </a:r>
                <a:endParaRPr lang="zh-CN" altLang="en-US" sz="24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54" name="文本框 53">
                <a:extLst>
                  <a:ext uri="{FF2B5EF4-FFF2-40B4-BE49-F238E27FC236}">
                    <a16:creationId xmlns:a16="http://schemas.microsoft.com/office/drawing/2014/main" id="{90351659-11F4-2841-61A3-0A3B74557E34}"/>
                  </a:ext>
                </a:extLst>
              </p:cNvPr>
              <p:cNvSpPr txBox="1"/>
              <p:nvPr/>
            </p:nvSpPr>
            <p:spPr>
              <a:xfrm>
                <a:off x="1414930" y="1881775"/>
                <a:ext cx="527000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lnSpc>
                    <a:spcPct val="130000"/>
                  </a:lnSpc>
                  <a:defRPr sz="2800" b="1" strike="noStrike">
                    <a:solidFill>
                      <a:srgbClr val="0070C0"/>
                    </a:solidFill>
                    <a:latin typeface="+mn-lt"/>
                    <a:ea typeface="+mj-ea"/>
                  </a:defRPr>
                </a:lvl1pPr>
              </a:lstStyle>
              <a:p>
                <a:pPr algn="ctr">
                  <a:lnSpc>
                    <a:spcPct val="100000"/>
                  </a:lnSpc>
                </a:pPr>
                <a:r>
                  <a:rPr lang="en-US" altLang="zh-CN" sz="2400" dirty="0">
                    <a:solidFill>
                      <a:schemeClr val="tx1"/>
                    </a:solidFill>
                  </a:rPr>
                  <a:t>50</a:t>
                </a:r>
                <a:endParaRPr lang="zh-CN" altLang="en-US" sz="24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55" name="文本框 54">
                <a:extLst>
                  <a:ext uri="{FF2B5EF4-FFF2-40B4-BE49-F238E27FC236}">
                    <a16:creationId xmlns:a16="http://schemas.microsoft.com/office/drawing/2014/main" id="{DDD022FF-F439-115D-FA0A-698D69ADE83D}"/>
                  </a:ext>
                </a:extLst>
              </p:cNvPr>
              <p:cNvSpPr txBox="1"/>
              <p:nvPr/>
            </p:nvSpPr>
            <p:spPr>
              <a:xfrm>
                <a:off x="1414930" y="1461895"/>
                <a:ext cx="527000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lnSpc>
                    <a:spcPct val="130000"/>
                  </a:lnSpc>
                  <a:defRPr sz="2800" b="1" strike="noStrike">
                    <a:solidFill>
                      <a:srgbClr val="0070C0"/>
                    </a:solidFill>
                    <a:latin typeface="+mn-lt"/>
                    <a:ea typeface="+mj-ea"/>
                  </a:defRPr>
                </a:lvl1pPr>
              </a:lstStyle>
              <a:p>
                <a:pPr algn="ctr">
                  <a:lnSpc>
                    <a:spcPct val="100000"/>
                  </a:lnSpc>
                </a:pPr>
                <a:r>
                  <a:rPr lang="en-US" altLang="zh-CN" sz="2400" dirty="0">
                    <a:solidFill>
                      <a:schemeClr val="tx1"/>
                    </a:solidFill>
                  </a:rPr>
                  <a:t>60</a:t>
                </a:r>
                <a:endParaRPr lang="zh-CN" altLang="en-US" sz="24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56" name="文本框 55">
                <a:extLst>
                  <a:ext uri="{FF2B5EF4-FFF2-40B4-BE49-F238E27FC236}">
                    <a16:creationId xmlns:a16="http://schemas.microsoft.com/office/drawing/2014/main" id="{D05756DB-8FA2-22DF-A7B7-56368D974CAE}"/>
                  </a:ext>
                </a:extLst>
              </p:cNvPr>
              <p:cNvSpPr txBox="1"/>
              <p:nvPr/>
            </p:nvSpPr>
            <p:spPr>
              <a:xfrm>
                <a:off x="1414930" y="3803880"/>
                <a:ext cx="527000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lnSpc>
                    <a:spcPct val="130000"/>
                  </a:lnSpc>
                  <a:defRPr sz="2800" b="1" strike="noStrike">
                    <a:solidFill>
                      <a:srgbClr val="0070C0"/>
                    </a:solidFill>
                    <a:latin typeface="+mn-lt"/>
                    <a:ea typeface="+mj-ea"/>
                  </a:defRPr>
                </a:lvl1pPr>
              </a:lstStyle>
              <a:p>
                <a:pPr algn="ctr">
                  <a:lnSpc>
                    <a:spcPct val="100000"/>
                  </a:lnSpc>
                </a:pPr>
                <a:r>
                  <a:rPr lang="en-US" altLang="zh-CN" sz="2400" dirty="0">
                    <a:solidFill>
                      <a:schemeClr val="tx1"/>
                    </a:solidFill>
                  </a:rPr>
                  <a:t>0</a:t>
                </a:r>
                <a:endParaRPr lang="zh-CN" altLang="en-US" sz="2400" dirty="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4116F10D-22D9-D826-3C09-38E629D15B7B}"/>
                </a:ext>
              </a:extLst>
            </p:cNvPr>
            <p:cNvSpPr/>
            <p:nvPr/>
          </p:nvSpPr>
          <p:spPr>
            <a:xfrm>
              <a:off x="2176556" y="2983686"/>
              <a:ext cx="432000" cy="813944"/>
            </a:xfrm>
            <a:prstGeom prst="rect">
              <a:avLst/>
            </a:prstGeom>
            <a:solidFill>
              <a:srgbClr val="FDDA83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DD9A3BD8-4BC2-5BA5-9D0E-9A067A03F513}"/>
                </a:ext>
              </a:extLst>
            </p:cNvPr>
            <p:cNvSpPr/>
            <p:nvPr/>
          </p:nvSpPr>
          <p:spPr>
            <a:xfrm>
              <a:off x="3608489" y="2710635"/>
              <a:ext cx="432000" cy="1086995"/>
            </a:xfrm>
            <a:prstGeom prst="rect">
              <a:avLst/>
            </a:prstGeom>
            <a:solidFill>
              <a:srgbClr val="FDDA83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矩形 6">
              <a:extLst>
                <a:ext uri="{FF2B5EF4-FFF2-40B4-BE49-F238E27FC236}">
                  <a16:creationId xmlns:a16="http://schemas.microsoft.com/office/drawing/2014/main" id="{3CB66490-17E5-502E-E7ED-D5D0BA33F3A2}"/>
                </a:ext>
              </a:extLst>
            </p:cNvPr>
            <p:cNvSpPr/>
            <p:nvPr/>
          </p:nvSpPr>
          <p:spPr>
            <a:xfrm>
              <a:off x="5082723" y="2444609"/>
              <a:ext cx="432000" cy="1353021"/>
            </a:xfrm>
            <a:prstGeom prst="rect">
              <a:avLst/>
            </a:prstGeom>
            <a:solidFill>
              <a:srgbClr val="FDDA83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E16549BE-7666-F427-3750-379802EB4EFC}"/>
                </a:ext>
              </a:extLst>
            </p:cNvPr>
            <p:cNvSpPr/>
            <p:nvPr/>
          </p:nvSpPr>
          <p:spPr>
            <a:xfrm>
              <a:off x="6519633" y="2015401"/>
              <a:ext cx="432000" cy="1782229"/>
            </a:xfrm>
            <a:prstGeom prst="rect">
              <a:avLst/>
            </a:prstGeom>
            <a:solidFill>
              <a:srgbClr val="FDDA83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矩形 8">
              <a:extLst>
                <a:ext uri="{FF2B5EF4-FFF2-40B4-BE49-F238E27FC236}">
                  <a16:creationId xmlns:a16="http://schemas.microsoft.com/office/drawing/2014/main" id="{BD2D5F5E-6611-16AC-9582-FDC4FF8C49F9}"/>
                </a:ext>
              </a:extLst>
            </p:cNvPr>
            <p:cNvSpPr/>
            <p:nvPr/>
          </p:nvSpPr>
          <p:spPr>
            <a:xfrm>
              <a:off x="8049857" y="1520879"/>
              <a:ext cx="432000" cy="2276752"/>
            </a:xfrm>
            <a:prstGeom prst="rect">
              <a:avLst/>
            </a:prstGeom>
            <a:solidFill>
              <a:srgbClr val="FDDA83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id="{8AA75999-CC7E-E016-2A4F-CAC1D2D3A1C6}"/>
                </a:ext>
              </a:extLst>
            </p:cNvPr>
            <p:cNvSpPr txBox="1"/>
            <p:nvPr/>
          </p:nvSpPr>
          <p:spPr>
            <a:xfrm>
              <a:off x="2109827" y="2532074"/>
              <a:ext cx="556374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2800" b="1" strike="noStrike">
                  <a:solidFill>
                    <a:srgbClr val="0070C0"/>
                  </a:solidFill>
                  <a:latin typeface="+mn-lt"/>
                  <a:ea typeface="+mj-ea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en-US" altLang="zh-CN" sz="2400" dirty="0"/>
                <a:t>21</a:t>
              </a:r>
              <a:endParaRPr lang="zh-CN" altLang="en-US" sz="2400" dirty="0"/>
            </a:p>
          </p:txBody>
        </p:sp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933D10D2-36D5-615A-AB3D-2D215A4200A7}"/>
                </a:ext>
              </a:extLst>
            </p:cNvPr>
            <p:cNvSpPr txBox="1"/>
            <p:nvPr/>
          </p:nvSpPr>
          <p:spPr>
            <a:xfrm>
              <a:off x="3565396" y="2289477"/>
              <a:ext cx="556374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2800" b="1" strike="noStrike">
                  <a:solidFill>
                    <a:srgbClr val="0070C0"/>
                  </a:solidFill>
                  <a:latin typeface="+mn-lt"/>
                  <a:ea typeface="+mj-ea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en-US" altLang="zh-CN" sz="2400" dirty="0"/>
                <a:t>27</a:t>
              </a:r>
              <a:endParaRPr lang="zh-CN" altLang="en-US" sz="2400" dirty="0"/>
            </a:p>
          </p:txBody>
        </p:sp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610F5411-FA12-87FF-8247-4530F7D69B20}"/>
                </a:ext>
              </a:extLst>
            </p:cNvPr>
            <p:cNvSpPr txBox="1"/>
            <p:nvPr/>
          </p:nvSpPr>
          <p:spPr>
            <a:xfrm>
              <a:off x="5030299" y="2009559"/>
              <a:ext cx="556374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2800" b="1" strike="noStrike">
                  <a:solidFill>
                    <a:srgbClr val="0070C0"/>
                  </a:solidFill>
                  <a:latin typeface="+mn-lt"/>
                  <a:ea typeface="+mj-ea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en-US" altLang="zh-CN" sz="2400" dirty="0"/>
                <a:t>35</a:t>
              </a:r>
              <a:endParaRPr lang="zh-CN" altLang="en-US" sz="2400" dirty="0"/>
            </a:p>
          </p:txBody>
        </p:sp>
        <p:sp>
          <p:nvSpPr>
            <p:cNvPr id="13" name="文本框 12">
              <a:extLst>
                <a:ext uri="{FF2B5EF4-FFF2-40B4-BE49-F238E27FC236}">
                  <a16:creationId xmlns:a16="http://schemas.microsoft.com/office/drawing/2014/main" id="{08FCB7F7-D833-FE57-24A5-9A1048F0619C}"/>
                </a:ext>
              </a:extLst>
            </p:cNvPr>
            <p:cNvSpPr txBox="1"/>
            <p:nvPr/>
          </p:nvSpPr>
          <p:spPr>
            <a:xfrm>
              <a:off x="6476541" y="1599012"/>
              <a:ext cx="556374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2800" b="1" strike="noStrike">
                  <a:solidFill>
                    <a:srgbClr val="0070C0"/>
                  </a:solidFill>
                  <a:latin typeface="+mn-lt"/>
                  <a:ea typeface="+mj-ea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en-US" altLang="zh-CN" sz="2400" dirty="0"/>
                <a:t>46</a:t>
              </a:r>
              <a:endParaRPr lang="zh-CN" altLang="en-US" sz="2400" dirty="0"/>
            </a:p>
          </p:txBody>
        </p:sp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id="{8B84AA9B-7B37-6A8B-3815-93CA75F82156}"/>
                </a:ext>
              </a:extLst>
            </p:cNvPr>
            <p:cNvSpPr txBox="1"/>
            <p:nvPr/>
          </p:nvSpPr>
          <p:spPr>
            <a:xfrm>
              <a:off x="7997433" y="1076497"/>
              <a:ext cx="556374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2800" b="1" strike="noStrike">
                  <a:solidFill>
                    <a:srgbClr val="0070C0"/>
                  </a:solidFill>
                  <a:latin typeface="+mn-lt"/>
                  <a:ea typeface="+mj-ea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en-US" altLang="zh-CN" sz="2400" dirty="0"/>
                <a:t>59</a:t>
              </a:r>
              <a:endParaRPr lang="zh-CN" altLang="en-US" sz="2400" dirty="0"/>
            </a:p>
          </p:txBody>
        </p:sp>
        <p:sp>
          <p:nvSpPr>
            <p:cNvPr id="17" name="矩形 16">
              <a:extLst>
                <a:ext uri="{FF2B5EF4-FFF2-40B4-BE49-F238E27FC236}">
                  <a16:creationId xmlns:a16="http://schemas.microsoft.com/office/drawing/2014/main" id="{25423C7C-2E95-99AF-0B89-B5D03336D728}"/>
                </a:ext>
              </a:extLst>
            </p:cNvPr>
            <p:cNvSpPr/>
            <p:nvPr/>
          </p:nvSpPr>
          <p:spPr>
            <a:xfrm>
              <a:off x="2605948" y="1543242"/>
              <a:ext cx="432000" cy="2248761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id="{4938AA13-8E11-DD7F-89BD-4B2CC1CD0AF3}"/>
                </a:ext>
              </a:extLst>
            </p:cNvPr>
            <p:cNvSpPr txBox="1"/>
            <p:nvPr/>
          </p:nvSpPr>
          <p:spPr>
            <a:xfrm>
              <a:off x="2544198" y="1117524"/>
              <a:ext cx="556374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2800" b="1" strike="noStrike">
                  <a:solidFill>
                    <a:srgbClr val="0070C0"/>
                  </a:solidFill>
                  <a:latin typeface="+mn-lt"/>
                  <a:ea typeface="+mj-ea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en-US" altLang="zh-CN" sz="2400" dirty="0"/>
                <a:t>58</a:t>
              </a:r>
              <a:endParaRPr lang="zh-CN" altLang="en-US" sz="2400" dirty="0"/>
            </a:p>
          </p:txBody>
        </p:sp>
        <p:sp>
          <p:nvSpPr>
            <p:cNvPr id="19" name="矩形 18">
              <a:extLst>
                <a:ext uri="{FF2B5EF4-FFF2-40B4-BE49-F238E27FC236}">
                  <a16:creationId xmlns:a16="http://schemas.microsoft.com/office/drawing/2014/main" id="{DAA40E1A-477D-F057-64B7-EF5DFE9F02A9}"/>
                </a:ext>
              </a:extLst>
            </p:cNvPr>
            <p:cNvSpPr/>
            <p:nvPr/>
          </p:nvSpPr>
          <p:spPr>
            <a:xfrm>
              <a:off x="4038585" y="1673872"/>
              <a:ext cx="432000" cy="2118131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文本框 19">
              <a:extLst>
                <a:ext uri="{FF2B5EF4-FFF2-40B4-BE49-F238E27FC236}">
                  <a16:creationId xmlns:a16="http://schemas.microsoft.com/office/drawing/2014/main" id="{9235429D-8DA4-A4C0-D941-FB03C9CC5B5B}"/>
                </a:ext>
              </a:extLst>
            </p:cNvPr>
            <p:cNvSpPr txBox="1"/>
            <p:nvPr/>
          </p:nvSpPr>
          <p:spPr>
            <a:xfrm>
              <a:off x="3976835" y="1276143"/>
              <a:ext cx="556374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2800" b="1" strike="noStrike">
                  <a:solidFill>
                    <a:srgbClr val="0070C0"/>
                  </a:solidFill>
                  <a:latin typeface="+mn-lt"/>
                  <a:ea typeface="+mj-ea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en-US" altLang="zh-CN" sz="2400" dirty="0"/>
                <a:t>54</a:t>
              </a:r>
              <a:endParaRPr lang="zh-CN" altLang="en-US" sz="2400" dirty="0"/>
            </a:p>
          </p:txBody>
        </p:sp>
        <p:sp>
          <p:nvSpPr>
            <p:cNvPr id="21" name="矩形 20">
              <a:extLst>
                <a:ext uri="{FF2B5EF4-FFF2-40B4-BE49-F238E27FC236}">
                  <a16:creationId xmlns:a16="http://schemas.microsoft.com/office/drawing/2014/main" id="{52F9BB6E-37A9-093F-21C5-35C1FD4DFB38}"/>
                </a:ext>
              </a:extLst>
            </p:cNvPr>
            <p:cNvSpPr/>
            <p:nvPr/>
          </p:nvSpPr>
          <p:spPr>
            <a:xfrm>
              <a:off x="5513599" y="1883396"/>
              <a:ext cx="432000" cy="1903527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文本框 21">
              <a:extLst>
                <a:ext uri="{FF2B5EF4-FFF2-40B4-BE49-F238E27FC236}">
                  <a16:creationId xmlns:a16="http://schemas.microsoft.com/office/drawing/2014/main" id="{1A2E5574-3350-807E-41AB-284D9AC75D3E}"/>
                </a:ext>
              </a:extLst>
            </p:cNvPr>
            <p:cNvSpPr txBox="1"/>
            <p:nvPr/>
          </p:nvSpPr>
          <p:spPr>
            <a:xfrm>
              <a:off x="5451850" y="1429683"/>
              <a:ext cx="556374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2800" b="1" strike="noStrike">
                  <a:solidFill>
                    <a:srgbClr val="0070C0"/>
                  </a:solidFill>
                  <a:latin typeface="+mn-lt"/>
                  <a:ea typeface="+mj-ea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en-US" altLang="zh-CN" sz="2400" dirty="0"/>
                <a:t>49</a:t>
              </a:r>
              <a:endParaRPr lang="zh-CN" altLang="en-US" sz="2400" dirty="0"/>
            </a:p>
          </p:txBody>
        </p:sp>
        <p:sp>
          <p:nvSpPr>
            <p:cNvPr id="23" name="矩形 22">
              <a:extLst>
                <a:ext uri="{FF2B5EF4-FFF2-40B4-BE49-F238E27FC236}">
                  <a16:creationId xmlns:a16="http://schemas.microsoft.com/office/drawing/2014/main" id="{4B952084-0F85-CA13-A153-C1856755EC17}"/>
                </a:ext>
              </a:extLst>
            </p:cNvPr>
            <p:cNvSpPr/>
            <p:nvPr/>
          </p:nvSpPr>
          <p:spPr>
            <a:xfrm>
              <a:off x="6949796" y="2101810"/>
              <a:ext cx="432000" cy="1688923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文本框 23">
              <a:extLst>
                <a:ext uri="{FF2B5EF4-FFF2-40B4-BE49-F238E27FC236}">
                  <a16:creationId xmlns:a16="http://schemas.microsoft.com/office/drawing/2014/main" id="{1975EA00-0D6B-C582-30E8-093D1EDA6CC7}"/>
                </a:ext>
              </a:extLst>
            </p:cNvPr>
            <p:cNvSpPr txBox="1"/>
            <p:nvPr/>
          </p:nvSpPr>
          <p:spPr>
            <a:xfrm>
              <a:off x="6897377" y="1666758"/>
              <a:ext cx="556374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2800" b="1" strike="noStrike">
                  <a:solidFill>
                    <a:srgbClr val="0070C0"/>
                  </a:solidFill>
                  <a:latin typeface="+mn-lt"/>
                  <a:ea typeface="+mj-ea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en-US" altLang="zh-CN" sz="2400" dirty="0"/>
                <a:t>43</a:t>
              </a:r>
              <a:endParaRPr lang="zh-CN" altLang="en-US" sz="2400" dirty="0"/>
            </a:p>
          </p:txBody>
        </p:sp>
        <p:sp>
          <p:nvSpPr>
            <p:cNvPr id="26" name="矩形 25">
              <a:extLst>
                <a:ext uri="{FF2B5EF4-FFF2-40B4-BE49-F238E27FC236}">
                  <a16:creationId xmlns:a16="http://schemas.microsoft.com/office/drawing/2014/main" id="{D192C2BF-6D50-C1EB-F962-CEDEE1127A2A}"/>
                </a:ext>
              </a:extLst>
            </p:cNvPr>
            <p:cNvSpPr/>
            <p:nvPr/>
          </p:nvSpPr>
          <p:spPr>
            <a:xfrm>
              <a:off x="8481693" y="2466324"/>
              <a:ext cx="432000" cy="1325029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文本框 26">
              <a:extLst>
                <a:ext uri="{FF2B5EF4-FFF2-40B4-BE49-F238E27FC236}">
                  <a16:creationId xmlns:a16="http://schemas.microsoft.com/office/drawing/2014/main" id="{62EF199F-6D6E-BB20-05C6-96EC05A9FFCB}"/>
                </a:ext>
              </a:extLst>
            </p:cNvPr>
            <p:cNvSpPr txBox="1"/>
            <p:nvPr/>
          </p:nvSpPr>
          <p:spPr>
            <a:xfrm>
              <a:off x="8429272" y="2040607"/>
              <a:ext cx="556374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2800" b="1" strike="noStrike">
                  <a:solidFill>
                    <a:srgbClr val="0070C0"/>
                  </a:solidFill>
                  <a:latin typeface="+mn-lt"/>
                  <a:ea typeface="+mj-ea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en-US" altLang="zh-CN" sz="2400" dirty="0"/>
                <a:t>34</a:t>
              </a:r>
              <a:endParaRPr lang="zh-CN" altLang="en-US" sz="2400" dirty="0"/>
            </a:p>
          </p:txBody>
        </p:sp>
        <p:grpSp>
          <p:nvGrpSpPr>
            <p:cNvPr id="28" name="组合 27">
              <a:extLst>
                <a:ext uri="{FF2B5EF4-FFF2-40B4-BE49-F238E27FC236}">
                  <a16:creationId xmlns:a16="http://schemas.microsoft.com/office/drawing/2014/main" id="{DDD8ED6D-5C00-C6A0-3A75-28B850EE351C}"/>
                </a:ext>
              </a:extLst>
            </p:cNvPr>
            <p:cNvGrpSpPr/>
            <p:nvPr/>
          </p:nvGrpSpPr>
          <p:grpSpPr>
            <a:xfrm>
              <a:off x="9507015" y="488669"/>
              <a:ext cx="1349005" cy="461665"/>
              <a:chOff x="9072311" y="5220658"/>
              <a:chExt cx="1349005" cy="461665"/>
            </a:xfrm>
          </p:grpSpPr>
          <p:sp>
            <p:nvSpPr>
              <p:cNvPr id="41" name="文本框 40">
                <a:extLst>
                  <a:ext uri="{FF2B5EF4-FFF2-40B4-BE49-F238E27FC236}">
                    <a16:creationId xmlns:a16="http://schemas.microsoft.com/office/drawing/2014/main" id="{5CFED4DD-509C-A8A2-59BD-4D6922FE3994}"/>
                  </a:ext>
                </a:extLst>
              </p:cNvPr>
              <p:cNvSpPr txBox="1"/>
              <p:nvPr/>
            </p:nvSpPr>
            <p:spPr>
              <a:xfrm>
                <a:off x="9512246" y="5220658"/>
                <a:ext cx="909070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lnSpc>
                    <a:spcPct val="130000"/>
                  </a:lnSpc>
                  <a:defRPr sz="2800" b="1" strike="noStrike">
                    <a:solidFill>
                      <a:srgbClr val="0070C0"/>
                    </a:solidFill>
                    <a:latin typeface="+mn-lt"/>
                    <a:ea typeface="+mj-ea"/>
                  </a:defRPr>
                </a:lvl1pPr>
              </a:lstStyle>
              <a:p>
                <a:pPr algn="ctr">
                  <a:lnSpc>
                    <a:spcPct val="100000"/>
                  </a:lnSpc>
                </a:pPr>
                <a:r>
                  <a:rPr lang="zh-CN" altLang="en-US" sz="2400" dirty="0"/>
                  <a:t>城镇</a:t>
                </a:r>
              </a:p>
            </p:txBody>
          </p:sp>
          <p:sp>
            <p:nvSpPr>
              <p:cNvPr id="42" name="矩形 41">
                <a:extLst>
                  <a:ext uri="{FF2B5EF4-FFF2-40B4-BE49-F238E27FC236}">
                    <a16:creationId xmlns:a16="http://schemas.microsoft.com/office/drawing/2014/main" id="{15170CDA-C385-ABF6-C0F1-C8D85B8A5F9C}"/>
                  </a:ext>
                </a:extLst>
              </p:cNvPr>
              <p:cNvSpPr/>
              <p:nvPr/>
            </p:nvSpPr>
            <p:spPr>
              <a:xfrm>
                <a:off x="9072311" y="5304138"/>
                <a:ext cx="432000" cy="324000"/>
              </a:xfrm>
              <a:prstGeom prst="rect">
                <a:avLst/>
              </a:prstGeom>
              <a:solidFill>
                <a:srgbClr val="FDDA83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29" name="组合 28">
              <a:extLst>
                <a:ext uri="{FF2B5EF4-FFF2-40B4-BE49-F238E27FC236}">
                  <a16:creationId xmlns:a16="http://schemas.microsoft.com/office/drawing/2014/main" id="{BA15BD1B-0CB8-EF64-FB45-5C000F68D807}"/>
                </a:ext>
              </a:extLst>
            </p:cNvPr>
            <p:cNvGrpSpPr/>
            <p:nvPr/>
          </p:nvGrpSpPr>
          <p:grpSpPr>
            <a:xfrm>
              <a:off x="9507015" y="1076497"/>
              <a:ext cx="1349005" cy="461665"/>
              <a:chOff x="9072311" y="5808486"/>
              <a:chExt cx="1349005" cy="461665"/>
            </a:xfrm>
          </p:grpSpPr>
          <p:sp>
            <p:nvSpPr>
              <p:cNvPr id="39" name="文本框 38">
                <a:extLst>
                  <a:ext uri="{FF2B5EF4-FFF2-40B4-BE49-F238E27FC236}">
                    <a16:creationId xmlns:a16="http://schemas.microsoft.com/office/drawing/2014/main" id="{D045AAFB-E794-BD21-2B07-6D070E019F8C}"/>
                  </a:ext>
                </a:extLst>
              </p:cNvPr>
              <p:cNvSpPr txBox="1"/>
              <p:nvPr/>
            </p:nvSpPr>
            <p:spPr>
              <a:xfrm>
                <a:off x="9512246" y="5808486"/>
                <a:ext cx="909070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lnSpc>
                    <a:spcPct val="130000"/>
                  </a:lnSpc>
                  <a:defRPr sz="2800" b="1" strike="noStrike">
                    <a:solidFill>
                      <a:srgbClr val="0070C0"/>
                    </a:solidFill>
                    <a:latin typeface="+mn-lt"/>
                    <a:ea typeface="+mj-ea"/>
                  </a:defRPr>
                </a:lvl1pPr>
              </a:lstStyle>
              <a:p>
                <a:pPr algn="ctr">
                  <a:lnSpc>
                    <a:spcPct val="100000"/>
                  </a:lnSpc>
                </a:pPr>
                <a:r>
                  <a:rPr lang="zh-CN" altLang="en-US" sz="2400" dirty="0"/>
                  <a:t>农村</a:t>
                </a:r>
              </a:p>
            </p:txBody>
          </p:sp>
          <p:sp>
            <p:nvSpPr>
              <p:cNvPr id="40" name="矩形 39">
                <a:extLst>
                  <a:ext uri="{FF2B5EF4-FFF2-40B4-BE49-F238E27FC236}">
                    <a16:creationId xmlns:a16="http://schemas.microsoft.com/office/drawing/2014/main" id="{CE89DD4A-D975-76E0-787A-95AAB4D8BCAA}"/>
                  </a:ext>
                </a:extLst>
              </p:cNvPr>
              <p:cNvSpPr/>
              <p:nvPr/>
            </p:nvSpPr>
            <p:spPr>
              <a:xfrm>
                <a:off x="9072311" y="5883796"/>
                <a:ext cx="432000" cy="324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30" name="组合 29">
              <a:extLst>
                <a:ext uri="{FF2B5EF4-FFF2-40B4-BE49-F238E27FC236}">
                  <a16:creationId xmlns:a16="http://schemas.microsoft.com/office/drawing/2014/main" id="{3AD21043-8F82-287B-7565-14614EF7B454}"/>
                </a:ext>
              </a:extLst>
            </p:cNvPr>
            <p:cNvGrpSpPr/>
            <p:nvPr/>
          </p:nvGrpSpPr>
          <p:grpSpPr>
            <a:xfrm>
              <a:off x="1935802" y="3793063"/>
              <a:ext cx="8261579" cy="489658"/>
              <a:chOff x="1935802" y="4017005"/>
              <a:chExt cx="8261579" cy="489658"/>
            </a:xfrm>
          </p:grpSpPr>
          <p:sp>
            <p:nvSpPr>
              <p:cNvPr id="32" name="文本框 31">
                <a:extLst>
                  <a:ext uri="{FF2B5EF4-FFF2-40B4-BE49-F238E27FC236}">
                    <a16:creationId xmlns:a16="http://schemas.microsoft.com/office/drawing/2014/main" id="{92DCD09D-F773-75CF-9397-978859C8E9C2}"/>
                  </a:ext>
                </a:extLst>
              </p:cNvPr>
              <p:cNvSpPr txBox="1"/>
              <p:nvPr/>
            </p:nvSpPr>
            <p:spPr>
              <a:xfrm>
                <a:off x="2154242" y="4044998"/>
                <a:ext cx="909070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lnSpc>
                    <a:spcPct val="130000"/>
                  </a:lnSpc>
                  <a:defRPr sz="2800" b="1" strike="noStrike">
                    <a:solidFill>
                      <a:srgbClr val="0070C0"/>
                    </a:solidFill>
                    <a:latin typeface="+mn-lt"/>
                    <a:ea typeface="+mj-ea"/>
                  </a:defRPr>
                </a:lvl1pPr>
              </a:lstStyle>
              <a:p>
                <a:pPr algn="ctr">
                  <a:lnSpc>
                    <a:spcPct val="100000"/>
                  </a:lnSpc>
                </a:pPr>
                <a:r>
                  <a:rPr lang="en-US" altLang="zh-CN" sz="2400" dirty="0"/>
                  <a:t>1980</a:t>
                </a:r>
                <a:endParaRPr lang="zh-CN" altLang="en-US" sz="2400" dirty="0"/>
              </a:p>
            </p:txBody>
          </p:sp>
          <p:sp>
            <p:nvSpPr>
              <p:cNvPr id="33" name="文本框 32">
                <a:extLst>
                  <a:ext uri="{FF2B5EF4-FFF2-40B4-BE49-F238E27FC236}">
                    <a16:creationId xmlns:a16="http://schemas.microsoft.com/office/drawing/2014/main" id="{A5E00E16-6928-4AD0-143B-6FD773AF497E}"/>
                  </a:ext>
                </a:extLst>
              </p:cNvPr>
              <p:cNvSpPr txBox="1"/>
              <p:nvPr/>
            </p:nvSpPr>
            <p:spPr>
              <a:xfrm>
                <a:off x="3582652" y="4044998"/>
                <a:ext cx="909070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lnSpc>
                    <a:spcPct val="130000"/>
                  </a:lnSpc>
                  <a:defRPr sz="2800" b="1" strike="noStrike">
                    <a:solidFill>
                      <a:srgbClr val="0070C0"/>
                    </a:solidFill>
                    <a:latin typeface="+mn-lt"/>
                    <a:ea typeface="+mj-ea"/>
                  </a:defRPr>
                </a:lvl1pPr>
              </a:lstStyle>
              <a:p>
                <a:pPr algn="ctr">
                  <a:lnSpc>
                    <a:spcPct val="100000"/>
                  </a:lnSpc>
                </a:pPr>
                <a:r>
                  <a:rPr lang="en-US" altLang="zh-CN" sz="2400" dirty="0"/>
                  <a:t>1990</a:t>
                </a:r>
                <a:endParaRPr lang="zh-CN" altLang="en-US" sz="2400" dirty="0"/>
              </a:p>
            </p:txBody>
          </p:sp>
          <p:sp>
            <p:nvSpPr>
              <p:cNvPr id="34" name="文本框 33">
                <a:extLst>
                  <a:ext uri="{FF2B5EF4-FFF2-40B4-BE49-F238E27FC236}">
                    <a16:creationId xmlns:a16="http://schemas.microsoft.com/office/drawing/2014/main" id="{2D936BF9-F8AA-8585-48EA-9EC15955262C}"/>
                  </a:ext>
                </a:extLst>
              </p:cNvPr>
              <p:cNvSpPr txBox="1"/>
              <p:nvPr/>
            </p:nvSpPr>
            <p:spPr>
              <a:xfrm>
                <a:off x="5070881" y="4044998"/>
                <a:ext cx="909070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lnSpc>
                    <a:spcPct val="130000"/>
                  </a:lnSpc>
                  <a:defRPr sz="2800" b="1" strike="noStrike">
                    <a:solidFill>
                      <a:srgbClr val="0070C0"/>
                    </a:solidFill>
                    <a:latin typeface="+mn-lt"/>
                    <a:ea typeface="+mj-ea"/>
                  </a:defRPr>
                </a:lvl1pPr>
              </a:lstStyle>
              <a:p>
                <a:pPr algn="ctr">
                  <a:lnSpc>
                    <a:spcPct val="100000"/>
                  </a:lnSpc>
                </a:pPr>
                <a:r>
                  <a:rPr lang="en-US" altLang="zh-CN" sz="2400" dirty="0"/>
                  <a:t>2000</a:t>
                </a:r>
                <a:endParaRPr lang="zh-CN" altLang="en-US" sz="2400" dirty="0"/>
              </a:p>
            </p:txBody>
          </p:sp>
          <p:sp>
            <p:nvSpPr>
              <p:cNvPr id="35" name="文本框 34">
                <a:extLst>
                  <a:ext uri="{FF2B5EF4-FFF2-40B4-BE49-F238E27FC236}">
                    <a16:creationId xmlns:a16="http://schemas.microsoft.com/office/drawing/2014/main" id="{BB635B25-1A98-AD42-4A07-F3E291A90105}"/>
                  </a:ext>
                </a:extLst>
              </p:cNvPr>
              <p:cNvSpPr txBox="1"/>
              <p:nvPr/>
            </p:nvSpPr>
            <p:spPr>
              <a:xfrm>
                <a:off x="6512460" y="4044998"/>
                <a:ext cx="909070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lnSpc>
                    <a:spcPct val="130000"/>
                  </a:lnSpc>
                  <a:defRPr sz="2800" b="1" strike="noStrike">
                    <a:solidFill>
                      <a:srgbClr val="0070C0"/>
                    </a:solidFill>
                    <a:latin typeface="+mn-lt"/>
                    <a:ea typeface="+mj-ea"/>
                  </a:defRPr>
                </a:lvl1pPr>
              </a:lstStyle>
              <a:p>
                <a:pPr algn="ctr">
                  <a:lnSpc>
                    <a:spcPct val="100000"/>
                  </a:lnSpc>
                </a:pPr>
                <a:r>
                  <a:rPr lang="en-US" altLang="zh-CN" sz="2400" dirty="0"/>
                  <a:t>2010</a:t>
                </a:r>
                <a:endParaRPr lang="zh-CN" altLang="en-US" sz="2400" dirty="0"/>
              </a:p>
            </p:txBody>
          </p:sp>
          <p:sp>
            <p:nvSpPr>
              <p:cNvPr id="36" name="文本框 35">
                <a:extLst>
                  <a:ext uri="{FF2B5EF4-FFF2-40B4-BE49-F238E27FC236}">
                    <a16:creationId xmlns:a16="http://schemas.microsoft.com/office/drawing/2014/main" id="{33547C87-17F3-E71A-26E4-A1D324A1CDEC}"/>
                  </a:ext>
                </a:extLst>
              </p:cNvPr>
              <p:cNvSpPr txBox="1"/>
              <p:nvPr/>
            </p:nvSpPr>
            <p:spPr>
              <a:xfrm>
                <a:off x="8038010" y="4044998"/>
                <a:ext cx="909070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lnSpc>
                    <a:spcPct val="130000"/>
                  </a:lnSpc>
                  <a:defRPr sz="2800" b="1" strike="noStrike">
                    <a:solidFill>
                      <a:srgbClr val="0070C0"/>
                    </a:solidFill>
                    <a:latin typeface="+mn-lt"/>
                    <a:ea typeface="+mj-ea"/>
                  </a:defRPr>
                </a:lvl1pPr>
              </a:lstStyle>
              <a:p>
                <a:pPr algn="ctr">
                  <a:lnSpc>
                    <a:spcPct val="100000"/>
                  </a:lnSpc>
                </a:pPr>
                <a:r>
                  <a:rPr lang="en-US" altLang="zh-CN" sz="2400" dirty="0"/>
                  <a:t>2020</a:t>
                </a:r>
                <a:endParaRPr lang="zh-CN" altLang="en-US" sz="2400" dirty="0"/>
              </a:p>
            </p:txBody>
          </p:sp>
          <p:sp>
            <p:nvSpPr>
              <p:cNvPr id="37" name="文本框 36">
                <a:extLst>
                  <a:ext uri="{FF2B5EF4-FFF2-40B4-BE49-F238E27FC236}">
                    <a16:creationId xmlns:a16="http://schemas.microsoft.com/office/drawing/2014/main" id="{2946ADB4-3F2A-5FF1-24D3-6CC1654C7153}"/>
                  </a:ext>
                </a:extLst>
              </p:cNvPr>
              <p:cNvSpPr txBox="1"/>
              <p:nvPr/>
            </p:nvSpPr>
            <p:spPr>
              <a:xfrm>
                <a:off x="9288311" y="4044998"/>
                <a:ext cx="909070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lnSpc>
                    <a:spcPct val="130000"/>
                  </a:lnSpc>
                  <a:defRPr sz="2800" b="1" strike="noStrike">
                    <a:solidFill>
                      <a:srgbClr val="0070C0"/>
                    </a:solidFill>
                    <a:latin typeface="+mn-lt"/>
                    <a:ea typeface="+mj-ea"/>
                  </a:defRPr>
                </a:lvl1pPr>
              </a:lstStyle>
              <a:p>
                <a:pPr algn="ctr">
                  <a:lnSpc>
                    <a:spcPct val="100000"/>
                  </a:lnSpc>
                </a:pPr>
                <a:r>
                  <a:rPr lang="zh-CN" altLang="en-US" sz="2400" dirty="0"/>
                  <a:t>年份</a:t>
                </a:r>
              </a:p>
            </p:txBody>
          </p:sp>
          <p:cxnSp>
            <p:nvCxnSpPr>
              <p:cNvPr id="38" name="直接连接符 37">
                <a:extLst>
                  <a:ext uri="{FF2B5EF4-FFF2-40B4-BE49-F238E27FC236}">
                    <a16:creationId xmlns:a16="http://schemas.microsoft.com/office/drawing/2014/main" id="{C9B69702-A49D-5CAA-5EF6-4A924F73458B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935802" y="4017005"/>
                <a:ext cx="8178582" cy="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1" name="文本框 30">
              <a:extLst>
                <a:ext uri="{FF2B5EF4-FFF2-40B4-BE49-F238E27FC236}">
                  <a16:creationId xmlns:a16="http://schemas.microsoft.com/office/drawing/2014/main" id="{38243000-F06B-02F3-F45C-E063704B7FBA}"/>
                </a:ext>
              </a:extLst>
            </p:cNvPr>
            <p:cNvSpPr txBox="1"/>
            <p:nvPr/>
          </p:nvSpPr>
          <p:spPr>
            <a:xfrm>
              <a:off x="3040342" y="304011"/>
              <a:ext cx="4443702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defRPr sz="3600" b="1" kern="0">
                  <a:latin typeface="+mn-lt"/>
                  <a:ea typeface="+mn-ea"/>
                </a:defRPr>
              </a:lvl1pPr>
            </a:lstStyle>
            <a:p>
              <a:pPr algn="ctr"/>
              <a:r>
                <a:rPr lang="zh-CN" altLang="en-US" sz="2400" dirty="0"/>
                <a:t>某地区城乡人口数统计图</a:t>
              </a:r>
            </a:p>
          </p:txBody>
        </p:sp>
      </p:grpSp>
      <p:sp>
        <p:nvSpPr>
          <p:cNvPr id="57" name="文本框 56">
            <a:extLst>
              <a:ext uri="{FF2B5EF4-FFF2-40B4-BE49-F238E27FC236}">
                <a16:creationId xmlns:a16="http://schemas.microsoft.com/office/drawing/2014/main" id="{71B257CE-01A2-1C12-80D2-7FB13E345390}"/>
              </a:ext>
            </a:extLst>
          </p:cNvPr>
          <p:cNvSpPr txBox="1"/>
          <p:nvPr/>
        </p:nvSpPr>
        <p:spPr>
          <a:xfrm>
            <a:off x="657174" y="4529018"/>
            <a:ext cx="9281841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400" b="1" kern="0">
                <a:latin typeface="+mn-lt"/>
                <a:ea typeface="+mn-ea"/>
              </a:defRPr>
            </a:lvl1pPr>
          </a:lstStyle>
          <a:p>
            <a:r>
              <a:rPr lang="zh-CN" altLang="en-US" dirty="0"/>
              <a:t>（</a:t>
            </a:r>
            <a:r>
              <a:rPr lang="en-US" altLang="zh-CN" dirty="0"/>
              <a:t>2</a:t>
            </a:r>
            <a:r>
              <a:rPr lang="zh-CN" altLang="en-US" dirty="0"/>
              <a:t>）哪一年农村人口数最多？哪一年最少？</a:t>
            </a:r>
          </a:p>
        </p:txBody>
      </p:sp>
      <p:sp>
        <p:nvSpPr>
          <p:cNvPr id="58" name="椭圆 57">
            <a:extLst>
              <a:ext uri="{FF2B5EF4-FFF2-40B4-BE49-F238E27FC236}">
                <a16:creationId xmlns:a16="http://schemas.microsoft.com/office/drawing/2014/main" id="{1C8F2242-F874-CDA1-0237-4F10B025FE24}"/>
              </a:ext>
            </a:extLst>
          </p:cNvPr>
          <p:cNvSpPr/>
          <p:nvPr/>
        </p:nvSpPr>
        <p:spPr>
          <a:xfrm>
            <a:off x="9344020" y="1001329"/>
            <a:ext cx="1512000" cy="612000"/>
          </a:xfrm>
          <a:prstGeom prst="ellipse">
            <a:avLst/>
          </a:prstGeom>
          <a:noFill/>
          <a:ln w="28575">
            <a:solidFill>
              <a:srgbClr val="FF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9" name="文本框 58">
            <a:extLst>
              <a:ext uri="{FF2B5EF4-FFF2-40B4-BE49-F238E27FC236}">
                <a16:creationId xmlns:a16="http://schemas.microsoft.com/office/drawing/2014/main" id="{46243761-91F2-FB52-CADA-EFF442E1AE3D}"/>
              </a:ext>
            </a:extLst>
          </p:cNvPr>
          <p:cNvSpPr txBox="1"/>
          <p:nvPr/>
        </p:nvSpPr>
        <p:spPr>
          <a:xfrm>
            <a:off x="9426813" y="1678758"/>
            <a:ext cx="2479049" cy="10769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b="1" i="0" u="none" strike="noStrike" baseline="0" dirty="0">
                <a:solidFill>
                  <a:srgbClr val="FF00FF"/>
                </a:solidFill>
                <a:latin typeface="+mn-lt"/>
                <a:ea typeface="+mj-ea"/>
              </a:rPr>
              <a:t>绿色色块</a:t>
            </a:r>
            <a:r>
              <a:rPr lang="zh-CN" altLang="en-US" sz="2800" b="1" dirty="0">
                <a:solidFill>
                  <a:srgbClr val="FF00FF"/>
                </a:solidFill>
                <a:latin typeface="+mn-lt"/>
                <a:ea typeface="+mj-ea"/>
              </a:rPr>
              <a:t>表示</a:t>
            </a:r>
            <a:r>
              <a:rPr lang="zh-CN" altLang="en-US" sz="2800" b="1" i="0" u="none" strike="noStrike" baseline="0" dirty="0">
                <a:solidFill>
                  <a:srgbClr val="FF00FF"/>
                </a:solidFill>
                <a:latin typeface="+mn-lt"/>
                <a:ea typeface="+mj-ea"/>
              </a:rPr>
              <a:t>农村人口数。</a:t>
            </a:r>
            <a:endParaRPr lang="zh-CN" altLang="en-US" sz="2800" b="1" dirty="0">
              <a:solidFill>
                <a:srgbClr val="FF00FF"/>
              </a:solidFill>
              <a:latin typeface="+mn-lt"/>
              <a:ea typeface="+mj-ea"/>
            </a:endParaRPr>
          </a:p>
        </p:txBody>
      </p:sp>
      <p:sp>
        <p:nvSpPr>
          <p:cNvPr id="60" name="椭圆 59">
            <a:extLst>
              <a:ext uri="{FF2B5EF4-FFF2-40B4-BE49-F238E27FC236}">
                <a16:creationId xmlns:a16="http://schemas.microsoft.com/office/drawing/2014/main" id="{DB1C2670-2A4E-E9B4-163D-DBE94AAB22AD}"/>
              </a:ext>
            </a:extLst>
          </p:cNvPr>
          <p:cNvSpPr/>
          <p:nvPr/>
        </p:nvSpPr>
        <p:spPr>
          <a:xfrm>
            <a:off x="2362766" y="1058900"/>
            <a:ext cx="909067" cy="61200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1" name="椭圆 60">
            <a:extLst>
              <a:ext uri="{FF2B5EF4-FFF2-40B4-BE49-F238E27FC236}">
                <a16:creationId xmlns:a16="http://schemas.microsoft.com/office/drawing/2014/main" id="{DC01F990-FE1C-4860-E3D8-D1171E212B33}"/>
              </a:ext>
            </a:extLst>
          </p:cNvPr>
          <p:cNvSpPr/>
          <p:nvPr/>
        </p:nvSpPr>
        <p:spPr>
          <a:xfrm>
            <a:off x="8337693" y="2067486"/>
            <a:ext cx="720000" cy="54000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2" name="文本框 61">
            <a:extLst>
              <a:ext uri="{FF2B5EF4-FFF2-40B4-BE49-F238E27FC236}">
                <a16:creationId xmlns:a16="http://schemas.microsoft.com/office/drawing/2014/main" id="{A71BD7DD-9340-F7AB-769A-84D22CA82FBB}"/>
              </a:ext>
            </a:extLst>
          </p:cNvPr>
          <p:cNvSpPr txBox="1"/>
          <p:nvPr/>
        </p:nvSpPr>
        <p:spPr>
          <a:xfrm>
            <a:off x="1767155" y="5423380"/>
            <a:ext cx="865768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200" b="1" i="0" u="none" strike="noStrike" baseline="0" dirty="0">
                <a:solidFill>
                  <a:srgbClr val="FF0000"/>
                </a:solidFill>
                <a:latin typeface="+mn-lt"/>
                <a:ea typeface="+mj-ea"/>
              </a:rPr>
              <a:t>1980 </a:t>
            </a:r>
            <a:r>
              <a:rPr lang="zh-CN" altLang="en-US" sz="3200" b="1" i="0" u="none" strike="noStrike" baseline="0" dirty="0">
                <a:solidFill>
                  <a:srgbClr val="FF0000"/>
                </a:solidFill>
                <a:latin typeface="+mn-lt"/>
                <a:ea typeface="+mj-ea"/>
              </a:rPr>
              <a:t>年人口数最多，</a:t>
            </a:r>
            <a:r>
              <a:rPr lang="en-US" altLang="zh-CN" sz="3200" b="1" i="0" u="none" strike="noStrike" baseline="0" dirty="0">
                <a:solidFill>
                  <a:srgbClr val="FF0000"/>
                </a:solidFill>
                <a:latin typeface="+mn-lt"/>
                <a:ea typeface="+mj-ea"/>
              </a:rPr>
              <a:t>2020 </a:t>
            </a:r>
            <a:r>
              <a:rPr lang="zh-CN" altLang="en-US" sz="3200" b="1" i="0" u="none" strike="noStrike" baseline="0" dirty="0">
                <a:solidFill>
                  <a:srgbClr val="FF0000"/>
                </a:solidFill>
                <a:latin typeface="+mn-lt"/>
                <a:ea typeface="+mj-ea"/>
              </a:rPr>
              <a:t>年人口数最少。</a:t>
            </a:r>
            <a:endParaRPr lang="zh-CN" altLang="en-US" sz="3200" b="1" dirty="0">
              <a:solidFill>
                <a:srgbClr val="FF0000"/>
              </a:solidFill>
              <a:latin typeface="+mn-lt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4578802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" grpId="0"/>
      <p:bldP spid="58" grpId="0" animBg="1"/>
      <p:bldP spid="59" grpId="0"/>
      <p:bldP spid="60" grpId="0" animBg="1"/>
      <p:bldP spid="61" grpId="0" animBg="1"/>
      <p:bldP spid="6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B9694A78-D802-ACDB-5522-CAF925004C20}"/>
              </a:ext>
            </a:extLst>
          </p:cNvPr>
          <p:cNvGrpSpPr/>
          <p:nvPr/>
        </p:nvGrpSpPr>
        <p:grpSpPr>
          <a:xfrm>
            <a:off x="1323462" y="304011"/>
            <a:ext cx="9532558" cy="3978710"/>
            <a:chOff x="1323462" y="304011"/>
            <a:chExt cx="9532558" cy="3978710"/>
          </a:xfrm>
        </p:grpSpPr>
        <p:sp>
          <p:nvSpPr>
            <p:cNvPr id="3" name="文本框 2">
              <a:extLst>
                <a:ext uri="{FF2B5EF4-FFF2-40B4-BE49-F238E27FC236}">
                  <a16:creationId xmlns:a16="http://schemas.microsoft.com/office/drawing/2014/main" id="{EC89D081-D7F2-7403-A445-99F35D865806}"/>
                </a:ext>
              </a:extLst>
            </p:cNvPr>
            <p:cNvSpPr txBox="1"/>
            <p:nvPr/>
          </p:nvSpPr>
          <p:spPr>
            <a:xfrm>
              <a:off x="1323462" y="604770"/>
              <a:ext cx="1694687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2800" b="1" strike="noStrike">
                  <a:solidFill>
                    <a:srgbClr val="0070C0"/>
                  </a:solidFill>
                  <a:latin typeface="+mn-lt"/>
                  <a:ea typeface="+mj-ea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zh-CN" altLang="en-US" sz="2400" dirty="0">
                  <a:solidFill>
                    <a:schemeClr val="tx1"/>
                  </a:solidFill>
                </a:rPr>
                <a:t>人数</a:t>
              </a:r>
              <a:r>
                <a:rPr lang="en-US" altLang="zh-CN" sz="2400" dirty="0">
                  <a:solidFill>
                    <a:schemeClr val="tx1"/>
                  </a:solidFill>
                </a:rPr>
                <a:t>/</a:t>
              </a:r>
              <a:r>
                <a:rPr lang="zh-CN" altLang="en-US" sz="2400" dirty="0">
                  <a:solidFill>
                    <a:schemeClr val="tx1"/>
                  </a:solidFill>
                </a:rPr>
                <a:t>万人</a:t>
              </a:r>
            </a:p>
          </p:txBody>
        </p:sp>
        <p:grpSp>
          <p:nvGrpSpPr>
            <p:cNvPr id="4" name="组合 3">
              <a:extLst>
                <a:ext uri="{FF2B5EF4-FFF2-40B4-BE49-F238E27FC236}">
                  <a16:creationId xmlns:a16="http://schemas.microsoft.com/office/drawing/2014/main" id="{64FB211F-DA3B-906D-9FDE-C5E08ADEB54E}"/>
                </a:ext>
              </a:extLst>
            </p:cNvPr>
            <p:cNvGrpSpPr/>
            <p:nvPr/>
          </p:nvGrpSpPr>
          <p:grpSpPr>
            <a:xfrm>
              <a:off x="1414930" y="1054345"/>
              <a:ext cx="664872" cy="2987258"/>
              <a:chOff x="1414930" y="1278287"/>
              <a:chExt cx="664872" cy="2987258"/>
            </a:xfrm>
          </p:grpSpPr>
          <p:cxnSp>
            <p:nvCxnSpPr>
              <p:cNvPr id="40" name="直接连接符 39">
                <a:extLst>
                  <a:ext uri="{FF2B5EF4-FFF2-40B4-BE49-F238E27FC236}">
                    <a16:creationId xmlns:a16="http://schemas.microsoft.com/office/drawing/2014/main" id="{BD175A02-58C7-8DE9-747F-82A9CD450860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942208" y="1278287"/>
                <a:ext cx="0" cy="2748049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" name="直接连接符 40">
                <a:extLst>
                  <a:ext uri="{FF2B5EF4-FFF2-40B4-BE49-F238E27FC236}">
                    <a16:creationId xmlns:a16="http://schemas.microsoft.com/office/drawing/2014/main" id="{BA7C262E-56EE-BAE1-D859-9F5F9460B33F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935802" y="3631339"/>
                <a:ext cx="144000" cy="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" name="直接连接符 41">
                <a:extLst>
                  <a:ext uri="{FF2B5EF4-FFF2-40B4-BE49-F238E27FC236}">
                    <a16:creationId xmlns:a16="http://schemas.microsoft.com/office/drawing/2014/main" id="{ADF470C3-9B6E-7CFC-AFB8-3EC039FD262E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935802" y="3245673"/>
                <a:ext cx="144000" cy="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直接连接符 42">
                <a:extLst>
                  <a:ext uri="{FF2B5EF4-FFF2-40B4-BE49-F238E27FC236}">
                    <a16:creationId xmlns:a16="http://schemas.microsoft.com/office/drawing/2014/main" id="{63A9794E-1E8E-355E-6196-AD9B11999E18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935802" y="2860007"/>
                <a:ext cx="144000" cy="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直接连接符 43">
                <a:extLst>
                  <a:ext uri="{FF2B5EF4-FFF2-40B4-BE49-F238E27FC236}">
                    <a16:creationId xmlns:a16="http://schemas.microsoft.com/office/drawing/2014/main" id="{F1D2ED76-663D-6E31-83C0-70983686AD9B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935802" y="2474341"/>
                <a:ext cx="144000" cy="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直接连接符 44">
                <a:extLst>
                  <a:ext uri="{FF2B5EF4-FFF2-40B4-BE49-F238E27FC236}">
                    <a16:creationId xmlns:a16="http://schemas.microsoft.com/office/drawing/2014/main" id="{B2C20527-AF37-B421-E51B-A3F3870AD75B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935802" y="2088675"/>
                <a:ext cx="144000" cy="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" name="直接连接符 45">
                <a:extLst>
                  <a:ext uri="{FF2B5EF4-FFF2-40B4-BE49-F238E27FC236}">
                    <a16:creationId xmlns:a16="http://schemas.microsoft.com/office/drawing/2014/main" id="{FF39F351-BB8A-77CD-FDEB-A8525F67A0BC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935802" y="1703009"/>
                <a:ext cx="144000" cy="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7" name="文本框 46">
                <a:extLst>
                  <a:ext uri="{FF2B5EF4-FFF2-40B4-BE49-F238E27FC236}">
                    <a16:creationId xmlns:a16="http://schemas.microsoft.com/office/drawing/2014/main" id="{B48AEC2B-9028-E287-A1F9-6438A686912C}"/>
                  </a:ext>
                </a:extLst>
              </p:cNvPr>
              <p:cNvSpPr txBox="1"/>
              <p:nvPr/>
            </p:nvSpPr>
            <p:spPr>
              <a:xfrm>
                <a:off x="1414930" y="3421326"/>
                <a:ext cx="527000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lnSpc>
                    <a:spcPct val="130000"/>
                  </a:lnSpc>
                  <a:defRPr sz="2800" b="1" strike="noStrike">
                    <a:solidFill>
                      <a:srgbClr val="0070C0"/>
                    </a:solidFill>
                    <a:latin typeface="+mn-lt"/>
                    <a:ea typeface="+mj-ea"/>
                  </a:defRPr>
                </a:lvl1pPr>
              </a:lstStyle>
              <a:p>
                <a:pPr algn="ctr">
                  <a:lnSpc>
                    <a:spcPct val="100000"/>
                  </a:lnSpc>
                </a:pPr>
                <a:r>
                  <a:rPr lang="en-US" altLang="zh-CN" sz="2400" dirty="0">
                    <a:solidFill>
                      <a:schemeClr val="tx1"/>
                    </a:solidFill>
                  </a:rPr>
                  <a:t>10</a:t>
                </a:r>
                <a:endParaRPr lang="zh-CN" altLang="en-US" sz="24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48" name="文本框 47">
                <a:extLst>
                  <a:ext uri="{FF2B5EF4-FFF2-40B4-BE49-F238E27FC236}">
                    <a16:creationId xmlns:a16="http://schemas.microsoft.com/office/drawing/2014/main" id="{9A436CEC-A801-9A9E-D1B6-230730948F36}"/>
                  </a:ext>
                </a:extLst>
              </p:cNvPr>
              <p:cNvSpPr txBox="1"/>
              <p:nvPr/>
            </p:nvSpPr>
            <p:spPr>
              <a:xfrm>
                <a:off x="1414930" y="3010777"/>
                <a:ext cx="527000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lnSpc>
                    <a:spcPct val="130000"/>
                  </a:lnSpc>
                  <a:defRPr sz="2800" b="1" strike="noStrike">
                    <a:solidFill>
                      <a:srgbClr val="0070C0"/>
                    </a:solidFill>
                    <a:latin typeface="+mn-lt"/>
                    <a:ea typeface="+mj-ea"/>
                  </a:defRPr>
                </a:lvl1pPr>
              </a:lstStyle>
              <a:p>
                <a:pPr algn="ctr">
                  <a:lnSpc>
                    <a:spcPct val="100000"/>
                  </a:lnSpc>
                </a:pPr>
                <a:r>
                  <a:rPr lang="en-US" altLang="zh-CN" sz="2400" dirty="0">
                    <a:solidFill>
                      <a:schemeClr val="tx1"/>
                    </a:solidFill>
                  </a:rPr>
                  <a:t>20</a:t>
                </a:r>
                <a:endParaRPr lang="zh-CN" altLang="en-US" sz="24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49" name="文本框 48">
                <a:extLst>
                  <a:ext uri="{FF2B5EF4-FFF2-40B4-BE49-F238E27FC236}">
                    <a16:creationId xmlns:a16="http://schemas.microsoft.com/office/drawing/2014/main" id="{ABE7EB04-BE18-06DE-E84E-48BCEF21062C}"/>
                  </a:ext>
                </a:extLst>
              </p:cNvPr>
              <p:cNvSpPr txBox="1"/>
              <p:nvPr/>
            </p:nvSpPr>
            <p:spPr>
              <a:xfrm>
                <a:off x="1414930" y="2665545"/>
                <a:ext cx="527000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lnSpc>
                    <a:spcPct val="130000"/>
                  </a:lnSpc>
                  <a:defRPr sz="2800" b="1" strike="noStrike">
                    <a:solidFill>
                      <a:srgbClr val="0070C0"/>
                    </a:solidFill>
                    <a:latin typeface="+mn-lt"/>
                    <a:ea typeface="+mj-ea"/>
                  </a:defRPr>
                </a:lvl1pPr>
              </a:lstStyle>
              <a:p>
                <a:pPr algn="ctr">
                  <a:lnSpc>
                    <a:spcPct val="100000"/>
                  </a:lnSpc>
                </a:pPr>
                <a:r>
                  <a:rPr lang="en-US" altLang="zh-CN" sz="2400" dirty="0">
                    <a:solidFill>
                      <a:schemeClr val="tx1"/>
                    </a:solidFill>
                  </a:rPr>
                  <a:t>30</a:t>
                </a:r>
                <a:endParaRPr lang="zh-CN" altLang="en-US" sz="24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50" name="文本框 49">
                <a:extLst>
                  <a:ext uri="{FF2B5EF4-FFF2-40B4-BE49-F238E27FC236}">
                    <a16:creationId xmlns:a16="http://schemas.microsoft.com/office/drawing/2014/main" id="{1AFA10F6-02C4-109F-BE17-2B15B94AFD9E}"/>
                  </a:ext>
                </a:extLst>
              </p:cNvPr>
              <p:cNvSpPr txBox="1"/>
              <p:nvPr/>
            </p:nvSpPr>
            <p:spPr>
              <a:xfrm>
                <a:off x="1414930" y="2273660"/>
                <a:ext cx="527000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lnSpc>
                    <a:spcPct val="130000"/>
                  </a:lnSpc>
                  <a:defRPr sz="2800" b="1" strike="noStrike">
                    <a:solidFill>
                      <a:srgbClr val="0070C0"/>
                    </a:solidFill>
                    <a:latin typeface="+mn-lt"/>
                    <a:ea typeface="+mj-ea"/>
                  </a:defRPr>
                </a:lvl1pPr>
              </a:lstStyle>
              <a:p>
                <a:pPr algn="ctr">
                  <a:lnSpc>
                    <a:spcPct val="100000"/>
                  </a:lnSpc>
                </a:pPr>
                <a:r>
                  <a:rPr lang="en-US" altLang="zh-CN" sz="2400" dirty="0">
                    <a:solidFill>
                      <a:schemeClr val="tx1"/>
                    </a:solidFill>
                  </a:rPr>
                  <a:t>40</a:t>
                </a:r>
                <a:endParaRPr lang="zh-CN" altLang="en-US" sz="24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51" name="文本框 50">
                <a:extLst>
                  <a:ext uri="{FF2B5EF4-FFF2-40B4-BE49-F238E27FC236}">
                    <a16:creationId xmlns:a16="http://schemas.microsoft.com/office/drawing/2014/main" id="{7907D452-0F2A-DBB0-D918-568A451DC1DB}"/>
                  </a:ext>
                </a:extLst>
              </p:cNvPr>
              <p:cNvSpPr txBox="1"/>
              <p:nvPr/>
            </p:nvSpPr>
            <p:spPr>
              <a:xfrm>
                <a:off x="1414930" y="1881775"/>
                <a:ext cx="527000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lnSpc>
                    <a:spcPct val="130000"/>
                  </a:lnSpc>
                  <a:defRPr sz="2800" b="1" strike="noStrike">
                    <a:solidFill>
                      <a:srgbClr val="0070C0"/>
                    </a:solidFill>
                    <a:latin typeface="+mn-lt"/>
                    <a:ea typeface="+mj-ea"/>
                  </a:defRPr>
                </a:lvl1pPr>
              </a:lstStyle>
              <a:p>
                <a:pPr algn="ctr">
                  <a:lnSpc>
                    <a:spcPct val="100000"/>
                  </a:lnSpc>
                </a:pPr>
                <a:r>
                  <a:rPr lang="en-US" altLang="zh-CN" sz="2400" dirty="0">
                    <a:solidFill>
                      <a:schemeClr val="tx1"/>
                    </a:solidFill>
                  </a:rPr>
                  <a:t>50</a:t>
                </a:r>
                <a:endParaRPr lang="zh-CN" altLang="en-US" sz="24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52" name="文本框 51">
                <a:extLst>
                  <a:ext uri="{FF2B5EF4-FFF2-40B4-BE49-F238E27FC236}">
                    <a16:creationId xmlns:a16="http://schemas.microsoft.com/office/drawing/2014/main" id="{E4AC67E8-3126-9BD6-5867-6927F8615D94}"/>
                  </a:ext>
                </a:extLst>
              </p:cNvPr>
              <p:cNvSpPr txBox="1"/>
              <p:nvPr/>
            </p:nvSpPr>
            <p:spPr>
              <a:xfrm>
                <a:off x="1414930" y="1461895"/>
                <a:ext cx="527000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lnSpc>
                    <a:spcPct val="130000"/>
                  </a:lnSpc>
                  <a:defRPr sz="2800" b="1" strike="noStrike">
                    <a:solidFill>
                      <a:srgbClr val="0070C0"/>
                    </a:solidFill>
                    <a:latin typeface="+mn-lt"/>
                    <a:ea typeface="+mj-ea"/>
                  </a:defRPr>
                </a:lvl1pPr>
              </a:lstStyle>
              <a:p>
                <a:pPr algn="ctr">
                  <a:lnSpc>
                    <a:spcPct val="100000"/>
                  </a:lnSpc>
                </a:pPr>
                <a:r>
                  <a:rPr lang="en-US" altLang="zh-CN" sz="2400" dirty="0">
                    <a:solidFill>
                      <a:schemeClr val="tx1"/>
                    </a:solidFill>
                  </a:rPr>
                  <a:t>60</a:t>
                </a:r>
                <a:endParaRPr lang="zh-CN" altLang="en-US" sz="24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53" name="文本框 52">
                <a:extLst>
                  <a:ext uri="{FF2B5EF4-FFF2-40B4-BE49-F238E27FC236}">
                    <a16:creationId xmlns:a16="http://schemas.microsoft.com/office/drawing/2014/main" id="{86753A8B-57FC-38CA-AD10-728C2AF81E0F}"/>
                  </a:ext>
                </a:extLst>
              </p:cNvPr>
              <p:cNvSpPr txBox="1"/>
              <p:nvPr/>
            </p:nvSpPr>
            <p:spPr>
              <a:xfrm>
                <a:off x="1414930" y="3803880"/>
                <a:ext cx="527000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lnSpc>
                    <a:spcPct val="130000"/>
                  </a:lnSpc>
                  <a:defRPr sz="2800" b="1" strike="noStrike">
                    <a:solidFill>
                      <a:srgbClr val="0070C0"/>
                    </a:solidFill>
                    <a:latin typeface="+mn-lt"/>
                    <a:ea typeface="+mj-ea"/>
                  </a:defRPr>
                </a:lvl1pPr>
              </a:lstStyle>
              <a:p>
                <a:pPr algn="ctr">
                  <a:lnSpc>
                    <a:spcPct val="100000"/>
                  </a:lnSpc>
                </a:pPr>
                <a:r>
                  <a:rPr lang="en-US" altLang="zh-CN" sz="2400" dirty="0">
                    <a:solidFill>
                      <a:schemeClr val="tx1"/>
                    </a:solidFill>
                  </a:rPr>
                  <a:t>0</a:t>
                </a:r>
                <a:endParaRPr lang="zh-CN" altLang="en-US" sz="2400" dirty="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97303ED6-02AF-9CEA-4B43-4D33B335CAFB}"/>
                </a:ext>
              </a:extLst>
            </p:cNvPr>
            <p:cNvSpPr/>
            <p:nvPr/>
          </p:nvSpPr>
          <p:spPr>
            <a:xfrm>
              <a:off x="2176556" y="2983686"/>
              <a:ext cx="432000" cy="813944"/>
            </a:xfrm>
            <a:prstGeom prst="rect">
              <a:avLst/>
            </a:prstGeom>
            <a:solidFill>
              <a:srgbClr val="FDDA83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8C04032C-ADA7-308E-3F24-036BA619D59E}"/>
                </a:ext>
              </a:extLst>
            </p:cNvPr>
            <p:cNvSpPr/>
            <p:nvPr/>
          </p:nvSpPr>
          <p:spPr>
            <a:xfrm>
              <a:off x="3608489" y="2710635"/>
              <a:ext cx="432000" cy="1086995"/>
            </a:xfrm>
            <a:prstGeom prst="rect">
              <a:avLst/>
            </a:prstGeom>
            <a:solidFill>
              <a:srgbClr val="FDDA83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矩形 6">
              <a:extLst>
                <a:ext uri="{FF2B5EF4-FFF2-40B4-BE49-F238E27FC236}">
                  <a16:creationId xmlns:a16="http://schemas.microsoft.com/office/drawing/2014/main" id="{D8B8E74D-E131-4793-074D-F53635814BF9}"/>
                </a:ext>
              </a:extLst>
            </p:cNvPr>
            <p:cNvSpPr/>
            <p:nvPr/>
          </p:nvSpPr>
          <p:spPr>
            <a:xfrm>
              <a:off x="5082723" y="2444609"/>
              <a:ext cx="432000" cy="1353021"/>
            </a:xfrm>
            <a:prstGeom prst="rect">
              <a:avLst/>
            </a:prstGeom>
            <a:solidFill>
              <a:srgbClr val="FDDA83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C5B6EE21-04EE-772C-39C3-18EC1A879E0C}"/>
                </a:ext>
              </a:extLst>
            </p:cNvPr>
            <p:cNvSpPr/>
            <p:nvPr/>
          </p:nvSpPr>
          <p:spPr>
            <a:xfrm>
              <a:off x="6519633" y="2015401"/>
              <a:ext cx="432000" cy="1782229"/>
            </a:xfrm>
            <a:prstGeom prst="rect">
              <a:avLst/>
            </a:prstGeom>
            <a:solidFill>
              <a:srgbClr val="FDDA83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矩形 8">
              <a:extLst>
                <a:ext uri="{FF2B5EF4-FFF2-40B4-BE49-F238E27FC236}">
                  <a16:creationId xmlns:a16="http://schemas.microsoft.com/office/drawing/2014/main" id="{18729A75-0319-1A29-CB9F-3688E9A3DCF6}"/>
                </a:ext>
              </a:extLst>
            </p:cNvPr>
            <p:cNvSpPr/>
            <p:nvPr/>
          </p:nvSpPr>
          <p:spPr>
            <a:xfrm>
              <a:off x="8049857" y="1520879"/>
              <a:ext cx="432000" cy="2276752"/>
            </a:xfrm>
            <a:prstGeom prst="rect">
              <a:avLst/>
            </a:prstGeom>
            <a:solidFill>
              <a:srgbClr val="FDDA83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id="{7518762D-A7AD-C5C8-566E-5D76D225F1C7}"/>
                </a:ext>
              </a:extLst>
            </p:cNvPr>
            <p:cNvSpPr txBox="1"/>
            <p:nvPr/>
          </p:nvSpPr>
          <p:spPr>
            <a:xfrm>
              <a:off x="2109827" y="2532074"/>
              <a:ext cx="556374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2800" b="1" strike="noStrike">
                  <a:solidFill>
                    <a:srgbClr val="0070C0"/>
                  </a:solidFill>
                  <a:latin typeface="+mn-lt"/>
                  <a:ea typeface="+mj-ea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en-US" altLang="zh-CN" sz="2400" dirty="0"/>
                <a:t>21</a:t>
              </a:r>
              <a:endParaRPr lang="zh-CN" altLang="en-US" sz="2400" dirty="0"/>
            </a:p>
          </p:txBody>
        </p:sp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ECB5E308-6CFE-DFA8-28F3-110BE5EC4233}"/>
                </a:ext>
              </a:extLst>
            </p:cNvPr>
            <p:cNvSpPr txBox="1"/>
            <p:nvPr/>
          </p:nvSpPr>
          <p:spPr>
            <a:xfrm>
              <a:off x="3565396" y="2289477"/>
              <a:ext cx="556374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2800" b="1" strike="noStrike">
                  <a:solidFill>
                    <a:srgbClr val="0070C0"/>
                  </a:solidFill>
                  <a:latin typeface="+mn-lt"/>
                  <a:ea typeface="+mj-ea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en-US" altLang="zh-CN" sz="2400" dirty="0"/>
                <a:t>27</a:t>
              </a:r>
              <a:endParaRPr lang="zh-CN" altLang="en-US" sz="2400" dirty="0"/>
            </a:p>
          </p:txBody>
        </p:sp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EDA988AB-53D0-5754-B6DD-CA45A756BC83}"/>
                </a:ext>
              </a:extLst>
            </p:cNvPr>
            <p:cNvSpPr txBox="1"/>
            <p:nvPr/>
          </p:nvSpPr>
          <p:spPr>
            <a:xfrm>
              <a:off x="5030299" y="2009559"/>
              <a:ext cx="556374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2800" b="1" strike="noStrike">
                  <a:solidFill>
                    <a:srgbClr val="0070C0"/>
                  </a:solidFill>
                  <a:latin typeface="+mn-lt"/>
                  <a:ea typeface="+mj-ea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en-US" altLang="zh-CN" sz="2400" dirty="0"/>
                <a:t>35</a:t>
              </a:r>
              <a:endParaRPr lang="zh-CN" altLang="en-US" sz="2400" dirty="0"/>
            </a:p>
          </p:txBody>
        </p:sp>
        <p:sp>
          <p:nvSpPr>
            <p:cNvPr id="13" name="文本框 12">
              <a:extLst>
                <a:ext uri="{FF2B5EF4-FFF2-40B4-BE49-F238E27FC236}">
                  <a16:creationId xmlns:a16="http://schemas.microsoft.com/office/drawing/2014/main" id="{A11D7288-4F01-7BAB-8D39-5BBD88925FAB}"/>
                </a:ext>
              </a:extLst>
            </p:cNvPr>
            <p:cNvSpPr txBox="1"/>
            <p:nvPr/>
          </p:nvSpPr>
          <p:spPr>
            <a:xfrm>
              <a:off x="6476541" y="1599012"/>
              <a:ext cx="556374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2800" b="1" strike="noStrike">
                  <a:solidFill>
                    <a:srgbClr val="0070C0"/>
                  </a:solidFill>
                  <a:latin typeface="+mn-lt"/>
                  <a:ea typeface="+mj-ea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en-US" altLang="zh-CN" sz="2400" dirty="0"/>
                <a:t>46</a:t>
              </a:r>
              <a:endParaRPr lang="zh-CN" altLang="en-US" sz="2400" dirty="0"/>
            </a:p>
          </p:txBody>
        </p:sp>
        <p:sp>
          <p:nvSpPr>
            <p:cNvPr id="14" name="文本框 13">
              <a:extLst>
                <a:ext uri="{FF2B5EF4-FFF2-40B4-BE49-F238E27FC236}">
                  <a16:creationId xmlns:a16="http://schemas.microsoft.com/office/drawing/2014/main" id="{25237F72-7EF8-70A3-E4ED-C56B4F9E5A20}"/>
                </a:ext>
              </a:extLst>
            </p:cNvPr>
            <p:cNvSpPr txBox="1"/>
            <p:nvPr/>
          </p:nvSpPr>
          <p:spPr>
            <a:xfrm>
              <a:off x="7997433" y="1076497"/>
              <a:ext cx="556374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2800" b="1" strike="noStrike">
                  <a:solidFill>
                    <a:srgbClr val="0070C0"/>
                  </a:solidFill>
                  <a:latin typeface="+mn-lt"/>
                  <a:ea typeface="+mj-ea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en-US" altLang="zh-CN" sz="2400" dirty="0"/>
                <a:t>59</a:t>
              </a:r>
              <a:endParaRPr lang="zh-CN" altLang="en-US" sz="2400" dirty="0"/>
            </a:p>
          </p:txBody>
        </p:sp>
        <p:sp>
          <p:nvSpPr>
            <p:cNvPr id="15" name="矩形 14">
              <a:extLst>
                <a:ext uri="{FF2B5EF4-FFF2-40B4-BE49-F238E27FC236}">
                  <a16:creationId xmlns:a16="http://schemas.microsoft.com/office/drawing/2014/main" id="{AC0EF86C-245F-E54B-536F-06C846143217}"/>
                </a:ext>
              </a:extLst>
            </p:cNvPr>
            <p:cNvSpPr/>
            <p:nvPr/>
          </p:nvSpPr>
          <p:spPr>
            <a:xfrm>
              <a:off x="2605948" y="1543242"/>
              <a:ext cx="432000" cy="2248761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文本框 15">
              <a:extLst>
                <a:ext uri="{FF2B5EF4-FFF2-40B4-BE49-F238E27FC236}">
                  <a16:creationId xmlns:a16="http://schemas.microsoft.com/office/drawing/2014/main" id="{97D12AF0-5413-D294-A1B3-384DB8D99BD0}"/>
                </a:ext>
              </a:extLst>
            </p:cNvPr>
            <p:cNvSpPr txBox="1"/>
            <p:nvPr/>
          </p:nvSpPr>
          <p:spPr>
            <a:xfrm>
              <a:off x="2544198" y="1117524"/>
              <a:ext cx="556374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2800" b="1" strike="noStrike">
                  <a:solidFill>
                    <a:srgbClr val="0070C0"/>
                  </a:solidFill>
                  <a:latin typeface="+mn-lt"/>
                  <a:ea typeface="+mj-ea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en-US" altLang="zh-CN" sz="2400" dirty="0"/>
                <a:t>58</a:t>
              </a:r>
              <a:endParaRPr lang="zh-CN" altLang="en-US" sz="2400" dirty="0"/>
            </a:p>
          </p:txBody>
        </p:sp>
        <p:sp>
          <p:nvSpPr>
            <p:cNvPr id="17" name="矩形 16">
              <a:extLst>
                <a:ext uri="{FF2B5EF4-FFF2-40B4-BE49-F238E27FC236}">
                  <a16:creationId xmlns:a16="http://schemas.microsoft.com/office/drawing/2014/main" id="{BD772100-3FFD-E9D5-9CB7-13BB4434ABBD}"/>
                </a:ext>
              </a:extLst>
            </p:cNvPr>
            <p:cNvSpPr/>
            <p:nvPr/>
          </p:nvSpPr>
          <p:spPr>
            <a:xfrm>
              <a:off x="4038585" y="1673872"/>
              <a:ext cx="432000" cy="2118131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id="{D5C9FF8F-7957-3670-B355-17F219192B67}"/>
                </a:ext>
              </a:extLst>
            </p:cNvPr>
            <p:cNvSpPr txBox="1"/>
            <p:nvPr/>
          </p:nvSpPr>
          <p:spPr>
            <a:xfrm>
              <a:off x="3976835" y="1276143"/>
              <a:ext cx="556374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2800" b="1" strike="noStrike">
                  <a:solidFill>
                    <a:srgbClr val="0070C0"/>
                  </a:solidFill>
                  <a:latin typeface="+mn-lt"/>
                  <a:ea typeface="+mj-ea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en-US" altLang="zh-CN" sz="2400" dirty="0"/>
                <a:t>54</a:t>
              </a:r>
              <a:endParaRPr lang="zh-CN" altLang="en-US" sz="2400" dirty="0"/>
            </a:p>
          </p:txBody>
        </p:sp>
        <p:sp>
          <p:nvSpPr>
            <p:cNvPr id="19" name="矩形 18">
              <a:extLst>
                <a:ext uri="{FF2B5EF4-FFF2-40B4-BE49-F238E27FC236}">
                  <a16:creationId xmlns:a16="http://schemas.microsoft.com/office/drawing/2014/main" id="{ED3354C8-E49C-BBA4-800E-9A527E082B95}"/>
                </a:ext>
              </a:extLst>
            </p:cNvPr>
            <p:cNvSpPr/>
            <p:nvPr/>
          </p:nvSpPr>
          <p:spPr>
            <a:xfrm>
              <a:off x="5513599" y="1883396"/>
              <a:ext cx="432000" cy="1903527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文本框 19">
              <a:extLst>
                <a:ext uri="{FF2B5EF4-FFF2-40B4-BE49-F238E27FC236}">
                  <a16:creationId xmlns:a16="http://schemas.microsoft.com/office/drawing/2014/main" id="{48FBC6FE-8978-B758-C5B0-9A9592AD1782}"/>
                </a:ext>
              </a:extLst>
            </p:cNvPr>
            <p:cNvSpPr txBox="1"/>
            <p:nvPr/>
          </p:nvSpPr>
          <p:spPr>
            <a:xfrm>
              <a:off x="5451850" y="1429683"/>
              <a:ext cx="556374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2800" b="1" strike="noStrike">
                  <a:solidFill>
                    <a:srgbClr val="0070C0"/>
                  </a:solidFill>
                  <a:latin typeface="+mn-lt"/>
                  <a:ea typeface="+mj-ea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en-US" altLang="zh-CN" sz="2400" dirty="0"/>
                <a:t>49</a:t>
              </a:r>
              <a:endParaRPr lang="zh-CN" altLang="en-US" sz="2400" dirty="0"/>
            </a:p>
          </p:txBody>
        </p:sp>
        <p:sp>
          <p:nvSpPr>
            <p:cNvPr id="21" name="矩形 20">
              <a:extLst>
                <a:ext uri="{FF2B5EF4-FFF2-40B4-BE49-F238E27FC236}">
                  <a16:creationId xmlns:a16="http://schemas.microsoft.com/office/drawing/2014/main" id="{E31E8DF0-C235-7884-DDCC-33E64B55ACB0}"/>
                </a:ext>
              </a:extLst>
            </p:cNvPr>
            <p:cNvSpPr/>
            <p:nvPr/>
          </p:nvSpPr>
          <p:spPr>
            <a:xfrm>
              <a:off x="6949796" y="2101810"/>
              <a:ext cx="432000" cy="1688923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文本框 21">
              <a:extLst>
                <a:ext uri="{FF2B5EF4-FFF2-40B4-BE49-F238E27FC236}">
                  <a16:creationId xmlns:a16="http://schemas.microsoft.com/office/drawing/2014/main" id="{ECBC3307-33C1-78F4-3443-4D137E170041}"/>
                </a:ext>
              </a:extLst>
            </p:cNvPr>
            <p:cNvSpPr txBox="1"/>
            <p:nvPr/>
          </p:nvSpPr>
          <p:spPr>
            <a:xfrm>
              <a:off x="6897377" y="1666758"/>
              <a:ext cx="556374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2800" b="1" strike="noStrike">
                  <a:solidFill>
                    <a:srgbClr val="0070C0"/>
                  </a:solidFill>
                  <a:latin typeface="+mn-lt"/>
                  <a:ea typeface="+mj-ea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en-US" altLang="zh-CN" sz="2400" dirty="0"/>
                <a:t>43</a:t>
              </a:r>
              <a:endParaRPr lang="zh-CN" altLang="en-US" sz="2400" dirty="0"/>
            </a:p>
          </p:txBody>
        </p:sp>
        <p:sp>
          <p:nvSpPr>
            <p:cNvPr id="23" name="矩形 22">
              <a:extLst>
                <a:ext uri="{FF2B5EF4-FFF2-40B4-BE49-F238E27FC236}">
                  <a16:creationId xmlns:a16="http://schemas.microsoft.com/office/drawing/2014/main" id="{68AD4186-FE34-5610-FF8F-30CE02075FB6}"/>
                </a:ext>
              </a:extLst>
            </p:cNvPr>
            <p:cNvSpPr/>
            <p:nvPr/>
          </p:nvSpPr>
          <p:spPr>
            <a:xfrm>
              <a:off x="8481693" y="2466324"/>
              <a:ext cx="432000" cy="1325029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文本框 23">
              <a:extLst>
                <a:ext uri="{FF2B5EF4-FFF2-40B4-BE49-F238E27FC236}">
                  <a16:creationId xmlns:a16="http://schemas.microsoft.com/office/drawing/2014/main" id="{52C6DEA1-46DF-0046-F7B8-1BE2A7F741B6}"/>
                </a:ext>
              </a:extLst>
            </p:cNvPr>
            <p:cNvSpPr txBox="1"/>
            <p:nvPr/>
          </p:nvSpPr>
          <p:spPr>
            <a:xfrm>
              <a:off x="8429272" y="2040607"/>
              <a:ext cx="556374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2800" b="1" strike="noStrike">
                  <a:solidFill>
                    <a:srgbClr val="0070C0"/>
                  </a:solidFill>
                  <a:latin typeface="+mn-lt"/>
                  <a:ea typeface="+mj-ea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en-US" altLang="zh-CN" sz="2400" dirty="0"/>
                <a:t>34</a:t>
              </a:r>
              <a:endParaRPr lang="zh-CN" altLang="en-US" sz="2400" dirty="0"/>
            </a:p>
          </p:txBody>
        </p:sp>
        <p:grpSp>
          <p:nvGrpSpPr>
            <p:cNvPr id="25" name="组合 24">
              <a:extLst>
                <a:ext uri="{FF2B5EF4-FFF2-40B4-BE49-F238E27FC236}">
                  <a16:creationId xmlns:a16="http://schemas.microsoft.com/office/drawing/2014/main" id="{C0AEAFC7-A3A8-39B6-1FAA-11FBFA0387B2}"/>
                </a:ext>
              </a:extLst>
            </p:cNvPr>
            <p:cNvGrpSpPr/>
            <p:nvPr/>
          </p:nvGrpSpPr>
          <p:grpSpPr>
            <a:xfrm>
              <a:off x="9507015" y="488669"/>
              <a:ext cx="1349005" cy="461665"/>
              <a:chOff x="9072311" y="5220658"/>
              <a:chExt cx="1349005" cy="461665"/>
            </a:xfrm>
          </p:grpSpPr>
          <p:sp>
            <p:nvSpPr>
              <p:cNvPr id="38" name="文本框 37">
                <a:extLst>
                  <a:ext uri="{FF2B5EF4-FFF2-40B4-BE49-F238E27FC236}">
                    <a16:creationId xmlns:a16="http://schemas.microsoft.com/office/drawing/2014/main" id="{E8EB4ECC-1263-9BDB-E5AB-1F16E949C8A8}"/>
                  </a:ext>
                </a:extLst>
              </p:cNvPr>
              <p:cNvSpPr txBox="1"/>
              <p:nvPr/>
            </p:nvSpPr>
            <p:spPr>
              <a:xfrm>
                <a:off x="9512246" y="5220658"/>
                <a:ext cx="909070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lnSpc>
                    <a:spcPct val="130000"/>
                  </a:lnSpc>
                  <a:defRPr sz="2800" b="1" strike="noStrike">
                    <a:solidFill>
                      <a:srgbClr val="0070C0"/>
                    </a:solidFill>
                    <a:latin typeface="+mn-lt"/>
                    <a:ea typeface="+mj-ea"/>
                  </a:defRPr>
                </a:lvl1pPr>
              </a:lstStyle>
              <a:p>
                <a:pPr algn="ctr">
                  <a:lnSpc>
                    <a:spcPct val="100000"/>
                  </a:lnSpc>
                </a:pPr>
                <a:r>
                  <a:rPr lang="zh-CN" altLang="en-US" sz="2400" dirty="0"/>
                  <a:t>城镇</a:t>
                </a:r>
              </a:p>
            </p:txBody>
          </p:sp>
          <p:sp>
            <p:nvSpPr>
              <p:cNvPr id="39" name="矩形 38">
                <a:extLst>
                  <a:ext uri="{FF2B5EF4-FFF2-40B4-BE49-F238E27FC236}">
                    <a16:creationId xmlns:a16="http://schemas.microsoft.com/office/drawing/2014/main" id="{6DF1B37F-6266-388B-E8DB-749FD46CB570}"/>
                  </a:ext>
                </a:extLst>
              </p:cNvPr>
              <p:cNvSpPr/>
              <p:nvPr/>
            </p:nvSpPr>
            <p:spPr>
              <a:xfrm>
                <a:off x="9072311" y="5304138"/>
                <a:ext cx="432000" cy="324000"/>
              </a:xfrm>
              <a:prstGeom prst="rect">
                <a:avLst/>
              </a:prstGeom>
              <a:solidFill>
                <a:srgbClr val="FDDA83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26" name="组合 25">
              <a:extLst>
                <a:ext uri="{FF2B5EF4-FFF2-40B4-BE49-F238E27FC236}">
                  <a16:creationId xmlns:a16="http://schemas.microsoft.com/office/drawing/2014/main" id="{256C072C-F335-AE53-8AE2-898BA0A8C5E7}"/>
                </a:ext>
              </a:extLst>
            </p:cNvPr>
            <p:cNvGrpSpPr/>
            <p:nvPr/>
          </p:nvGrpSpPr>
          <p:grpSpPr>
            <a:xfrm>
              <a:off x="9507015" y="1076497"/>
              <a:ext cx="1349005" cy="461665"/>
              <a:chOff x="9072311" y="5808486"/>
              <a:chExt cx="1349005" cy="461665"/>
            </a:xfrm>
          </p:grpSpPr>
          <p:sp>
            <p:nvSpPr>
              <p:cNvPr id="36" name="文本框 35">
                <a:extLst>
                  <a:ext uri="{FF2B5EF4-FFF2-40B4-BE49-F238E27FC236}">
                    <a16:creationId xmlns:a16="http://schemas.microsoft.com/office/drawing/2014/main" id="{D7C890AE-328B-2AA3-B2FF-2DEB38ADA899}"/>
                  </a:ext>
                </a:extLst>
              </p:cNvPr>
              <p:cNvSpPr txBox="1"/>
              <p:nvPr/>
            </p:nvSpPr>
            <p:spPr>
              <a:xfrm>
                <a:off x="9512246" y="5808486"/>
                <a:ext cx="909070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lnSpc>
                    <a:spcPct val="130000"/>
                  </a:lnSpc>
                  <a:defRPr sz="2800" b="1" strike="noStrike">
                    <a:solidFill>
                      <a:srgbClr val="0070C0"/>
                    </a:solidFill>
                    <a:latin typeface="+mn-lt"/>
                    <a:ea typeface="+mj-ea"/>
                  </a:defRPr>
                </a:lvl1pPr>
              </a:lstStyle>
              <a:p>
                <a:pPr algn="ctr">
                  <a:lnSpc>
                    <a:spcPct val="100000"/>
                  </a:lnSpc>
                </a:pPr>
                <a:r>
                  <a:rPr lang="zh-CN" altLang="en-US" sz="2400" dirty="0"/>
                  <a:t>农村</a:t>
                </a:r>
              </a:p>
            </p:txBody>
          </p:sp>
          <p:sp>
            <p:nvSpPr>
              <p:cNvPr id="37" name="矩形 36">
                <a:extLst>
                  <a:ext uri="{FF2B5EF4-FFF2-40B4-BE49-F238E27FC236}">
                    <a16:creationId xmlns:a16="http://schemas.microsoft.com/office/drawing/2014/main" id="{AFE219D7-70A7-B242-E059-8A79BF6ED2BA}"/>
                  </a:ext>
                </a:extLst>
              </p:cNvPr>
              <p:cNvSpPr/>
              <p:nvPr/>
            </p:nvSpPr>
            <p:spPr>
              <a:xfrm>
                <a:off x="9072311" y="5883796"/>
                <a:ext cx="432000" cy="324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27" name="组合 26">
              <a:extLst>
                <a:ext uri="{FF2B5EF4-FFF2-40B4-BE49-F238E27FC236}">
                  <a16:creationId xmlns:a16="http://schemas.microsoft.com/office/drawing/2014/main" id="{6812B6FA-0C3D-67FA-8421-7ACBB27B40BE}"/>
                </a:ext>
              </a:extLst>
            </p:cNvPr>
            <p:cNvGrpSpPr/>
            <p:nvPr/>
          </p:nvGrpSpPr>
          <p:grpSpPr>
            <a:xfrm>
              <a:off x="1935802" y="3793063"/>
              <a:ext cx="8261579" cy="489658"/>
              <a:chOff x="1935802" y="4017005"/>
              <a:chExt cx="8261579" cy="489658"/>
            </a:xfrm>
          </p:grpSpPr>
          <p:sp>
            <p:nvSpPr>
              <p:cNvPr id="29" name="文本框 28">
                <a:extLst>
                  <a:ext uri="{FF2B5EF4-FFF2-40B4-BE49-F238E27FC236}">
                    <a16:creationId xmlns:a16="http://schemas.microsoft.com/office/drawing/2014/main" id="{E6E42853-D447-5C5C-FDA3-761DD85DEC49}"/>
                  </a:ext>
                </a:extLst>
              </p:cNvPr>
              <p:cNvSpPr txBox="1"/>
              <p:nvPr/>
            </p:nvSpPr>
            <p:spPr>
              <a:xfrm>
                <a:off x="2154242" y="4044998"/>
                <a:ext cx="909070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lnSpc>
                    <a:spcPct val="130000"/>
                  </a:lnSpc>
                  <a:defRPr sz="2800" b="1" strike="noStrike">
                    <a:solidFill>
                      <a:srgbClr val="0070C0"/>
                    </a:solidFill>
                    <a:latin typeface="+mn-lt"/>
                    <a:ea typeface="+mj-ea"/>
                  </a:defRPr>
                </a:lvl1pPr>
              </a:lstStyle>
              <a:p>
                <a:pPr algn="ctr">
                  <a:lnSpc>
                    <a:spcPct val="100000"/>
                  </a:lnSpc>
                </a:pPr>
                <a:r>
                  <a:rPr lang="en-US" altLang="zh-CN" sz="2400" dirty="0"/>
                  <a:t>1980</a:t>
                </a:r>
                <a:endParaRPr lang="zh-CN" altLang="en-US" sz="2400" dirty="0"/>
              </a:p>
            </p:txBody>
          </p:sp>
          <p:sp>
            <p:nvSpPr>
              <p:cNvPr id="30" name="文本框 29">
                <a:extLst>
                  <a:ext uri="{FF2B5EF4-FFF2-40B4-BE49-F238E27FC236}">
                    <a16:creationId xmlns:a16="http://schemas.microsoft.com/office/drawing/2014/main" id="{AD637950-8912-6687-4451-D143FD27282F}"/>
                  </a:ext>
                </a:extLst>
              </p:cNvPr>
              <p:cNvSpPr txBox="1"/>
              <p:nvPr/>
            </p:nvSpPr>
            <p:spPr>
              <a:xfrm>
                <a:off x="3582652" y="4044998"/>
                <a:ext cx="909070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lnSpc>
                    <a:spcPct val="130000"/>
                  </a:lnSpc>
                  <a:defRPr sz="2800" b="1" strike="noStrike">
                    <a:solidFill>
                      <a:srgbClr val="0070C0"/>
                    </a:solidFill>
                    <a:latin typeface="+mn-lt"/>
                    <a:ea typeface="+mj-ea"/>
                  </a:defRPr>
                </a:lvl1pPr>
              </a:lstStyle>
              <a:p>
                <a:pPr algn="ctr">
                  <a:lnSpc>
                    <a:spcPct val="100000"/>
                  </a:lnSpc>
                </a:pPr>
                <a:r>
                  <a:rPr lang="en-US" altLang="zh-CN" sz="2400" dirty="0"/>
                  <a:t>1990</a:t>
                </a:r>
                <a:endParaRPr lang="zh-CN" altLang="en-US" sz="2400" dirty="0"/>
              </a:p>
            </p:txBody>
          </p:sp>
          <p:sp>
            <p:nvSpPr>
              <p:cNvPr id="31" name="文本框 30">
                <a:extLst>
                  <a:ext uri="{FF2B5EF4-FFF2-40B4-BE49-F238E27FC236}">
                    <a16:creationId xmlns:a16="http://schemas.microsoft.com/office/drawing/2014/main" id="{D5A36D0D-410B-BC4C-99A6-C5D7411EECF5}"/>
                  </a:ext>
                </a:extLst>
              </p:cNvPr>
              <p:cNvSpPr txBox="1"/>
              <p:nvPr/>
            </p:nvSpPr>
            <p:spPr>
              <a:xfrm>
                <a:off x="5070881" y="4044998"/>
                <a:ext cx="909070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lnSpc>
                    <a:spcPct val="130000"/>
                  </a:lnSpc>
                  <a:defRPr sz="2800" b="1" strike="noStrike">
                    <a:solidFill>
                      <a:srgbClr val="0070C0"/>
                    </a:solidFill>
                    <a:latin typeface="+mn-lt"/>
                    <a:ea typeface="+mj-ea"/>
                  </a:defRPr>
                </a:lvl1pPr>
              </a:lstStyle>
              <a:p>
                <a:pPr algn="ctr">
                  <a:lnSpc>
                    <a:spcPct val="100000"/>
                  </a:lnSpc>
                </a:pPr>
                <a:r>
                  <a:rPr lang="en-US" altLang="zh-CN" sz="2400" dirty="0"/>
                  <a:t>2000</a:t>
                </a:r>
                <a:endParaRPr lang="zh-CN" altLang="en-US" sz="2400" dirty="0"/>
              </a:p>
            </p:txBody>
          </p:sp>
          <p:sp>
            <p:nvSpPr>
              <p:cNvPr id="32" name="文本框 31">
                <a:extLst>
                  <a:ext uri="{FF2B5EF4-FFF2-40B4-BE49-F238E27FC236}">
                    <a16:creationId xmlns:a16="http://schemas.microsoft.com/office/drawing/2014/main" id="{A84EDA9B-086A-7753-7FD7-3D04741778E1}"/>
                  </a:ext>
                </a:extLst>
              </p:cNvPr>
              <p:cNvSpPr txBox="1"/>
              <p:nvPr/>
            </p:nvSpPr>
            <p:spPr>
              <a:xfrm>
                <a:off x="6512460" y="4044998"/>
                <a:ext cx="909070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lnSpc>
                    <a:spcPct val="130000"/>
                  </a:lnSpc>
                  <a:defRPr sz="2800" b="1" strike="noStrike">
                    <a:solidFill>
                      <a:srgbClr val="0070C0"/>
                    </a:solidFill>
                    <a:latin typeface="+mn-lt"/>
                    <a:ea typeface="+mj-ea"/>
                  </a:defRPr>
                </a:lvl1pPr>
              </a:lstStyle>
              <a:p>
                <a:pPr algn="ctr">
                  <a:lnSpc>
                    <a:spcPct val="100000"/>
                  </a:lnSpc>
                </a:pPr>
                <a:r>
                  <a:rPr lang="en-US" altLang="zh-CN" sz="2400" dirty="0"/>
                  <a:t>2010</a:t>
                </a:r>
                <a:endParaRPr lang="zh-CN" altLang="en-US" sz="2400" dirty="0"/>
              </a:p>
            </p:txBody>
          </p:sp>
          <p:sp>
            <p:nvSpPr>
              <p:cNvPr id="33" name="文本框 32">
                <a:extLst>
                  <a:ext uri="{FF2B5EF4-FFF2-40B4-BE49-F238E27FC236}">
                    <a16:creationId xmlns:a16="http://schemas.microsoft.com/office/drawing/2014/main" id="{635770DB-378E-FEFD-37A4-FF0067146FDD}"/>
                  </a:ext>
                </a:extLst>
              </p:cNvPr>
              <p:cNvSpPr txBox="1"/>
              <p:nvPr/>
            </p:nvSpPr>
            <p:spPr>
              <a:xfrm>
                <a:off x="8038010" y="4044998"/>
                <a:ext cx="909070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lnSpc>
                    <a:spcPct val="130000"/>
                  </a:lnSpc>
                  <a:defRPr sz="2800" b="1" strike="noStrike">
                    <a:solidFill>
                      <a:srgbClr val="0070C0"/>
                    </a:solidFill>
                    <a:latin typeface="+mn-lt"/>
                    <a:ea typeface="+mj-ea"/>
                  </a:defRPr>
                </a:lvl1pPr>
              </a:lstStyle>
              <a:p>
                <a:pPr algn="ctr">
                  <a:lnSpc>
                    <a:spcPct val="100000"/>
                  </a:lnSpc>
                </a:pPr>
                <a:r>
                  <a:rPr lang="en-US" altLang="zh-CN" sz="2400" dirty="0"/>
                  <a:t>2020</a:t>
                </a:r>
                <a:endParaRPr lang="zh-CN" altLang="en-US" sz="2400" dirty="0"/>
              </a:p>
            </p:txBody>
          </p:sp>
          <p:sp>
            <p:nvSpPr>
              <p:cNvPr id="34" name="文本框 33">
                <a:extLst>
                  <a:ext uri="{FF2B5EF4-FFF2-40B4-BE49-F238E27FC236}">
                    <a16:creationId xmlns:a16="http://schemas.microsoft.com/office/drawing/2014/main" id="{74B09B9F-D0C6-A499-B3AD-F4AFC2CCF8E1}"/>
                  </a:ext>
                </a:extLst>
              </p:cNvPr>
              <p:cNvSpPr txBox="1"/>
              <p:nvPr/>
            </p:nvSpPr>
            <p:spPr>
              <a:xfrm>
                <a:off x="9288311" y="4044998"/>
                <a:ext cx="909070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lnSpc>
                    <a:spcPct val="130000"/>
                  </a:lnSpc>
                  <a:defRPr sz="2800" b="1" strike="noStrike">
                    <a:solidFill>
                      <a:srgbClr val="0070C0"/>
                    </a:solidFill>
                    <a:latin typeface="+mn-lt"/>
                    <a:ea typeface="+mj-ea"/>
                  </a:defRPr>
                </a:lvl1pPr>
              </a:lstStyle>
              <a:p>
                <a:pPr algn="ctr">
                  <a:lnSpc>
                    <a:spcPct val="100000"/>
                  </a:lnSpc>
                </a:pPr>
                <a:r>
                  <a:rPr lang="zh-CN" altLang="en-US" sz="2400" dirty="0"/>
                  <a:t>年份</a:t>
                </a:r>
              </a:p>
            </p:txBody>
          </p:sp>
          <p:cxnSp>
            <p:nvCxnSpPr>
              <p:cNvPr id="35" name="直接连接符 34">
                <a:extLst>
                  <a:ext uri="{FF2B5EF4-FFF2-40B4-BE49-F238E27FC236}">
                    <a16:creationId xmlns:a16="http://schemas.microsoft.com/office/drawing/2014/main" id="{93BD2672-8EF3-7C31-B286-7F39D7473494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935802" y="4017005"/>
                <a:ext cx="8178582" cy="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8" name="文本框 27">
              <a:extLst>
                <a:ext uri="{FF2B5EF4-FFF2-40B4-BE49-F238E27FC236}">
                  <a16:creationId xmlns:a16="http://schemas.microsoft.com/office/drawing/2014/main" id="{01634694-78E3-FC06-AF38-E61E24AC65C2}"/>
                </a:ext>
              </a:extLst>
            </p:cNvPr>
            <p:cNvSpPr txBox="1"/>
            <p:nvPr/>
          </p:nvSpPr>
          <p:spPr>
            <a:xfrm>
              <a:off x="3040342" y="304011"/>
              <a:ext cx="4443702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defRPr sz="3600" b="1" kern="0">
                  <a:latin typeface="+mn-lt"/>
                  <a:ea typeface="+mn-ea"/>
                </a:defRPr>
              </a:lvl1pPr>
            </a:lstStyle>
            <a:p>
              <a:pPr algn="ctr"/>
              <a:r>
                <a:rPr lang="zh-CN" altLang="en-US" sz="2400" dirty="0"/>
                <a:t>某地区城乡人口数统计图</a:t>
              </a:r>
            </a:p>
          </p:txBody>
        </p:sp>
      </p:grpSp>
      <p:sp>
        <p:nvSpPr>
          <p:cNvPr id="54" name="文本框 53">
            <a:extLst>
              <a:ext uri="{FF2B5EF4-FFF2-40B4-BE49-F238E27FC236}">
                <a16:creationId xmlns:a16="http://schemas.microsoft.com/office/drawing/2014/main" id="{81D7C228-B6EA-4F7B-B8EC-7214B9222D1B}"/>
              </a:ext>
            </a:extLst>
          </p:cNvPr>
          <p:cNvSpPr txBox="1"/>
          <p:nvPr/>
        </p:nvSpPr>
        <p:spPr>
          <a:xfrm>
            <a:off x="143987" y="4267759"/>
            <a:ext cx="11239356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400" b="1" kern="0">
                <a:latin typeface="+mn-lt"/>
                <a:ea typeface="+mn-ea"/>
              </a:defRPr>
            </a:lvl1pPr>
          </a:lstStyle>
          <a:p>
            <a:r>
              <a:rPr lang="zh-CN" altLang="en-US" dirty="0"/>
              <a:t>（</a:t>
            </a:r>
            <a:r>
              <a:rPr lang="en-US" altLang="zh-CN" dirty="0"/>
              <a:t>3</a:t>
            </a:r>
            <a:r>
              <a:rPr lang="zh-CN" altLang="en-US" dirty="0"/>
              <a:t>）哪一年城乡人口数相差的数量最大？哪一年最小？</a:t>
            </a:r>
          </a:p>
        </p:txBody>
      </p:sp>
      <p:sp>
        <p:nvSpPr>
          <p:cNvPr id="55" name="文本框 54">
            <a:extLst>
              <a:ext uri="{FF2B5EF4-FFF2-40B4-BE49-F238E27FC236}">
                <a16:creationId xmlns:a16="http://schemas.microsoft.com/office/drawing/2014/main" id="{8C091487-670A-D55D-F193-472C821E8CD0}"/>
              </a:ext>
            </a:extLst>
          </p:cNvPr>
          <p:cNvSpPr txBox="1"/>
          <p:nvPr/>
        </p:nvSpPr>
        <p:spPr>
          <a:xfrm>
            <a:off x="451540" y="4926233"/>
            <a:ext cx="40178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800" b="1" i="0" u="none" strike="noStrike" baseline="0" dirty="0">
                <a:solidFill>
                  <a:srgbClr val="FF0000"/>
                </a:solidFill>
                <a:latin typeface="+mn-lt"/>
                <a:ea typeface="+mj-ea"/>
              </a:rPr>
              <a:t>1980 </a:t>
            </a:r>
            <a:r>
              <a:rPr lang="zh-CN" altLang="en-US" sz="2800" b="1" i="0" u="none" strike="noStrike" baseline="0" dirty="0">
                <a:solidFill>
                  <a:srgbClr val="FF0000"/>
                </a:solidFill>
                <a:latin typeface="+mn-lt"/>
                <a:ea typeface="+mj-ea"/>
              </a:rPr>
              <a:t>年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+mj-ea"/>
              </a:rPr>
              <a:t>：</a:t>
            </a: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+mj-ea"/>
              </a:rPr>
              <a:t>58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+mj-ea"/>
              </a:rPr>
              <a:t>－</a:t>
            </a: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+mj-ea"/>
              </a:rPr>
              <a:t>21 = 37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+mj-ea"/>
              </a:rPr>
              <a:t>；</a:t>
            </a:r>
          </a:p>
        </p:txBody>
      </p:sp>
      <p:sp>
        <p:nvSpPr>
          <p:cNvPr id="56" name="文本框 55">
            <a:extLst>
              <a:ext uri="{FF2B5EF4-FFF2-40B4-BE49-F238E27FC236}">
                <a16:creationId xmlns:a16="http://schemas.microsoft.com/office/drawing/2014/main" id="{669FB68A-2FF6-B8F5-7466-3D40020B0036}"/>
              </a:ext>
            </a:extLst>
          </p:cNvPr>
          <p:cNvSpPr txBox="1"/>
          <p:nvPr/>
        </p:nvSpPr>
        <p:spPr>
          <a:xfrm>
            <a:off x="4370397" y="4926233"/>
            <a:ext cx="40178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800" b="1" i="0" u="none" strike="noStrike" baseline="0" dirty="0">
                <a:solidFill>
                  <a:srgbClr val="FF0000"/>
                </a:solidFill>
                <a:latin typeface="+mn-lt"/>
                <a:ea typeface="+mj-ea"/>
              </a:rPr>
              <a:t>1990 </a:t>
            </a:r>
            <a:r>
              <a:rPr lang="zh-CN" altLang="en-US" sz="2800" b="1" i="0" u="none" strike="noStrike" baseline="0" dirty="0">
                <a:solidFill>
                  <a:srgbClr val="FF0000"/>
                </a:solidFill>
                <a:latin typeface="+mn-lt"/>
                <a:ea typeface="+mj-ea"/>
              </a:rPr>
              <a:t>年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+mj-ea"/>
              </a:rPr>
              <a:t>：</a:t>
            </a: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+mj-ea"/>
              </a:rPr>
              <a:t>54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+mj-ea"/>
              </a:rPr>
              <a:t>－</a:t>
            </a: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+mj-ea"/>
              </a:rPr>
              <a:t>27 = 27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+mj-ea"/>
              </a:rPr>
              <a:t>；</a:t>
            </a:r>
          </a:p>
        </p:txBody>
      </p:sp>
      <p:sp>
        <p:nvSpPr>
          <p:cNvPr id="57" name="文本框 56">
            <a:extLst>
              <a:ext uri="{FF2B5EF4-FFF2-40B4-BE49-F238E27FC236}">
                <a16:creationId xmlns:a16="http://schemas.microsoft.com/office/drawing/2014/main" id="{093E88BF-98B9-4BCD-29AA-F7D876B094F3}"/>
              </a:ext>
            </a:extLst>
          </p:cNvPr>
          <p:cNvSpPr txBox="1"/>
          <p:nvPr/>
        </p:nvSpPr>
        <p:spPr>
          <a:xfrm>
            <a:off x="8081999" y="4926233"/>
            <a:ext cx="40178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n-lt"/>
                <a:ea typeface="+mj-ea"/>
              </a:rPr>
              <a:t>200</a:t>
            </a:r>
            <a:r>
              <a:rPr lang="en-US" altLang="zh-CN" sz="2800" b="1" i="0" u="none" strike="noStrike" baseline="0" dirty="0">
                <a:solidFill>
                  <a:srgbClr val="FF0000"/>
                </a:solidFill>
                <a:latin typeface="+mn-lt"/>
                <a:ea typeface="+mj-ea"/>
              </a:rPr>
              <a:t>0 </a:t>
            </a:r>
            <a:r>
              <a:rPr lang="zh-CN" altLang="en-US" sz="2800" b="1" i="0" u="none" strike="noStrike" baseline="0" dirty="0">
                <a:solidFill>
                  <a:srgbClr val="FF0000"/>
                </a:solidFill>
                <a:latin typeface="+mn-lt"/>
                <a:ea typeface="+mj-ea"/>
              </a:rPr>
              <a:t>年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+mj-ea"/>
              </a:rPr>
              <a:t>：</a:t>
            </a: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+mj-ea"/>
              </a:rPr>
              <a:t>49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+mj-ea"/>
              </a:rPr>
              <a:t>－</a:t>
            </a: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+mj-ea"/>
              </a:rPr>
              <a:t>35 = 14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+mj-ea"/>
              </a:rPr>
              <a:t>；</a:t>
            </a:r>
          </a:p>
        </p:txBody>
      </p:sp>
      <p:sp>
        <p:nvSpPr>
          <p:cNvPr id="58" name="文本框 57">
            <a:extLst>
              <a:ext uri="{FF2B5EF4-FFF2-40B4-BE49-F238E27FC236}">
                <a16:creationId xmlns:a16="http://schemas.microsoft.com/office/drawing/2014/main" id="{0E670692-B150-0560-8030-848AD0B42AF8}"/>
              </a:ext>
            </a:extLst>
          </p:cNvPr>
          <p:cNvSpPr txBox="1"/>
          <p:nvPr/>
        </p:nvSpPr>
        <p:spPr>
          <a:xfrm>
            <a:off x="1868816" y="5546055"/>
            <a:ext cx="40178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n-lt"/>
                <a:ea typeface="+mj-ea"/>
              </a:rPr>
              <a:t>201</a:t>
            </a:r>
            <a:r>
              <a:rPr lang="en-US" altLang="zh-CN" sz="2800" b="1" i="0" u="none" strike="noStrike" baseline="0" dirty="0">
                <a:solidFill>
                  <a:srgbClr val="FF0000"/>
                </a:solidFill>
                <a:latin typeface="+mn-lt"/>
                <a:ea typeface="+mj-ea"/>
              </a:rPr>
              <a:t>0 </a:t>
            </a:r>
            <a:r>
              <a:rPr lang="zh-CN" altLang="en-US" sz="2800" b="1" i="0" u="none" strike="noStrike" baseline="0" dirty="0">
                <a:solidFill>
                  <a:srgbClr val="FF0000"/>
                </a:solidFill>
                <a:latin typeface="+mn-lt"/>
                <a:ea typeface="+mj-ea"/>
              </a:rPr>
              <a:t>年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+mj-ea"/>
              </a:rPr>
              <a:t>：</a:t>
            </a: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+mj-ea"/>
              </a:rPr>
              <a:t>46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+mj-ea"/>
              </a:rPr>
              <a:t>－</a:t>
            </a: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+mj-ea"/>
              </a:rPr>
              <a:t>43 = 3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+mj-ea"/>
              </a:rPr>
              <a:t>；</a:t>
            </a:r>
          </a:p>
        </p:txBody>
      </p:sp>
      <p:sp>
        <p:nvSpPr>
          <p:cNvPr id="59" name="文本框 58">
            <a:extLst>
              <a:ext uri="{FF2B5EF4-FFF2-40B4-BE49-F238E27FC236}">
                <a16:creationId xmlns:a16="http://schemas.microsoft.com/office/drawing/2014/main" id="{F911E38B-EDA3-BC20-0DC8-784CCC5770AD}"/>
              </a:ext>
            </a:extLst>
          </p:cNvPr>
          <p:cNvSpPr txBox="1"/>
          <p:nvPr/>
        </p:nvSpPr>
        <p:spPr>
          <a:xfrm>
            <a:off x="5396306" y="5546055"/>
            <a:ext cx="40178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n-lt"/>
                <a:ea typeface="+mj-ea"/>
              </a:rPr>
              <a:t>202</a:t>
            </a:r>
            <a:r>
              <a:rPr lang="en-US" altLang="zh-CN" sz="2800" b="1" i="0" u="none" strike="noStrike" baseline="0" dirty="0">
                <a:solidFill>
                  <a:srgbClr val="FF0000"/>
                </a:solidFill>
                <a:latin typeface="+mn-lt"/>
                <a:ea typeface="+mj-ea"/>
              </a:rPr>
              <a:t>0 </a:t>
            </a:r>
            <a:r>
              <a:rPr lang="zh-CN" altLang="en-US" sz="2800" b="1" i="0" u="none" strike="noStrike" baseline="0" dirty="0">
                <a:solidFill>
                  <a:srgbClr val="FF0000"/>
                </a:solidFill>
                <a:latin typeface="+mn-lt"/>
                <a:ea typeface="+mj-ea"/>
              </a:rPr>
              <a:t>年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+mj-ea"/>
              </a:rPr>
              <a:t>：</a:t>
            </a: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+mj-ea"/>
              </a:rPr>
              <a:t>59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+mj-ea"/>
              </a:rPr>
              <a:t>－</a:t>
            </a: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+mj-ea"/>
              </a:rPr>
              <a:t>34 = 25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+mj-ea"/>
              </a:rPr>
              <a:t>；</a:t>
            </a:r>
          </a:p>
        </p:txBody>
      </p:sp>
      <p:sp>
        <p:nvSpPr>
          <p:cNvPr id="60" name="文本框 59">
            <a:extLst>
              <a:ext uri="{FF2B5EF4-FFF2-40B4-BE49-F238E27FC236}">
                <a16:creationId xmlns:a16="http://schemas.microsoft.com/office/drawing/2014/main" id="{C2B7E41D-F7D0-38E4-E0A3-CE477AABC692}"/>
              </a:ext>
            </a:extLst>
          </p:cNvPr>
          <p:cNvSpPr txBox="1"/>
          <p:nvPr/>
        </p:nvSpPr>
        <p:spPr>
          <a:xfrm>
            <a:off x="2447311" y="6087231"/>
            <a:ext cx="651940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n-lt"/>
                <a:ea typeface="+mj-ea"/>
              </a:rPr>
              <a:t>1980 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+mj-ea"/>
              </a:rPr>
              <a:t>年相差最大，</a:t>
            </a: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+mj-ea"/>
              </a:rPr>
              <a:t>2010 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+mj-ea"/>
              </a:rPr>
              <a:t>年相差最小。</a:t>
            </a:r>
          </a:p>
        </p:txBody>
      </p:sp>
    </p:spTree>
    <p:extLst>
      <p:ext uri="{BB962C8B-B14F-4D97-AF65-F5344CB8AC3E}">
        <p14:creationId xmlns:p14="http://schemas.microsoft.com/office/powerpoint/2010/main" val="314508313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/>
      <p:bldP spid="55" grpId="0"/>
      <p:bldP spid="56" grpId="0"/>
      <p:bldP spid="57" grpId="0"/>
      <p:bldP spid="58" grpId="0"/>
      <p:bldP spid="59" grpId="0"/>
      <p:bldP spid="6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13483EDF-21A2-865D-1EE6-71103EF391E2}"/>
              </a:ext>
            </a:extLst>
          </p:cNvPr>
          <p:cNvGrpSpPr/>
          <p:nvPr/>
        </p:nvGrpSpPr>
        <p:grpSpPr>
          <a:xfrm>
            <a:off x="1323462" y="304011"/>
            <a:ext cx="9532558" cy="3978710"/>
            <a:chOff x="1323462" y="304011"/>
            <a:chExt cx="9532558" cy="3978710"/>
          </a:xfrm>
        </p:grpSpPr>
        <p:sp>
          <p:nvSpPr>
            <p:cNvPr id="3" name="文本框 2">
              <a:extLst>
                <a:ext uri="{FF2B5EF4-FFF2-40B4-BE49-F238E27FC236}">
                  <a16:creationId xmlns:a16="http://schemas.microsoft.com/office/drawing/2014/main" id="{0F71D22C-6B39-C894-28E1-A7D5E92AD571}"/>
                </a:ext>
              </a:extLst>
            </p:cNvPr>
            <p:cNvSpPr txBox="1"/>
            <p:nvPr/>
          </p:nvSpPr>
          <p:spPr>
            <a:xfrm>
              <a:off x="1323462" y="604770"/>
              <a:ext cx="1694687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2800" b="1" strike="noStrike">
                  <a:solidFill>
                    <a:srgbClr val="0070C0"/>
                  </a:solidFill>
                  <a:latin typeface="+mn-lt"/>
                  <a:ea typeface="+mj-ea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zh-CN" altLang="en-US" sz="2400" dirty="0">
                  <a:solidFill>
                    <a:schemeClr val="tx1"/>
                  </a:solidFill>
                </a:rPr>
                <a:t>人数</a:t>
              </a:r>
              <a:r>
                <a:rPr lang="en-US" altLang="zh-CN" sz="2400" dirty="0">
                  <a:solidFill>
                    <a:schemeClr val="tx1"/>
                  </a:solidFill>
                </a:rPr>
                <a:t>/</a:t>
              </a:r>
              <a:r>
                <a:rPr lang="zh-CN" altLang="en-US" sz="2400" dirty="0">
                  <a:solidFill>
                    <a:schemeClr val="tx1"/>
                  </a:solidFill>
                </a:rPr>
                <a:t>万人</a:t>
              </a:r>
            </a:p>
          </p:txBody>
        </p:sp>
        <p:grpSp>
          <p:nvGrpSpPr>
            <p:cNvPr id="4" name="组合 3">
              <a:extLst>
                <a:ext uri="{FF2B5EF4-FFF2-40B4-BE49-F238E27FC236}">
                  <a16:creationId xmlns:a16="http://schemas.microsoft.com/office/drawing/2014/main" id="{BEDD97F7-B89E-25D7-09D8-C0F8CDF1BBC5}"/>
                </a:ext>
              </a:extLst>
            </p:cNvPr>
            <p:cNvGrpSpPr/>
            <p:nvPr/>
          </p:nvGrpSpPr>
          <p:grpSpPr>
            <a:xfrm>
              <a:off x="1414930" y="1054345"/>
              <a:ext cx="664872" cy="2987258"/>
              <a:chOff x="1414930" y="1278287"/>
              <a:chExt cx="664872" cy="2987258"/>
            </a:xfrm>
          </p:grpSpPr>
          <p:cxnSp>
            <p:nvCxnSpPr>
              <p:cNvPr id="40" name="直接连接符 39">
                <a:extLst>
                  <a:ext uri="{FF2B5EF4-FFF2-40B4-BE49-F238E27FC236}">
                    <a16:creationId xmlns:a16="http://schemas.microsoft.com/office/drawing/2014/main" id="{CAD06030-A49E-3BBB-7DEE-4B4353E000F6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942208" y="1278287"/>
                <a:ext cx="0" cy="2748049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" name="直接连接符 40">
                <a:extLst>
                  <a:ext uri="{FF2B5EF4-FFF2-40B4-BE49-F238E27FC236}">
                    <a16:creationId xmlns:a16="http://schemas.microsoft.com/office/drawing/2014/main" id="{40459BE0-764B-F191-22BF-3E31ED9D3A5D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935802" y="3631339"/>
                <a:ext cx="144000" cy="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" name="直接连接符 41">
                <a:extLst>
                  <a:ext uri="{FF2B5EF4-FFF2-40B4-BE49-F238E27FC236}">
                    <a16:creationId xmlns:a16="http://schemas.microsoft.com/office/drawing/2014/main" id="{2E331B8A-177F-1E7E-D7C4-7CEDD6607007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935802" y="3245673"/>
                <a:ext cx="144000" cy="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直接连接符 42">
                <a:extLst>
                  <a:ext uri="{FF2B5EF4-FFF2-40B4-BE49-F238E27FC236}">
                    <a16:creationId xmlns:a16="http://schemas.microsoft.com/office/drawing/2014/main" id="{CA5F677C-DFFD-5887-8AAF-18590D725F0F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935802" y="2860007"/>
                <a:ext cx="144000" cy="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直接连接符 43">
                <a:extLst>
                  <a:ext uri="{FF2B5EF4-FFF2-40B4-BE49-F238E27FC236}">
                    <a16:creationId xmlns:a16="http://schemas.microsoft.com/office/drawing/2014/main" id="{17C41D1D-5FEB-EF20-C110-3B31B355E314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935802" y="2474341"/>
                <a:ext cx="144000" cy="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直接连接符 44">
                <a:extLst>
                  <a:ext uri="{FF2B5EF4-FFF2-40B4-BE49-F238E27FC236}">
                    <a16:creationId xmlns:a16="http://schemas.microsoft.com/office/drawing/2014/main" id="{9E6D5A78-DD28-0897-CBF6-D6F32AA023CC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935802" y="2088675"/>
                <a:ext cx="144000" cy="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" name="直接连接符 45">
                <a:extLst>
                  <a:ext uri="{FF2B5EF4-FFF2-40B4-BE49-F238E27FC236}">
                    <a16:creationId xmlns:a16="http://schemas.microsoft.com/office/drawing/2014/main" id="{F4EB1BA3-02AE-AAFC-EEBD-1F611F3B8AE5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935802" y="1703009"/>
                <a:ext cx="144000" cy="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7" name="文本框 46">
                <a:extLst>
                  <a:ext uri="{FF2B5EF4-FFF2-40B4-BE49-F238E27FC236}">
                    <a16:creationId xmlns:a16="http://schemas.microsoft.com/office/drawing/2014/main" id="{17811E92-AF95-9D74-77C8-5FDA4CD1E096}"/>
                  </a:ext>
                </a:extLst>
              </p:cNvPr>
              <p:cNvSpPr txBox="1"/>
              <p:nvPr/>
            </p:nvSpPr>
            <p:spPr>
              <a:xfrm>
                <a:off x="1414930" y="3421326"/>
                <a:ext cx="527000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lnSpc>
                    <a:spcPct val="130000"/>
                  </a:lnSpc>
                  <a:defRPr sz="2800" b="1" strike="noStrike">
                    <a:solidFill>
                      <a:srgbClr val="0070C0"/>
                    </a:solidFill>
                    <a:latin typeface="+mn-lt"/>
                    <a:ea typeface="+mj-ea"/>
                  </a:defRPr>
                </a:lvl1pPr>
              </a:lstStyle>
              <a:p>
                <a:pPr algn="ctr">
                  <a:lnSpc>
                    <a:spcPct val="100000"/>
                  </a:lnSpc>
                </a:pPr>
                <a:r>
                  <a:rPr lang="en-US" altLang="zh-CN" sz="2400" dirty="0">
                    <a:solidFill>
                      <a:schemeClr val="tx1"/>
                    </a:solidFill>
                  </a:rPr>
                  <a:t>10</a:t>
                </a:r>
                <a:endParaRPr lang="zh-CN" altLang="en-US" sz="24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48" name="文本框 47">
                <a:extLst>
                  <a:ext uri="{FF2B5EF4-FFF2-40B4-BE49-F238E27FC236}">
                    <a16:creationId xmlns:a16="http://schemas.microsoft.com/office/drawing/2014/main" id="{BE0CCF56-ED51-E89B-C001-2B9BA940A166}"/>
                  </a:ext>
                </a:extLst>
              </p:cNvPr>
              <p:cNvSpPr txBox="1"/>
              <p:nvPr/>
            </p:nvSpPr>
            <p:spPr>
              <a:xfrm>
                <a:off x="1414930" y="3010777"/>
                <a:ext cx="527000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lnSpc>
                    <a:spcPct val="130000"/>
                  </a:lnSpc>
                  <a:defRPr sz="2800" b="1" strike="noStrike">
                    <a:solidFill>
                      <a:srgbClr val="0070C0"/>
                    </a:solidFill>
                    <a:latin typeface="+mn-lt"/>
                    <a:ea typeface="+mj-ea"/>
                  </a:defRPr>
                </a:lvl1pPr>
              </a:lstStyle>
              <a:p>
                <a:pPr algn="ctr">
                  <a:lnSpc>
                    <a:spcPct val="100000"/>
                  </a:lnSpc>
                </a:pPr>
                <a:r>
                  <a:rPr lang="en-US" altLang="zh-CN" sz="2400" dirty="0">
                    <a:solidFill>
                      <a:schemeClr val="tx1"/>
                    </a:solidFill>
                  </a:rPr>
                  <a:t>20</a:t>
                </a:r>
                <a:endParaRPr lang="zh-CN" altLang="en-US" sz="24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49" name="文本框 48">
                <a:extLst>
                  <a:ext uri="{FF2B5EF4-FFF2-40B4-BE49-F238E27FC236}">
                    <a16:creationId xmlns:a16="http://schemas.microsoft.com/office/drawing/2014/main" id="{7BE4C7F3-27A6-8D3E-2BC3-11C69AC3808F}"/>
                  </a:ext>
                </a:extLst>
              </p:cNvPr>
              <p:cNvSpPr txBox="1"/>
              <p:nvPr/>
            </p:nvSpPr>
            <p:spPr>
              <a:xfrm>
                <a:off x="1414930" y="2665545"/>
                <a:ext cx="527000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lnSpc>
                    <a:spcPct val="130000"/>
                  </a:lnSpc>
                  <a:defRPr sz="2800" b="1" strike="noStrike">
                    <a:solidFill>
                      <a:srgbClr val="0070C0"/>
                    </a:solidFill>
                    <a:latin typeface="+mn-lt"/>
                    <a:ea typeface="+mj-ea"/>
                  </a:defRPr>
                </a:lvl1pPr>
              </a:lstStyle>
              <a:p>
                <a:pPr algn="ctr">
                  <a:lnSpc>
                    <a:spcPct val="100000"/>
                  </a:lnSpc>
                </a:pPr>
                <a:r>
                  <a:rPr lang="en-US" altLang="zh-CN" sz="2400" dirty="0">
                    <a:solidFill>
                      <a:schemeClr val="tx1"/>
                    </a:solidFill>
                  </a:rPr>
                  <a:t>30</a:t>
                </a:r>
                <a:endParaRPr lang="zh-CN" altLang="en-US" sz="24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50" name="文本框 49">
                <a:extLst>
                  <a:ext uri="{FF2B5EF4-FFF2-40B4-BE49-F238E27FC236}">
                    <a16:creationId xmlns:a16="http://schemas.microsoft.com/office/drawing/2014/main" id="{65C61B4C-ACA2-E1E6-C44E-064ACDB356A8}"/>
                  </a:ext>
                </a:extLst>
              </p:cNvPr>
              <p:cNvSpPr txBox="1"/>
              <p:nvPr/>
            </p:nvSpPr>
            <p:spPr>
              <a:xfrm>
                <a:off x="1414930" y="2273660"/>
                <a:ext cx="527000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lnSpc>
                    <a:spcPct val="130000"/>
                  </a:lnSpc>
                  <a:defRPr sz="2800" b="1" strike="noStrike">
                    <a:solidFill>
                      <a:srgbClr val="0070C0"/>
                    </a:solidFill>
                    <a:latin typeface="+mn-lt"/>
                    <a:ea typeface="+mj-ea"/>
                  </a:defRPr>
                </a:lvl1pPr>
              </a:lstStyle>
              <a:p>
                <a:pPr algn="ctr">
                  <a:lnSpc>
                    <a:spcPct val="100000"/>
                  </a:lnSpc>
                </a:pPr>
                <a:r>
                  <a:rPr lang="en-US" altLang="zh-CN" sz="2400" dirty="0">
                    <a:solidFill>
                      <a:schemeClr val="tx1"/>
                    </a:solidFill>
                  </a:rPr>
                  <a:t>40</a:t>
                </a:r>
                <a:endParaRPr lang="zh-CN" altLang="en-US" sz="24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51" name="文本框 50">
                <a:extLst>
                  <a:ext uri="{FF2B5EF4-FFF2-40B4-BE49-F238E27FC236}">
                    <a16:creationId xmlns:a16="http://schemas.microsoft.com/office/drawing/2014/main" id="{6A40CCF3-3975-436E-D553-05CFDE43E90F}"/>
                  </a:ext>
                </a:extLst>
              </p:cNvPr>
              <p:cNvSpPr txBox="1"/>
              <p:nvPr/>
            </p:nvSpPr>
            <p:spPr>
              <a:xfrm>
                <a:off x="1414930" y="1881775"/>
                <a:ext cx="527000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lnSpc>
                    <a:spcPct val="130000"/>
                  </a:lnSpc>
                  <a:defRPr sz="2800" b="1" strike="noStrike">
                    <a:solidFill>
                      <a:srgbClr val="0070C0"/>
                    </a:solidFill>
                    <a:latin typeface="+mn-lt"/>
                    <a:ea typeface="+mj-ea"/>
                  </a:defRPr>
                </a:lvl1pPr>
              </a:lstStyle>
              <a:p>
                <a:pPr algn="ctr">
                  <a:lnSpc>
                    <a:spcPct val="100000"/>
                  </a:lnSpc>
                </a:pPr>
                <a:r>
                  <a:rPr lang="en-US" altLang="zh-CN" sz="2400" dirty="0">
                    <a:solidFill>
                      <a:schemeClr val="tx1"/>
                    </a:solidFill>
                  </a:rPr>
                  <a:t>50</a:t>
                </a:r>
                <a:endParaRPr lang="zh-CN" altLang="en-US" sz="24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52" name="文本框 51">
                <a:extLst>
                  <a:ext uri="{FF2B5EF4-FFF2-40B4-BE49-F238E27FC236}">
                    <a16:creationId xmlns:a16="http://schemas.microsoft.com/office/drawing/2014/main" id="{C37F506A-D44E-9656-D297-4BC55CC8CE48}"/>
                  </a:ext>
                </a:extLst>
              </p:cNvPr>
              <p:cNvSpPr txBox="1"/>
              <p:nvPr/>
            </p:nvSpPr>
            <p:spPr>
              <a:xfrm>
                <a:off x="1414930" y="1461895"/>
                <a:ext cx="527000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lnSpc>
                    <a:spcPct val="130000"/>
                  </a:lnSpc>
                  <a:defRPr sz="2800" b="1" strike="noStrike">
                    <a:solidFill>
                      <a:srgbClr val="0070C0"/>
                    </a:solidFill>
                    <a:latin typeface="+mn-lt"/>
                    <a:ea typeface="+mj-ea"/>
                  </a:defRPr>
                </a:lvl1pPr>
              </a:lstStyle>
              <a:p>
                <a:pPr algn="ctr">
                  <a:lnSpc>
                    <a:spcPct val="100000"/>
                  </a:lnSpc>
                </a:pPr>
                <a:r>
                  <a:rPr lang="en-US" altLang="zh-CN" sz="2400" dirty="0">
                    <a:solidFill>
                      <a:schemeClr val="tx1"/>
                    </a:solidFill>
                  </a:rPr>
                  <a:t>60</a:t>
                </a:r>
                <a:endParaRPr lang="zh-CN" altLang="en-US" sz="24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53" name="文本框 52">
                <a:extLst>
                  <a:ext uri="{FF2B5EF4-FFF2-40B4-BE49-F238E27FC236}">
                    <a16:creationId xmlns:a16="http://schemas.microsoft.com/office/drawing/2014/main" id="{4A6D0C52-F0D3-4896-CE06-2FF4C4976EFA}"/>
                  </a:ext>
                </a:extLst>
              </p:cNvPr>
              <p:cNvSpPr txBox="1"/>
              <p:nvPr/>
            </p:nvSpPr>
            <p:spPr>
              <a:xfrm>
                <a:off x="1414930" y="3803880"/>
                <a:ext cx="527000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lnSpc>
                    <a:spcPct val="130000"/>
                  </a:lnSpc>
                  <a:defRPr sz="2800" b="1" strike="noStrike">
                    <a:solidFill>
                      <a:srgbClr val="0070C0"/>
                    </a:solidFill>
                    <a:latin typeface="+mn-lt"/>
                    <a:ea typeface="+mj-ea"/>
                  </a:defRPr>
                </a:lvl1pPr>
              </a:lstStyle>
              <a:p>
                <a:pPr algn="ctr">
                  <a:lnSpc>
                    <a:spcPct val="100000"/>
                  </a:lnSpc>
                </a:pPr>
                <a:r>
                  <a:rPr lang="en-US" altLang="zh-CN" sz="2400" dirty="0">
                    <a:solidFill>
                      <a:schemeClr val="tx1"/>
                    </a:solidFill>
                  </a:rPr>
                  <a:t>0</a:t>
                </a:r>
                <a:endParaRPr lang="zh-CN" altLang="en-US" sz="2400" dirty="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F6C49882-E09E-EB6E-2BCC-13943AE3447D}"/>
                </a:ext>
              </a:extLst>
            </p:cNvPr>
            <p:cNvSpPr/>
            <p:nvPr/>
          </p:nvSpPr>
          <p:spPr>
            <a:xfrm>
              <a:off x="2176556" y="2983686"/>
              <a:ext cx="432000" cy="813944"/>
            </a:xfrm>
            <a:prstGeom prst="rect">
              <a:avLst/>
            </a:prstGeom>
            <a:solidFill>
              <a:srgbClr val="FDDA83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6A36E554-985E-D3F0-7EC9-4160B475B41D}"/>
                </a:ext>
              </a:extLst>
            </p:cNvPr>
            <p:cNvSpPr/>
            <p:nvPr/>
          </p:nvSpPr>
          <p:spPr>
            <a:xfrm>
              <a:off x="3608489" y="2710635"/>
              <a:ext cx="432000" cy="1086995"/>
            </a:xfrm>
            <a:prstGeom prst="rect">
              <a:avLst/>
            </a:prstGeom>
            <a:solidFill>
              <a:srgbClr val="FDDA83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矩形 6">
              <a:extLst>
                <a:ext uri="{FF2B5EF4-FFF2-40B4-BE49-F238E27FC236}">
                  <a16:creationId xmlns:a16="http://schemas.microsoft.com/office/drawing/2014/main" id="{7D01DC71-2542-C390-21FB-518CCBF1B372}"/>
                </a:ext>
              </a:extLst>
            </p:cNvPr>
            <p:cNvSpPr/>
            <p:nvPr/>
          </p:nvSpPr>
          <p:spPr>
            <a:xfrm>
              <a:off x="5082723" y="2444609"/>
              <a:ext cx="432000" cy="1353021"/>
            </a:xfrm>
            <a:prstGeom prst="rect">
              <a:avLst/>
            </a:prstGeom>
            <a:solidFill>
              <a:srgbClr val="FDDA83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B03694D7-D127-05D5-5904-E2F3ABC744A6}"/>
                </a:ext>
              </a:extLst>
            </p:cNvPr>
            <p:cNvSpPr/>
            <p:nvPr/>
          </p:nvSpPr>
          <p:spPr>
            <a:xfrm>
              <a:off x="6519633" y="2015401"/>
              <a:ext cx="432000" cy="1782229"/>
            </a:xfrm>
            <a:prstGeom prst="rect">
              <a:avLst/>
            </a:prstGeom>
            <a:solidFill>
              <a:srgbClr val="FDDA83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矩形 8">
              <a:extLst>
                <a:ext uri="{FF2B5EF4-FFF2-40B4-BE49-F238E27FC236}">
                  <a16:creationId xmlns:a16="http://schemas.microsoft.com/office/drawing/2014/main" id="{4F347196-0F18-49BA-576B-FDAD6CD6EE12}"/>
                </a:ext>
              </a:extLst>
            </p:cNvPr>
            <p:cNvSpPr/>
            <p:nvPr/>
          </p:nvSpPr>
          <p:spPr>
            <a:xfrm>
              <a:off x="8049857" y="1520879"/>
              <a:ext cx="432000" cy="2276752"/>
            </a:xfrm>
            <a:prstGeom prst="rect">
              <a:avLst/>
            </a:prstGeom>
            <a:solidFill>
              <a:srgbClr val="FDDA83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id="{61D48A5C-62B0-16E3-FEF5-D939844A31A5}"/>
                </a:ext>
              </a:extLst>
            </p:cNvPr>
            <p:cNvSpPr txBox="1"/>
            <p:nvPr/>
          </p:nvSpPr>
          <p:spPr>
            <a:xfrm>
              <a:off x="2109827" y="2532074"/>
              <a:ext cx="556374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2800" b="1" strike="noStrike">
                  <a:solidFill>
                    <a:srgbClr val="0070C0"/>
                  </a:solidFill>
                  <a:latin typeface="+mn-lt"/>
                  <a:ea typeface="+mj-ea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en-US" altLang="zh-CN" sz="2400" dirty="0"/>
                <a:t>21</a:t>
              </a:r>
              <a:endParaRPr lang="zh-CN" altLang="en-US" sz="2400" dirty="0"/>
            </a:p>
          </p:txBody>
        </p:sp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172B2129-3BC0-C32E-4118-0B370BB6EF2A}"/>
                </a:ext>
              </a:extLst>
            </p:cNvPr>
            <p:cNvSpPr txBox="1"/>
            <p:nvPr/>
          </p:nvSpPr>
          <p:spPr>
            <a:xfrm>
              <a:off x="3565396" y="2289477"/>
              <a:ext cx="556374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2800" b="1" strike="noStrike">
                  <a:solidFill>
                    <a:srgbClr val="0070C0"/>
                  </a:solidFill>
                  <a:latin typeface="+mn-lt"/>
                  <a:ea typeface="+mj-ea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en-US" altLang="zh-CN" sz="2400" dirty="0"/>
                <a:t>27</a:t>
              </a:r>
              <a:endParaRPr lang="zh-CN" altLang="en-US" sz="2400" dirty="0"/>
            </a:p>
          </p:txBody>
        </p:sp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1D4FB46A-5568-F936-C601-ED980B09DFDE}"/>
                </a:ext>
              </a:extLst>
            </p:cNvPr>
            <p:cNvSpPr txBox="1"/>
            <p:nvPr/>
          </p:nvSpPr>
          <p:spPr>
            <a:xfrm>
              <a:off x="5030299" y="2009559"/>
              <a:ext cx="556374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2800" b="1" strike="noStrike">
                  <a:solidFill>
                    <a:srgbClr val="0070C0"/>
                  </a:solidFill>
                  <a:latin typeface="+mn-lt"/>
                  <a:ea typeface="+mj-ea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en-US" altLang="zh-CN" sz="2400" dirty="0"/>
                <a:t>35</a:t>
              </a:r>
              <a:endParaRPr lang="zh-CN" altLang="en-US" sz="2400" dirty="0"/>
            </a:p>
          </p:txBody>
        </p:sp>
        <p:sp>
          <p:nvSpPr>
            <p:cNvPr id="13" name="文本框 12">
              <a:extLst>
                <a:ext uri="{FF2B5EF4-FFF2-40B4-BE49-F238E27FC236}">
                  <a16:creationId xmlns:a16="http://schemas.microsoft.com/office/drawing/2014/main" id="{D2FED158-EA54-38C4-28FD-EF04A6713435}"/>
                </a:ext>
              </a:extLst>
            </p:cNvPr>
            <p:cNvSpPr txBox="1"/>
            <p:nvPr/>
          </p:nvSpPr>
          <p:spPr>
            <a:xfrm>
              <a:off x="6476541" y="1599012"/>
              <a:ext cx="556374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2800" b="1" strike="noStrike">
                  <a:solidFill>
                    <a:srgbClr val="0070C0"/>
                  </a:solidFill>
                  <a:latin typeface="+mn-lt"/>
                  <a:ea typeface="+mj-ea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en-US" altLang="zh-CN" sz="2400" dirty="0"/>
                <a:t>46</a:t>
              </a:r>
              <a:endParaRPr lang="zh-CN" altLang="en-US" sz="2400" dirty="0"/>
            </a:p>
          </p:txBody>
        </p:sp>
        <p:sp>
          <p:nvSpPr>
            <p:cNvPr id="14" name="文本框 13">
              <a:extLst>
                <a:ext uri="{FF2B5EF4-FFF2-40B4-BE49-F238E27FC236}">
                  <a16:creationId xmlns:a16="http://schemas.microsoft.com/office/drawing/2014/main" id="{D99B47B9-6B3C-538C-4AEF-8BA77DA8FEB6}"/>
                </a:ext>
              </a:extLst>
            </p:cNvPr>
            <p:cNvSpPr txBox="1"/>
            <p:nvPr/>
          </p:nvSpPr>
          <p:spPr>
            <a:xfrm>
              <a:off x="7997433" y="1076497"/>
              <a:ext cx="556374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2800" b="1" strike="noStrike">
                  <a:solidFill>
                    <a:srgbClr val="0070C0"/>
                  </a:solidFill>
                  <a:latin typeface="+mn-lt"/>
                  <a:ea typeface="+mj-ea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en-US" altLang="zh-CN" sz="2400" dirty="0"/>
                <a:t>59</a:t>
              </a:r>
              <a:endParaRPr lang="zh-CN" altLang="en-US" sz="2400" dirty="0"/>
            </a:p>
          </p:txBody>
        </p:sp>
        <p:sp>
          <p:nvSpPr>
            <p:cNvPr id="15" name="矩形 14">
              <a:extLst>
                <a:ext uri="{FF2B5EF4-FFF2-40B4-BE49-F238E27FC236}">
                  <a16:creationId xmlns:a16="http://schemas.microsoft.com/office/drawing/2014/main" id="{7784F574-6B68-7058-C0A0-D51486FCA89E}"/>
                </a:ext>
              </a:extLst>
            </p:cNvPr>
            <p:cNvSpPr/>
            <p:nvPr/>
          </p:nvSpPr>
          <p:spPr>
            <a:xfrm>
              <a:off x="2605948" y="1543242"/>
              <a:ext cx="432000" cy="2248761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文本框 15">
              <a:extLst>
                <a:ext uri="{FF2B5EF4-FFF2-40B4-BE49-F238E27FC236}">
                  <a16:creationId xmlns:a16="http://schemas.microsoft.com/office/drawing/2014/main" id="{4BF8749F-128A-F981-8568-63B27EEA2A77}"/>
                </a:ext>
              </a:extLst>
            </p:cNvPr>
            <p:cNvSpPr txBox="1"/>
            <p:nvPr/>
          </p:nvSpPr>
          <p:spPr>
            <a:xfrm>
              <a:off x="2544198" y="1117524"/>
              <a:ext cx="556374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2800" b="1" strike="noStrike">
                  <a:solidFill>
                    <a:srgbClr val="0070C0"/>
                  </a:solidFill>
                  <a:latin typeface="+mn-lt"/>
                  <a:ea typeface="+mj-ea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en-US" altLang="zh-CN" sz="2400" dirty="0"/>
                <a:t>58</a:t>
              </a:r>
              <a:endParaRPr lang="zh-CN" altLang="en-US" sz="2400" dirty="0"/>
            </a:p>
          </p:txBody>
        </p:sp>
        <p:sp>
          <p:nvSpPr>
            <p:cNvPr id="17" name="矩形 16">
              <a:extLst>
                <a:ext uri="{FF2B5EF4-FFF2-40B4-BE49-F238E27FC236}">
                  <a16:creationId xmlns:a16="http://schemas.microsoft.com/office/drawing/2014/main" id="{35523EED-1CF7-FC90-915A-7ED552C59342}"/>
                </a:ext>
              </a:extLst>
            </p:cNvPr>
            <p:cNvSpPr/>
            <p:nvPr/>
          </p:nvSpPr>
          <p:spPr>
            <a:xfrm>
              <a:off x="4038585" y="1673872"/>
              <a:ext cx="432000" cy="2118131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id="{2C35AB58-C820-101A-BBCB-9BE766CC8E27}"/>
                </a:ext>
              </a:extLst>
            </p:cNvPr>
            <p:cNvSpPr txBox="1"/>
            <p:nvPr/>
          </p:nvSpPr>
          <p:spPr>
            <a:xfrm>
              <a:off x="3976835" y="1276143"/>
              <a:ext cx="556374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2800" b="1" strike="noStrike">
                  <a:solidFill>
                    <a:srgbClr val="0070C0"/>
                  </a:solidFill>
                  <a:latin typeface="+mn-lt"/>
                  <a:ea typeface="+mj-ea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en-US" altLang="zh-CN" sz="2400" dirty="0"/>
                <a:t>54</a:t>
              </a:r>
              <a:endParaRPr lang="zh-CN" altLang="en-US" sz="2400" dirty="0"/>
            </a:p>
          </p:txBody>
        </p:sp>
        <p:sp>
          <p:nvSpPr>
            <p:cNvPr id="19" name="矩形 18">
              <a:extLst>
                <a:ext uri="{FF2B5EF4-FFF2-40B4-BE49-F238E27FC236}">
                  <a16:creationId xmlns:a16="http://schemas.microsoft.com/office/drawing/2014/main" id="{64001759-4CEF-38FF-50F1-B38C8E9A6DE3}"/>
                </a:ext>
              </a:extLst>
            </p:cNvPr>
            <p:cNvSpPr/>
            <p:nvPr/>
          </p:nvSpPr>
          <p:spPr>
            <a:xfrm>
              <a:off x="5513599" y="1883396"/>
              <a:ext cx="432000" cy="1903527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文本框 19">
              <a:extLst>
                <a:ext uri="{FF2B5EF4-FFF2-40B4-BE49-F238E27FC236}">
                  <a16:creationId xmlns:a16="http://schemas.microsoft.com/office/drawing/2014/main" id="{B8DBB8DE-AF84-8D10-BBA7-EDF0B46CC2B6}"/>
                </a:ext>
              </a:extLst>
            </p:cNvPr>
            <p:cNvSpPr txBox="1"/>
            <p:nvPr/>
          </p:nvSpPr>
          <p:spPr>
            <a:xfrm>
              <a:off x="5451850" y="1429683"/>
              <a:ext cx="556374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2800" b="1" strike="noStrike">
                  <a:solidFill>
                    <a:srgbClr val="0070C0"/>
                  </a:solidFill>
                  <a:latin typeface="+mn-lt"/>
                  <a:ea typeface="+mj-ea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en-US" altLang="zh-CN" sz="2400" dirty="0"/>
                <a:t>49</a:t>
              </a:r>
              <a:endParaRPr lang="zh-CN" altLang="en-US" sz="2400" dirty="0"/>
            </a:p>
          </p:txBody>
        </p:sp>
        <p:sp>
          <p:nvSpPr>
            <p:cNvPr id="21" name="矩形 20">
              <a:extLst>
                <a:ext uri="{FF2B5EF4-FFF2-40B4-BE49-F238E27FC236}">
                  <a16:creationId xmlns:a16="http://schemas.microsoft.com/office/drawing/2014/main" id="{289D7612-CD38-4540-48A6-486F35B21D9C}"/>
                </a:ext>
              </a:extLst>
            </p:cNvPr>
            <p:cNvSpPr/>
            <p:nvPr/>
          </p:nvSpPr>
          <p:spPr>
            <a:xfrm>
              <a:off x="6949796" y="2101810"/>
              <a:ext cx="432000" cy="1688923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文本框 21">
              <a:extLst>
                <a:ext uri="{FF2B5EF4-FFF2-40B4-BE49-F238E27FC236}">
                  <a16:creationId xmlns:a16="http://schemas.microsoft.com/office/drawing/2014/main" id="{54054D20-218E-F8C1-39B0-797BD2BDC0FF}"/>
                </a:ext>
              </a:extLst>
            </p:cNvPr>
            <p:cNvSpPr txBox="1"/>
            <p:nvPr/>
          </p:nvSpPr>
          <p:spPr>
            <a:xfrm>
              <a:off x="6897377" y="1666758"/>
              <a:ext cx="556374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2800" b="1" strike="noStrike">
                  <a:solidFill>
                    <a:srgbClr val="0070C0"/>
                  </a:solidFill>
                  <a:latin typeface="+mn-lt"/>
                  <a:ea typeface="+mj-ea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en-US" altLang="zh-CN" sz="2400" dirty="0"/>
                <a:t>43</a:t>
              </a:r>
              <a:endParaRPr lang="zh-CN" altLang="en-US" sz="2400" dirty="0"/>
            </a:p>
          </p:txBody>
        </p:sp>
        <p:sp>
          <p:nvSpPr>
            <p:cNvPr id="23" name="矩形 22">
              <a:extLst>
                <a:ext uri="{FF2B5EF4-FFF2-40B4-BE49-F238E27FC236}">
                  <a16:creationId xmlns:a16="http://schemas.microsoft.com/office/drawing/2014/main" id="{3CDEC2F5-835B-DD78-B758-0016C36120FF}"/>
                </a:ext>
              </a:extLst>
            </p:cNvPr>
            <p:cNvSpPr/>
            <p:nvPr/>
          </p:nvSpPr>
          <p:spPr>
            <a:xfrm>
              <a:off x="8481693" y="2466324"/>
              <a:ext cx="432000" cy="1325029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文本框 23">
              <a:extLst>
                <a:ext uri="{FF2B5EF4-FFF2-40B4-BE49-F238E27FC236}">
                  <a16:creationId xmlns:a16="http://schemas.microsoft.com/office/drawing/2014/main" id="{86CE8E1E-EA75-75A2-F2AB-828AAA7D4C91}"/>
                </a:ext>
              </a:extLst>
            </p:cNvPr>
            <p:cNvSpPr txBox="1"/>
            <p:nvPr/>
          </p:nvSpPr>
          <p:spPr>
            <a:xfrm>
              <a:off x="8429272" y="2040607"/>
              <a:ext cx="556374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2800" b="1" strike="noStrike">
                  <a:solidFill>
                    <a:srgbClr val="0070C0"/>
                  </a:solidFill>
                  <a:latin typeface="+mn-lt"/>
                  <a:ea typeface="+mj-ea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en-US" altLang="zh-CN" sz="2400" dirty="0"/>
                <a:t>34</a:t>
              </a:r>
              <a:endParaRPr lang="zh-CN" altLang="en-US" sz="2400" dirty="0"/>
            </a:p>
          </p:txBody>
        </p:sp>
        <p:grpSp>
          <p:nvGrpSpPr>
            <p:cNvPr id="25" name="组合 24">
              <a:extLst>
                <a:ext uri="{FF2B5EF4-FFF2-40B4-BE49-F238E27FC236}">
                  <a16:creationId xmlns:a16="http://schemas.microsoft.com/office/drawing/2014/main" id="{A034754E-30A4-F8E4-56BD-9D56983FD42C}"/>
                </a:ext>
              </a:extLst>
            </p:cNvPr>
            <p:cNvGrpSpPr/>
            <p:nvPr/>
          </p:nvGrpSpPr>
          <p:grpSpPr>
            <a:xfrm>
              <a:off x="9507015" y="488669"/>
              <a:ext cx="1349005" cy="461665"/>
              <a:chOff x="9072311" y="5220658"/>
              <a:chExt cx="1349005" cy="461665"/>
            </a:xfrm>
          </p:grpSpPr>
          <p:sp>
            <p:nvSpPr>
              <p:cNvPr id="38" name="文本框 37">
                <a:extLst>
                  <a:ext uri="{FF2B5EF4-FFF2-40B4-BE49-F238E27FC236}">
                    <a16:creationId xmlns:a16="http://schemas.microsoft.com/office/drawing/2014/main" id="{7281771E-A254-3231-2ADE-CAA7F9A15B51}"/>
                  </a:ext>
                </a:extLst>
              </p:cNvPr>
              <p:cNvSpPr txBox="1"/>
              <p:nvPr/>
            </p:nvSpPr>
            <p:spPr>
              <a:xfrm>
                <a:off x="9512246" y="5220658"/>
                <a:ext cx="909070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lnSpc>
                    <a:spcPct val="130000"/>
                  </a:lnSpc>
                  <a:defRPr sz="2800" b="1" strike="noStrike">
                    <a:solidFill>
                      <a:srgbClr val="0070C0"/>
                    </a:solidFill>
                    <a:latin typeface="+mn-lt"/>
                    <a:ea typeface="+mj-ea"/>
                  </a:defRPr>
                </a:lvl1pPr>
              </a:lstStyle>
              <a:p>
                <a:pPr algn="ctr">
                  <a:lnSpc>
                    <a:spcPct val="100000"/>
                  </a:lnSpc>
                </a:pPr>
                <a:r>
                  <a:rPr lang="zh-CN" altLang="en-US" sz="2400" dirty="0"/>
                  <a:t>城镇</a:t>
                </a:r>
              </a:p>
            </p:txBody>
          </p:sp>
          <p:sp>
            <p:nvSpPr>
              <p:cNvPr id="39" name="矩形 38">
                <a:extLst>
                  <a:ext uri="{FF2B5EF4-FFF2-40B4-BE49-F238E27FC236}">
                    <a16:creationId xmlns:a16="http://schemas.microsoft.com/office/drawing/2014/main" id="{C5FE32C3-1A82-A055-3F13-5B64E61BE4C5}"/>
                  </a:ext>
                </a:extLst>
              </p:cNvPr>
              <p:cNvSpPr/>
              <p:nvPr/>
            </p:nvSpPr>
            <p:spPr>
              <a:xfrm>
                <a:off x="9072311" y="5304138"/>
                <a:ext cx="432000" cy="324000"/>
              </a:xfrm>
              <a:prstGeom prst="rect">
                <a:avLst/>
              </a:prstGeom>
              <a:solidFill>
                <a:srgbClr val="FDDA83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26" name="组合 25">
              <a:extLst>
                <a:ext uri="{FF2B5EF4-FFF2-40B4-BE49-F238E27FC236}">
                  <a16:creationId xmlns:a16="http://schemas.microsoft.com/office/drawing/2014/main" id="{0FD30CF7-CAD0-4EAD-4F7B-D4DFB01BAB0D}"/>
                </a:ext>
              </a:extLst>
            </p:cNvPr>
            <p:cNvGrpSpPr/>
            <p:nvPr/>
          </p:nvGrpSpPr>
          <p:grpSpPr>
            <a:xfrm>
              <a:off x="9507015" y="1076497"/>
              <a:ext cx="1349005" cy="461665"/>
              <a:chOff x="9072311" y="5808486"/>
              <a:chExt cx="1349005" cy="461665"/>
            </a:xfrm>
          </p:grpSpPr>
          <p:sp>
            <p:nvSpPr>
              <p:cNvPr id="36" name="文本框 35">
                <a:extLst>
                  <a:ext uri="{FF2B5EF4-FFF2-40B4-BE49-F238E27FC236}">
                    <a16:creationId xmlns:a16="http://schemas.microsoft.com/office/drawing/2014/main" id="{D62ADDD4-BEA2-D230-8CA8-CDD8B9F0429B}"/>
                  </a:ext>
                </a:extLst>
              </p:cNvPr>
              <p:cNvSpPr txBox="1"/>
              <p:nvPr/>
            </p:nvSpPr>
            <p:spPr>
              <a:xfrm>
                <a:off x="9512246" y="5808486"/>
                <a:ext cx="909070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lnSpc>
                    <a:spcPct val="130000"/>
                  </a:lnSpc>
                  <a:defRPr sz="2800" b="1" strike="noStrike">
                    <a:solidFill>
                      <a:srgbClr val="0070C0"/>
                    </a:solidFill>
                    <a:latin typeface="+mn-lt"/>
                    <a:ea typeface="+mj-ea"/>
                  </a:defRPr>
                </a:lvl1pPr>
              </a:lstStyle>
              <a:p>
                <a:pPr algn="ctr">
                  <a:lnSpc>
                    <a:spcPct val="100000"/>
                  </a:lnSpc>
                </a:pPr>
                <a:r>
                  <a:rPr lang="zh-CN" altLang="en-US" sz="2400" dirty="0"/>
                  <a:t>农村</a:t>
                </a:r>
              </a:p>
            </p:txBody>
          </p:sp>
          <p:sp>
            <p:nvSpPr>
              <p:cNvPr id="37" name="矩形 36">
                <a:extLst>
                  <a:ext uri="{FF2B5EF4-FFF2-40B4-BE49-F238E27FC236}">
                    <a16:creationId xmlns:a16="http://schemas.microsoft.com/office/drawing/2014/main" id="{217977AF-9783-C293-0EE8-A1D5A2E36E95}"/>
                  </a:ext>
                </a:extLst>
              </p:cNvPr>
              <p:cNvSpPr/>
              <p:nvPr/>
            </p:nvSpPr>
            <p:spPr>
              <a:xfrm>
                <a:off x="9072311" y="5883796"/>
                <a:ext cx="432000" cy="324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27" name="组合 26">
              <a:extLst>
                <a:ext uri="{FF2B5EF4-FFF2-40B4-BE49-F238E27FC236}">
                  <a16:creationId xmlns:a16="http://schemas.microsoft.com/office/drawing/2014/main" id="{3C3F9340-1E8B-4ACC-6E75-3915792F332C}"/>
                </a:ext>
              </a:extLst>
            </p:cNvPr>
            <p:cNvGrpSpPr/>
            <p:nvPr/>
          </p:nvGrpSpPr>
          <p:grpSpPr>
            <a:xfrm>
              <a:off x="1935802" y="3793063"/>
              <a:ext cx="8261579" cy="489658"/>
              <a:chOff x="1935802" y="4017005"/>
              <a:chExt cx="8261579" cy="489658"/>
            </a:xfrm>
          </p:grpSpPr>
          <p:sp>
            <p:nvSpPr>
              <p:cNvPr id="29" name="文本框 28">
                <a:extLst>
                  <a:ext uri="{FF2B5EF4-FFF2-40B4-BE49-F238E27FC236}">
                    <a16:creationId xmlns:a16="http://schemas.microsoft.com/office/drawing/2014/main" id="{59E61830-A2D9-6DC8-7C8D-8FEB3043C00D}"/>
                  </a:ext>
                </a:extLst>
              </p:cNvPr>
              <p:cNvSpPr txBox="1"/>
              <p:nvPr/>
            </p:nvSpPr>
            <p:spPr>
              <a:xfrm>
                <a:off x="2154242" y="4044998"/>
                <a:ext cx="909070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lnSpc>
                    <a:spcPct val="130000"/>
                  </a:lnSpc>
                  <a:defRPr sz="2800" b="1" strike="noStrike">
                    <a:solidFill>
                      <a:srgbClr val="0070C0"/>
                    </a:solidFill>
                    <a:latin typeface="+mn-lt"/>
                    <a:ea typeface="+mj-ea"/>
                  </a:defRPr>
                </a:lvl1pPr>
              </a:lstStyle>
              <a:p>
                <a:pPr algn="ctr">
                  <a:lnSpc>
                    <a:spcPct val="100000"/>
                  </a:lnSpc>
                </a:pPr>
                <a:r>
                  <a:rPr lang="en-US" altLang="zh-CN" sz="2400" dirty="0"/>
                  <a:t>1980</a:t>
                </a:r>
                <a:endParaRPr lang="zh-CN" altLang="en-US" sz="2400" dirty="0"/>
              </a:p>
            </p:txBody>
          </p:sp>
          <p:sp>
            <p:nvSpPr>
              <p:cNvPr id="30" name="文本框 29">
                <a:extLst>
                  <a:ext uri="{FF2B5EF4-FFF2-40B4-BE49-F238E27FC236}">
                    <a16:creationId xmlns:a16="http://schemas.microsoft.com/office/drawing/2014/main" id="{5ABF21B6-CF9F-352B-2ABD-3C1CEF8C870E}"/>
                  </a:ext>
                </a:extLst>
              </p:cNvPr>
              <p:cNvSpPr txBox="1"/>
              <p:nvPr/>
            </p:nvSpPr>
            <p:spPr>
              <a:xfrm>
                <a:off x="3582652" y="4044998"/>
                <a:ext cx="909070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lnSpc>
                    <a:spcPct val="130000"/>
                  </a:lnSpc>
                  <a:defRPr sz="2800" b="1" strike="noStrike">
                    <a:solidFill>
                      <a:srgbClr val="0070C0"/>
                    </a:solidFill>
                    <a:latin typeface="+mn-lt"/>
                    <a:ea typeface="+mj-ea"/>
                  </a:defRPr>
                </a:lvl1pPr>
              </a:lstStyle>
              <a:p>
                <a:pPr algn="ctr">
                  <a:lnSpc>
                    <a:spcPct val="100000"/>
                  </a:lnSpc>
                </a:pPr>
                <a:r>
                  <a:rPr lang="en-US" altLang="zh-CN" sz="2400" dirty="0"/>
                  <a:t>1990</a:t>
                </a:r>
                <a:endParaRPr lang="zh-CN" altLang="en-US" sz="2400" dirty="0"/>
              </a:p>
            </p:txBody>
          </p:sp>
          <p:sp>
            <p:nvSpPr>
              <p:cNvPr id="31" name="文本框 30">
                <a:extLst>
                  <a:ext uri="{FF2B5EF4-FFF2-40B4-BE49-F238E27FC236}">
                    <a16:creationId xmlns:a16="http://schemas.microsoft.com/office/drawing/2014/main" id="{73BC2D47-3745-2AE5-5467-1F4ABEB7F583}"/>
                  </a:ext>
                </a:extLst>
              </p:cNvPr>
              <p:cNvSpPr txBox="1"/>
              <p:nvPr/>
            </p:nvSpPr>
            <p:spPr>
              <a:xfrm>
                <a:off x="5070881" y="4044998"/>
                <a:ext cx="909070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lnSpc>
                    <a:spcPct val="130000"/>
                  </a:lnSpc>
                  <a:defRPr sz="2800" b="1" strike="noStrike">
                    <a:solidFill>
                      <a:srgbClr val="0070C0"/>
                    </a:solidFill>
                    <a:latin typeface="+mn-lt"/>
                    <a:ea typeface="+mj-ea"/>
                  </a:defRPr>
                </a:lvl1pPr>
              </a:lstStyle>
              <a:p>
                <a:pPr algn="ctr">
                  <a:lnSpc>
                    <a:spcPct val="100000"/>
                  </a:lnSpc>
                </a:pPr>
                <a:r>
                  <a:rPr lang="en-US" altLang="zh-CN" sz="2400" dirty="0"/>
                  <a:t>2000</a:t>
                </a:r>
                <a:endParaRPr lang="zh-CN" altLang="en-US" sz="2400" dirty="0"/>
              </a:p>
            </p:txBody>
          </p:sp>
          <p:sp>
            <p:nvSpPr>
              <p:cNvPr id="32" name="文本框 31">
                <a:extLst>
                  <a:ext uri="{FF2B5EF4-FFF2-40B4-BE49-F238E27FC236}">
                    <a16:creationId xmlns:a16="http://schemas.microsoft.com/office/drawing/2014/main" id="{0185E651-2FEB-7826-E0D4-C74E84A80486}"/>
                  </a:ext>
                </a:extLst>
              </p:cNvPr>
              <p:cNvSpPr txBox="1"/>
              <p:nvPr/>
            </p:nvSpPr>
            <p:spPr>
              <a:xfrm>
                <a:off x="6512460" y="4044998"/>
                <a:ext cx="909070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lnSpc>
                    <a:spcPct val="130000"/>
                  </a:lnSpc>
                  <a:defRPr sz="2800" b="1" strike="noStrike">
                    <a:solidFill>
                      <a:srgbClr val="0070C0"/>
                    </a:solidFill>
                    <a:latin typeface="+mn-lt"/>
                    <a:ea typeface="+mj-ea"/>
                  </a:defRPr>
                </a:lvl1pPr>
              </a:lstStyle>
              <a:p>
                <a:pPr algn="ctr">
                  <a:lnSpc>
                    <a:spcPct val="100000"/>
                  </a:lnSpc>
                </a:pPr>
                <a:r>
                  <a:rPr lang="en-US" altLang="zh-CN" sz="2400" dirty="0"/>
                  <a:t>2010</a:t>
                </a:r>
                <a:endParaRPr lang="zh-CN" altLang="en-US" sz="2400" dirty="0"/>
              </a:p>
            </p:txBody>
          </p:sp>
          <p:sp>
            <p:nvSpPr>
              <p:cNvPr id="33" name="文本框 32">
                <a:extLst>
                  <a:ext uri="{FF2B5EF4-FFF2-40B4-BE49-F238E27FC236}">
                    <a16:creationId xmlns:a16="http://schemas.microsoft.com/office/drawing/2014/main" id="{CD6D8FF1-C95C-EA62-388F-4CD923AB0655}"/>
                  </a:ext>
                </a:extLst>
              </p:cNvPr>
              <p:cNvSpPr txBox="1"/>
              <p:nvPr/>
            </p:nvSpPr>
            <p:spPr>
              <a:xfrm>
                <a:off x="8038010" y="4044998"/>
                <a:ext cx="909070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lnSpc>
                    <a:spcPct val="130000"/>
                  </a:lnSpc>
                  <a:defRPr sz="2800" b="1" strike="noStrike">
                    <a:solidFill>
                      <a:srgbClr val="0070C0"/>
                    </a:solidFill>
                    <a:latin typeface="+mn-lt"/>
                    <a:ea typeface="+mj-ea"/>
                  </a:defRPr>
                </a:lvl1pPr>
              </a:lstStyle>
              <a:p>
                <a:pPr algn="ctr">
                  <a:lnSpc>
                    <a:spcPct val="100000"/>
                  </a:lnSpc>
                </a:pPr>
                <a:r>
                  <a:rPr lang="en-US" altLang="zh-CN" sz="2400" dirty="0"/>
                  <a:t>2020</a:t>
                </a:r>
                <a:endParaRPr lang="zh-CN" altLang="en-US" sz="2400" dirty="0"/>
              </a:p>
            </p:txBody>
          </p:sp>
          <p:sp>
            <p:nvSpPr>
              <p:cNvPr id="34" name="文本框 33">
                <a:extLst>
                  <a:ext uri="{FF2B5EF4-FFF2-40B4-BE49-F238E27FC236}">
                    <a16:creationId xmlns:a16="http://schemas.microsoft.com/office/drawing/2014/main" id="{6DFB9EF1-C3C4-6B86-9BDF-A75E689175D6}"/>
                  </a:ext>
                </a:extLst>
              </p:cNvPr>
              <p:cNvSpPr txBox="1"/>
              <p:nvPr/>
            </p:nvSpPr>
            <p:spPr>
              <a:xfrm>
                <a:off x="9288311" y="4044998"/>
                <a:ext cx="909070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lnSpc>
                    <a:spcPct val="130000"/>
                  </a:lnSpc>
                  <a:defRPr sz="2800" b="1" strike="noStrike">
                    <a:solidFill>
                      <a:srgbClr val="0070C0"/>
                    </a:solidFill>
                    <a:latin typeface="+mn-lt"/>
                    <a:ea typeface="+mj-ea"/>
                  </a:defRPr>
                </a:lvl1pPr>
              </a:lstStyle>
              <a:p>
                <a:pPr algn="ctr">
                  <a:lnSpc>
                    <a:spcPct val="100000"/>
                  </a:lnSpc>
                </a:pPr>
                <a:r>
                  <a:rPr lang="zh-CN" altLang="en-US" sz="2400" dirty="0"/>
                  <a:t>年份</a:t>
                </a:r>
              </a:p>
            </p:txBody>
          </p:sp>
          <p:cxnSp>
            <p:nvCxnSpPr>
              <p:cNvPr id="35" name="直接连接符 34">
                <a:extLst>
                  <a:ext uri="{FF2B5EF4-FFF2-40B4-BE49-F238E27FC236}">
                    <a16:creationId xmlns:a16="http://schemas.microsoft.com/office/drawing/2014/main" id="{CA8E0F0F-CE05-E099-98A2-FFF85D1D3406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935802" y="4017005"/>
                <a:ext cx="8178582" cy="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8" name="文本框 27">
              <a:extLst>
                <a:ext uri="{FF2B5EF4-FFF2-40B4-BE49-F238E27FC236}">
                  <a16:creationId xmlns:a16="http://schemas.microsoft.com/office/drawing/2014/main" id="{31E4A873-DF45-E5CC-52FE-0881E9E66B67}"/>
                </a:ext>
              </a:extLst>
            </p:cNvPr>
            <p:cNvSpPr txBox="1"/>
            <p:nvPr/>
          </p:nvSpPr>
          <p:spPr>
            <a:xfrm>
              <a:off x="3040342" y="304011"/>
              <a:ext cx="4443702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defRPr sz="3600" b="1" kern="0">
                  <a:latin typeface="+mn-lt"/>
                  <a:ea typeface="+mn-ea"/>
                </a:defRPr>
              </a:lvl1pPr>
            </a:lstStyle>
            <a:p>
              <a:pPr algn="ctr"/>
              <a:r>
                <a:rPr lang="zh-CN" altLang="en-US" sz="2400" dirty="0"/>
                <a:t>某地区城乡人口数统计图</a:t>
              </a:r>
            </a:p>
          </p:txBody>
        </p:sp>
      </p:grpSp>
      <p:sp>
        <p:nvSpPr>
          <p:cNvPr id="54" name="文本框 53">
            <a:extLst>
              <a:ext uri="{FF2B5EF4-FFF2-40B4-BE49-F238E27FC236}">
                <a16:creationId xmlns:a16="http://schemas.microsoft.com/office/drawing/2014/main" id="{13B624D4-9F42-C690-ACF9-DA2128BCB842}"/>
              </a:ext>
            </a:extLst>
          </p:cNvPr>
          <p:cNvSpPr txBox="1"/>
          <p:nvPr/>
        </p:nvSpPr>
        <p:spPr>
          <a:xfrm>
            <a:off x="601704" y="4407638"/>
            <a:ext cx="6780092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400" b="1" kern="0">
                <a:latin typeface="+mn-lt"/>
                <a:ea typeface="+mn-ea"/>
              </a:defRPr>
            </a:lvl1pPr>
          </a:lstStyle>
          <a:p>
            <a:r>
              <a:rPr lang="zh-CN" altLang="en-US" dirty="0"/>
              <a:t>（</a:t>
            </a:r>
            <a:r>
              <a:rPr lang="en-US" altLang="zh-CN" dirty="0"/>
              <a:t>4</a:t>
            </a:r>
            <a:r>
              <a:rPr lang="zh-CN" altLang="en-US" dirty="0"/>
              <a:t>）你还能得到哪些信息？</a:t>
            </a:r>
          </a:p>
        </p:txBody>
      </p:sp>
      <p:sp>
        <p:nvSpPr>
          <p:cNvPr id="57" name="任意多边形: 形状 56">
            <a:extLst>
              <a:ext uri="{FF2B5EF4-FFF2-40B4-BE49-F238E27FC236}">
                <a16:creationId xmlns:a16="http://schemas.microsoft.com/office/drawing/2014/main" id="{D1064087-8867-EF4C-E024-44500DBC88A3}"/>
              </a:ext>
            </a:extLst>
          </p:cNvPr>
          <p:cNvSpPr/>
          <p:nvPr/>
        </p:nvSpPr>
        <p:spPr>
          <a:xfrm>
            <a:off x="2369976" y="1520890"/>
            <a:ext cx="5915608" cy="1474237"/>
          </a:xfrm>
          <a:custGeom>
            <a:avLst/>
            <a:gdLst>
              <a:gd name="csX0" fmla="*/ 0 w 5915608"/>
              <a:gd name="csY0" fmla="*/ 1474237 h 1474237"/>
              <a:gd name="csX1" fmla="*/ 1483567 w 5915608"/>
              <a:gd name="csY1" fmla="*/ 1203649 h 1474237"/>
              <a:gd name="csX2" fmla="*/ 2985795 w 5915608"/>
              <a:gd name="csY2" fmla="*/ 923730 h 1474237"/>
              <a:gd name="csX3" fmla="*/ 4376057 w 5915608"/>
              <a:gd name="csY3" fmla="*/ 503853 h 1474237"/>
              <a:gd name="csX4" fmla="*/ 5915608 w 5915608"/>
              <a:gd name="csY4" fmla="*/ 0 h 147423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5915608" h="1474237">
                <a:moveTo>
                  <a:pt x="0" y="1474237"/>
                </a:moveTo>
                <a:lnTo>
                  <a:pt x="1483567" y="1203649"/>
                </a:lnTo>
                <a:lnTo>
                  <a:pt x="2985795" y="923730"/>
                </a:lnTo>
                <a:lnTo>
                  <a:pt x="4376057" y="503853"/>
                </a:lnTo>
                <a:lnTo>
                  <a:pt x="5915608" y="0"/>
                </a:lnTo>
              </a:path>
            </a:pathLst>
          </a:cu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8" name="任意多边形: 形状 57">
            <a:extLst>
              <a:ext uri="{FF2B5EF4-FFF2-40B4-BE49-F238E27FC236}">
                <a16:creationId xmlns:a16="http://schemas.microsoft.com/office/drawing/2014/main" id="{4C918E7E-95D8-7599-0C21-989C32BC7B34}"/>
              </a:ext>
            </a:extLst>
          </p:cNvPr>
          <p:cNvSpPr/>
          <p:nvPr/>
        </p:nvSpPr>
        <p:spPr>
          <a:xfrm>
            <a:off x="2780522" y="1548882"/>
            <a:ext cx="5952931" cy="914400"/>
          </a:xfrm>
          <a:custGeom>
            <a:avLst/>
            <a:gdLst>
              <a:gd name="csX0" fmla="*/ 0 w 5952931"/>
              <a:gd name="csY0" fmla="*/ 0 h 914400"/>
              <a:gd name="csX1" fmla="*/ 1502229 w 5952931"/>
              <a:gd name="csY1" fmla="*/ 111967 h 914400"/>
              <a:gd name="csX2" fmla="*/ 2985796 w 5952931"/>
              <a:gd name="csY2" fmla="*/ 354563 h 914400"/>
              <a:gd name="csX3" fmla="*/ 4469364 w 5952931"/>
              <a:gd name="csY3" fmla="*/ 550506 h 914400"/>
              <a:gd name="csX4" fmla="*/ 5952931 w 5952931"/>
              <a:gd name="csY4" fmla="*/ 914400 h 9144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5952931" h="914400">
                <a:moveTo>
                  <a:pt x="0" y="0"/>
                </a:moveTo>
                <a:lnTo>
                  <a:pt x="1502229" y="111967"/>
                </a:lnTo>
                <a:lnTo>
                  <a:pt x="2985796" y="354563"/>
                </a:lnTo>
                <a:lnTo>
                  <a:pt x="4469364" y="550506"/>
                </a:lnTo>
                <a:lnTo>
                  <a:pt x="5952931" y="914400"/>
                </a:lnTo>
              </a:path>
            </a:pathLst>
          </a:cu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9" name="文本框 58">
            <a:extLst>
              <a:ext uri="{FF2B5EF4-FFF2-40B4-BE49-F238E27FC236}">
                <a16:creationId xmlns:a16="http://schemas.microsoft.com/office/drawing/2014/main" id="{E258F745-78AA-255A-CF3A-40962EC9CB2D}"/>
              </a:ext>
            </a:extLst>
          </p:cNvPr>
          <p:cNvSpPr txBox="1"/>
          <p:nvPr/>
        </p:nvSpPr>
        <p:spPr>
          <a:xfrm>
            <a:off x="1706422" y="5287811"/>
            <a:ext cx="893980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800" b="1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r>
              <a:rPr lang="zh-CN" altLang="en-US" sz="3200" dirty="0"/>
              <a:t>城镇人口数逐年增加，农村人口数逐年减少。</a:t>
            </a:r>
          </a:p>
        </p:txBody>
      </p:sp>
    </p:spTree>
    <p:extLst>
      <p:ext uri="{BB962C8B-B14F-4D97-AF65-F5344CB8AC3E}">
        <p14:creationId xmlns:p14="http://schemas.microsoft.com/office/powerpoint/2010/main" val="368819025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/>
      <p:bldP spid="57" grpId="0" animBg="1"/>
      <p:bldP spid="58" grpId="0" animBg="1"/>
      <p:bldP spid="5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>
            <a:extLst>
              <a:ext uri="{FF2B5EF4-FFF2-40B4-BE49-F238E27FC236}">
                <a16:creationId xmlns:a16="http://schemas.microsoft.com/office/drawing/2014/main" id="{28BFCA3A-34C9-E6CF-7FE8-A774D5565F50}"/>
              </a:ext>
            </a:extLst>
          </p:cNvPr>
          <p:cNvSpPr txBox="1"/>
          <p:nvPr/>
        </p:nvSpPr>
        <p:spPr>
          <a:xfrm>
            <a:off x="900948" y="1319494"/>
            <a:ext cx="10948928" cy="62671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200" b="1" kern="0">
                <a:latin typeface="+mn-lt"/>
                <a:ea typeface="+mn-ea"/>
              </a:defRPr>
            </a:lvl1pPr>
          </a:lstStyle>
          <a:p>
            <a:pPr>
              <a:lnSpc>
                <a:spcPct val="120000"/>
              </a:lnSpc>
            </a:pPr>
            <a:r>
              <a:rPr lang="zh-CN" altLang="en-US" dirty="0"/>
              <a:t>四年级学生喜欢各项运动的人数情况如下表 。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5ADE92E0-8448-EF7D-FEFB-F9F5E7F08324}"/>
              </a:ext>
            </a:extLst>
          </p:cNvPr>
          <p:cNvSpPr txBox="1"/>
          <p:nvPr/>
        </p:nvSpPr>
        <p:spPr>
          <a:xfrm>
            <a:off x="3860174" y="837198"/>
            <a:ext cx="4546707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【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选自教材第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97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页 做一做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】</a:t>
            </a:r>
            <a:endParaRPr lang="zh-CN" altLang="en-US" sz="1867" b="1" dirty="0">
              <a:solidFill>
                <a:srgbClr val="0070C0"/>
              </a:solidFill>
              <a:latin typeface="新宋体" panose="02010609030101010101" pitchFamily="49" charset="-122"/>
              <a:ea typeface="新宋体" panose="02010609030101010101" pitchFamily="49" charset="-122"/>
            </a:endParaRPr>
          </a:p>
        </p:txBody>
      </p:sp>
      <p:graphicFrame>
        <p:nvGraphicFramePr>
          <p:cNvPr id="7" name="表格 6">
            <a:extLst>
              <a:ext uri="{FF2B5EF4-FFF2-40B4-BE49-F238E27FC236}">
                <a16:creationId xmlns:a16="http://schemas.microsoft.com/office/drawing/2014/main" id="{B4260FB8-4370-5344-42C4-C532EB6D33A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05675631"/>
              </p:ext>
            </p:extLst>
          </p:nvPr>
        </p:nvGraphicFramePr>
        <p:xfrm>
          <a:off x="1362264" y="2148019"/>
          <a:ext cx="9209318" cy="210473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955103">
                  <a:extLst>
                    <a:ext uri="{9D8B030D-6E8A-4147-A177-3AD203B41FA5}">
                      <a16:colId xmlns:a16="http://schemas.microsoft.com/office/drawing/2014/main" val="1985343372"/>
                    </a:ext>
                  </a:extLst>
                </a:gridCol>
                <a:gridCol w="1450843">
                  <a:extLst>
                    <a:ext uri="{9D8B030D-6E8A-4147-A177-3AD203B41FA5}">
                      <a16:colId xmlns:a16="http://schemas.microsoft.com/office/drawing/2014/main" val="2947631428"/>
                    </a:ext>
                  </a:extLst>
                </a:gridCol>
                <a:gridCol w="1450843">
                  <a:extLst>
                    <a:ext uri="{9D8B030D-6E8A-4147-A177-3AD203B41FA5}">
                      <a16:colId xmlns:a16="http://schemas.microsoft.com/office/drawing/2014/main" val="2256424406"/>
                    </a:ext>
                  </a:extLst>
                </a:gridCol>
                <a:gridCol w="1450843">
                  <a:extLst>
                    <a:ext uri="{9D8B030D-6E8A-4147-A177-3AD203B41FA5}">
                      <a16:colId xmlns:a16="http://schemas.microsoft.com/office/drawing/2014/main" val="270851179"/>
                    </a:ext>
                  </a:extLst>
                </a:gridCol>
                <a:gridCol w="1450843">
                  <a:extLst>
                    <a:ext uri="{9D8B030D-6E8A-4147-A177-3AD203B41FA5}">
                      <a16:colId xmlns:a16="http://schemas.microsoft.com/office/drawing/2014/main" val="1783434104"/>
                    </a:ext>
                  </a:extLst>
                </a:gridCol>
                <a:gridCol w="1450843">
                  <a:extLst>
                    <a:ext uri="{9D8B030D-6E8A-4147-A177-3AD203B41FA5}">
                      <a16:colId xmlns:a16="http://schemas.microsoft.com/office/drawing/2014/main" val="4147922017"/>
                    </a:ext>
                  </a:extLst>
                </a:gridCol>
              </a:tblGrid>
              <a:tr h="701577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/>
                        <a:t>运动项目</a:t>
                      </a: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/>
                        <a:t>乒乓球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/>
                        <a:t>足球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/>
                        <a:t>跑步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/>
                        <a:t>游泳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/>
                        <a:t>跳绳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585565463"/>
                  </a:ext>
                </a:extLst>
              </a:tr>
              <a:tr h="701577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/>
                        <a:t>男生人数</a:t>
                      </a: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solidFill>
                            <a:srgbClr val="FF0000"/>
                          </a:solidFill>
                        </a:rPr>
                        <a:t>17</a:t>
                      </a:r>
                      <a:endParaRPr lang="zh-CN" altLang="en-US" sz="3200" b="1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solidFill>
                            <a:srgbClr val="FF0000"/>
                          </a:solidFill>
                        </a:rPr>
                        <a:t>18</a:t>
                      </a:r>
                      <a:endParaRPr lang="zh-CN" altLang="en-US" sz="3200" b="1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solidFill>
                            <a:srgbClr val="FF0000"/>
                          </a:solidFill>
                        </a:rPr>
                        <a:t>8</a:t>
                      </a:r>
                      <a:endParaRPr lang="zh-CN" altLang="en-US" sz="3200" b="1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solidFill>
                            <a:srgbClr val="FF0000"/>
                          </a:solidFill>
                        </a:rPr>
                        <a:t>14</a:t>
                      </a:r>
                      <a:endParaRPr lang="zh-CN" altLang="en-US" sz="3200" b="1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solidFill>
                            <a:srgbClr val="FF0000"/>
                          </a:solidFill>
                        </a:rPr>
                        <a:t>7</a:t>
                      </a:r>
                      <a:endParaRPr lang="zh-CN" altLang="en-US" sz="3200" b="1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654483374"/>
                  </a:ext>
                </a:extLst>
              </a:tr>
              <a:tr h="701577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/>
                        <a:t>女生人数</a:t>
                      </a: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solidFill>
                            <a:srgbClr val="FF0000"/>
                          </a:solidFill>
                        </a:rPr>
                        <a:t>13</a:t>
                      </a:r>
                      <a:endParaRPr lang="zh-CN" altLang="en-US" sz="3200" b="1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solidFill>
                            <a:srgbClr val="FF0000"/>
                          </a:solidFill>
                        </a:rPr>
                        <a:t>4</a:t>
                      </a:r>
                      <a:endParaRPr lang="zh-CN" altLang="en-US" sz="3200" b="1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solidFill>
                            <a:srgbClr val="FF0000"/>
                          </a:solidFill>
                        </a:rPr>
                        <a:t>6</a:t>
                      </a:r>
                      <a:endParaRPr lang="zh-CN" altLang="en-US" sz="3200" b="1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solidFill>
                            <a:srgbClr val="FF0000"/>
                          </a:solidFill>
                        </a:rPr>
                        <a:t>13</a:t>
                      </a:r>
                      <a:endParaRPr lang="zh-CN" altLang="en-US" sz="3200" b="1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solidFill>
                            <a:srgbClr val="FF0000"/>
                          </a:solidFill>
                        </a:rPr>
                        <a:t>16</a:t>
                      </a:r>
                      <a:endParaRPr lang="zh-CN" altLang="en-US" sz="3200" b="1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07782318"/>
                  </a:ext>
                </a:extLst>
              </a:tr>
            </a:tbl>
          </a:graphicData>
        </a:graphic>
      </p:graphicFrame>
      <p:sp>
        <p:nvSpPr>
          <p:cNvPr id="9" name="文本框 8">
            <a:extLst>
              <a:ext uri="{FF2B5EF4-FFF2-40B4-BE49-F238E27FC236}">
                <a16:creationId xmlns:a16="http://schemas.microsoft.com/office/drawing/2014/main" id="{88DDDFCC-D652-E8C8-4D62-CE219AE6141F}"/>
              </a:ext>
            </a:extLst>
          </p:cNvPr>
          <p:cNvSpPr txBox="1"/>
          <p:nvPr/>
        </p:nvSpPr>
        <p:spPr>
          <a:xfrm>
            <a:off x="900947" y="4496884"/>
            <a:ext cx="8112423" cy="62671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3200" b="1" kern="0">
                <a:latin typeface="+mn-lt"/>
                <a:ea typeface="+mn-ea"/>
              </a:defRPr>
            </a:lvl1pPr>
          </a:lstStyle>
          <a:p>
            <a:r>
              <a:rPr lang="zh-CN" altLang="en-US" dirty="0"/>
              <a:t>请根据以上数据绘制复式条形统计图。</a:t>
            </a:r>
          </a:p>
        </p:txBody>
      </p:sp>
    </p:spTree>
    <p:extLst>
      <p:ext uri="{BB962C8B-B14F-4D97-AF65-F5344CB8AC3E}">
        <p14:creationId xmlns:p14="http://schemas.microsoft.com/office/powerpoint/2010/main" val="313281007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文本框 19">
            <a:extLst>
              <a:ext uri="{FF2B5EF4-FFF2-40B4-BE49-F238E27FC236}">
                <a16:creationId xmlns:a16="http://schemas.microsoft.com/office/drawing/2014/main" id="{2FEA1235-EA38-9210-65E6-9E492F5F336D}"/>
              </a:ext>
            </a:extLst>
          </p:cNvPr>
          <p:cNvSpPr txBox="1"/>
          <p:nvPr/>
        </p:nvSpPr>
        <p:spPr>
          <a:xfrm>
            <a:off x="1390452" y="311105"/>
            <a:ext cx="8201418" cy="55989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 kern="0">
                <a:latin typeface="+mn-lt"/>
                <a:ea typeface="+mn-ea"/>
              </a:defRPr>
            </a:lvl1pPr>
          </a:lstStyle>
          <a:p>
            <a:pPr algn="ctr"/>
            <a:r>
              <a:rPr lang="zh-CN" altLang="en-US" sz="2800" dirty="0"/>
              <a:t>四年级学生喜欢各项运动的人数统计图</a:t>
            </a: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180256BD-8B6D-53BC-CA11-C4D28EF2C131}"/>
              </a:ext>
            </a:extLst>
          </p:cNvPr>
          <p:cNvSpPr txBox="1"/>
          <p:nvPr/>
        </p:nvSpPr>
        <p:spPr>
          <a:xfrm>
            <a:off x="1280790" y="1000144"/>
            <a:ext cx="169468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2800" b="1" strike="noStrike">
                <a:solidFill>
                  <a:srgbClr val="0070C0"/>
                </a:solidFill>
                <a:latin typeface="+mn-lt"/>
                <a:ea typeface="+mj-ea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zh-CN" altLang="en-US" sz="2400" dirty="0">
                <a:solidFill>
                  <a:schemeClr val="tx1"/>
                </a:solidFill>
              </a:rPr>
              <a:t>人数</a:t>
            </a:r>
            <a:r>
              <a:rPr lang="en-US" altLang="zh-CN" sz="2400" dirty="0">
                <a:solidFill>
                  <a:schemeClr val="tx1"/>
                </a:solidFill>
              </a:rPr>
              <a:t>/</a:t>
            </a:r>
            <a:r>
              <a:rPr lang="zh-CN" altLang="en-US" sz="2400" dirty="0">
                <a:solidFill>
                  <a:schemeClr val="tx1"/>
                </a:solidFill>
              </a:rPr>
              <a:t>万人</a:t>
            </a:r>
          </a:p>
        </p:txBody>
      </p:sp>
      <p:cxnSp>
        <p:nvCxnSpPr>
          <p:cNvPr id="34" name="直接连接符 33">
            <a:extLst>
              <a:ext uri="{FF2B5EF4-FFF2-40B4-BE49-F238E27FC236}">
                <a16:creationId xmlns:a16="http://schemas.microsoft.com/office/drawing/2014/main" id="{41387944-C032-0CFF-7ECA-9F95F7666830}"/>
              </a:ext>
            </a:extLst>
          </p:cNvPr>
          <p:cNvCxnSpPr>
            <a:cxnSpLocks/>
          </p:cNvCxnSpPr>
          <p:nvPr/>
        </p:nvCxnSpPr>
        <p:spPr>
          <a:xfrm flipV="1">
            <a:off x="1942208" y="1456944"/>
            <a:ext cx="0" cy="2606712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直接连接符 43">
            <a:extLst>
              <a:ext uri="{FF2B5EF4-FFF2-40B4-BE49-F238E27FC236}">
                <a16:creationId xmlns:a16="http://schemas.microsoft.com/office/drawing/2014/main" id="{6712947F-5CC1-AB6A-6D4F-C9D30190505F}"/>
              </a:ext>
            </a:extLst>
          </p:cNvPr>
          <p:cNvCxnSpPr>
            <a:cxnSpLocks/>
          </p:cNvCxnSpPr>
          <p:nvPr/>
        </p:nvCxnSpPr>
        <p:spPr>
          <a:xfrm flipH="1">
            <a:off x="1935802" y="3524813"/>
            <a:ext cx="14400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直接连接符 45">
            <a:extLst>
              <a:ext uri="{FF2B5EF4-FFF2-40B4-BE49-F238E27FC236}">
                <a16:creationId xmlns:a16="http://schemas.microsoft.com/office/drawing/2014/main" id="{021718B4-673B-FA1D-2317-EDA3E4677651}"/>
              </a:ext>
            </a:extLst>
          </p:cNvPr>
          <p:cNvCxnSpPr>
            <a:cxnSpLocks/>
          </p:cNvCxnSpPr>
          <p:nvPr/>
        </p:nvCxnSpPr>
        <p:spPr>
          <a:xfrm flipH="1">
            <a:off x="1935802" y="2995300"/>
            <a:ext cx="14400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直接连接符 50">
            <a:extLst>
              <a:ext uri="{FF2B5EF4-FFF2-40B4-BE49-F238E27FC236}">
                <a16:creationId xmlns:a16="http://schemas.microsoft.com/office/drawing/2014/main" id="{A2D48DFF-13A2-4C65-8E57-CCCDBDCD1D78}"/>
              </a:ext>
            </a:extLst>
          </p:cNvPr>
          <p:cNvCxnSpPr>
            <a:cxnSpLocks/>
          </p:cNvCxnSpPr>
          <p:nvPr/>
        </p:nvCxnSpPr>
        <p:spPr>
          <a:xfrm flipH="1">
            <a:off x="1935802" y="2465787"/>
            <a:ext cx="14400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直接连接符 53">
            <a:extLst>
              <a:ext uri="{FF2B5EF4-FFF2-40B4-BE49-F238E27FC236}">
                <a16:creationId xmlns:a16="http://schemas.microsoft.com/office/drawing/2014/main" id="{AA130E28-7AF7-A509-67F6-97F4180F3BDF}"/>
              </a:ext>
            </a:extLst>
          </p:cNvPr>
          <p:cNvCxnSpPr>
            <a:cxnSpLocks/>
          </p:cNvCxnSpPr>
          <p:nvPr/>
        </p:nvCxnSpPr>
        <p:spPr>
          <a:xfrm flipH="1">
            <a:off x="1935802" y="1936274"/>
            <a:ext cx="14400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文本框 54">
            <a:extLst>
              <a:ext uri="{FF2B5EF4-FFF2-40B4-BE49-F238E27FC236}">
                <a16:creationId xmlns:a16="http://schemas.microsoft.com/office/drawing/2014/main" id="{BCCD9EE0-E68F-344A-0B54-C7389A153DE9}"/>
              </a:ext>
            </a:extLst>
          </p:cNvPr>
          <p:cNvSpPr txBox="1"/>
          <p:nvPr/>
        </p:nvSpPr>
        <p:spPr>
          <a:xfrm>
            <a:off x="1414930" y="3300150"/>
            <a:ext cx="527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2800" b="1" strike="noStrike">
                <a:solidFill>
                  <a:srgbClr val="0070C0"/>
                </a:solidFill>
                <a:latin typeface="+mn-lt"/>
                <a:ea typeface="+mj-ea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n-US" altLang="zh-CN" sz="2400" dirty="0">
                <a:solidFill>
                  <a:schemeClr val="tx1"/>
                </a:solidFill>
              </a:rPr>
              <a:t>5</a:t>
            </a:r>
            <a:endParaRPr lang="zh-CN" altLang="en-US" sz="2400" dirty="0">
              <a:solidFill>
                <a:schemeClr val="tx1"/>
              </a:solidFill>
            </a:endParaRPr>
          </a:p>
        </p:txBody>
      </p:sp>
      <p:sp>
        <p:nvSpPr>
          <p:cNvPr id="56" name="文本框 55">
            <a:extLst>
              <a:ext uri="{FF2B5EF4-FFF2-40B4-BE49-F238E27FC236}">
                <a16:creationId xmlns:a16="http://schemas.microsoft.com/office/drawing/2014/main" id="{40D62E61-FDAC-527A-3219-E4338B672EC9}"/>
              </a:ext>
            </a:extLst>
          </p:cNvPr>
          <p:cNvSpPr txBox="1"/>
          <p:nvPr/>
        </p:nvSpPr>
        <p:spPr>
          <a:xfrm>
            <a:off x="1414930" y="2767681"/>
            <a:ext cx="527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2800" b="1" strike="noStrike">
                <a:solidFill>
                  <a:srgbClr val="0070C0"/>
                </a:solidFill>
                <a:latin typeface="+mn-lt"/>
                <a:ea typeface="+mj-ea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n-US" altLang="zh-CN" sz="2400" dirty="0">
                <a:solidFill>
                  <a:schemeClr val="tx1"/>
                </a:solidFill>
              </a:rPr>
              <a:t>10</a:t>
            </a:r>
            <a:endParaRPr lang="zh-CN" altLang="en-US" sz="2400" dirty="0">
              <a:solidFill>
                <a:schemeClr val="tx1"/>
              </a:solidFill>
            </a:endParaRPr>
          </a:p>
        </p:txBody>
      </p:sp>
      <p:sp>
        <p:nvSpPr>
          <p:cNvPr id="57" name="文本框 56">
            <a:extLst>
              <a:ext uri="{FF2B5EF4-FFF2-40B4-BE49-F238E27FC236}">
                <a16:creationId xmlns:a16="http://schemas.microsoft.com/office/drawing/2014/main" id="{2A055C4E-A935-DCA6-DA9A-3325BBD6B450}"/>
              </a:ext>
            </a:extLst>
          </p:cNvPr>
          <p:cNvSpPr txBox="1"/>
          <p:nvPr/>
        </p:nvSpPr>
        <p:spPr>
          <a:xfrm>
            <a:off x="1414930" y="2239569"/>
            <a:ext cx="527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2800" b="1" strike="noStrike">
                <a:solidFill>
                  <a:srgbClr val="0070C0"/>
                </a:solidFill>
                <a:latin typeface="+mn-lt"/>
                <a:ea typeface="+mj-ea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n-US" altLang="zh-CN" sz="2400" dirty="0">
                <a:solidFill>
                  <a:schemeClr val="tx1"/>
                </a:solidFill>
              </a:rPr>
              <a:t>15</a:t>
            </a:r>
            <a:endParaRPr lang="zh-CN" altLang="en-US" sz="2400" dirty="0">
              <a:solidFill>
                <a:schemeClr val="tx1"/>
              </a:solidFill>
            </a:endParaRPr>
          </a:p>
        </p:txBody>
      </p:sp>
      <p:sp>
        <p:nvSpPr>
          <p:cNvPr id="60" name="文本框 59">
            <a:extLst>
              <a:ext uri="{FF2B5EF4-FFF2-40B4-BE49-F238E27FC236}">
                <a16:creationId xmlns:a16="http://schemas.microsoft.com/office/drawing/2014/main" id="{8B698E4D-C293-7FA3-B9FE-AD8D15595DFC}"/>
              </a:ext>
            </a:extLst>
          </p:cNvPr>
          <p:cNvSpPr txBox="1"/>
          <p:nvPr/>
        </p:nvSpPr>
        <p:spPr>
          <a:xfrm>
            <a:off x="1414930" y="1695160"/>
            <a:ext cx="527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2800" b="1" strike="noStrike">
                <a:solidFill>
                  <a:srgbClr val="0070C0"/>
                </a:solidFill>
                <a:latin typeface="+mn-lt"/>
                <a:ea typeface="+mj-ea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n-US" altLang="zh-CN" sz="2400" dirty="0">
                <a:solidFill>
                  <a:schemeClr val="tx1"/>
                </a:solidFill>
              </a:rPr>
              <a:t>20</a:t>
            </a:r>
            <a:endParaRPr lang="zh-CN" altLang="en-US" sz="2400" dirty="0">
              <a:solidFill>
                <a:schemeClr val="tx1"/>
              </a:solidFill>
            </a:endParaRPr>
          </a:p>
        </p:txBody>
      </p:sp>
      <p:sp>
        <p:nvSpPr>
          <p:cNvPr id="61" name="文本框 60">
            <a:extLst>
              <a:ext uri="{FF2B5EF4-FFF2-40B4-BE49-F238E27FC236}">
                <a16:creationId xmlns:a16="http://schemas.microsoft.com/office/drawing/2014/main" id="{8943348A-04FE-F90C-5EA9-08FBF0DDE1C5}"/>
              </a:ext>
            </a:extLst>
          </p:cNvPr>
          <p:cNvSpPr txBox="1"/>
          <p:nvPr/>
        </p:nvSpPr>
        <p:spPr>
          <a:xfrm>
            <a:off x="1414930" y="3841200"/>
            <a:ext cx="527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2800" b="1" strike="noStrike">
                <a:solidFill>
                  <a:srgbClr val="0070C0"/>
                </a:solidFill>
                <a:latin typeface="+mn-lt"/>
                <a:ea typeface="+mj-ea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n-US" altLang="zh-CN" sz="2400" dirty="0">
                <a:solidFill>
                  <a:schemeClr val="tx1"/>
                </a:solidFill>
              </a:rPr>
              <a:t>0</a:t>
            </a:r>
            <a:endParaRPr lang="zh-CN" altLang="en-US" sz="2400" dirty="0">
              <a:solidFill>
                <a:schemeClr val="tx1"/>
              </a:solidFill>
            </a:endParaRPr>
          </a:p>
        </p:txBody>
      </p:sp>
      <p:grpSp>
        <p:nvGrpSpPr>
          <p:cNvPr id="129" name="组合 128">
            <a:extLst>
              <a:ext uri="{FF2B5EF4-FFF2-40B4-BE49-F238E27FC236}">
                <a16:creationId xmlns:a16="http://schemas.microsoft.com/office/drawing/2014/main" id="{BDEB5D16-0679-77D4-76D9-360B0BDE34D4}"/>
              </a:ext>
            </a:extLst>
          </p:cNvPr>
          <p:cNvGrpSpPr/>
          <p:nvPr/>
        </p:nvGrpSpPr>
        <p:grpSpPr>
          <a:xfrm>
            <a:off x="2109827" y="1750920"/>
            <a:ext cx="996841" cy="2307972"/>
            <a:chOff x="2109827" y="1750920"/>
            <a:chExt cx="996841" cy="2307972"/>
          </a:xfrm>
        </p:grpSpPr>
        <p:sp>
          <p:nvSpPr>
            <p:cNvPr id="62" name="矩形 61">
              <a:extLst>
                <a:ext uri="{FF2B5EF4-FFF2-40B4-BE49-F238E27FC236}">
                  <a16:creationId xmlns:a16="http://schemas.microsoft.com/office/drawing/2014/main" id="{D99E2739-64C1-88AF-FC09-249244A3BD00}"/>
                </a:ext>
              </a:extLst>
            </p:cNvPr>
            <p:cNvSpPr/>
            <p:nvPr/>
          </p:nvSpPr>
          <p:spPr>
            <a:xfrm>
              <a:off x="2176556" y="2218944"/>
              <a:ext cx="432000" cy="1839948"/>
            </a:xfrm>
            <a:prstGeom prst="rect">
              <a:avLst/>
            </a:prstGeom>
            <a:solidFill>
              <a:srgbClr val="FDDA83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9" name="文本框 88">
              <a:extLst>
                <a:ext uri="{FF2B5EF4-FFF2-40B4-BE49-F238E27FC236}">
                  <a16:creationId xmlns:a16="http://schemas.microsoft.com/office/drawing/2014/main" id="{67069215-EEC0-4B10-682B-D90E6CF4DB9F}"/>
                </a:ext>
              </a:extLst>
            </p:cNvPr>
            <p:cNvSpPr txBox="1"/>
            <p:nvPr/>
          </p:nvSpPr>
          <p:spPr>
            <a:xfrm>
              <a:off x="2109827" y="1750920"/>
              <a:ext cx="556374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2800" b="1" strike="noStrike">
                  <a:solidFill>
                    <a:srgbClr val="0070C0"/>
                  </a:solidFill>
                  <a:latin typeface="+mn-lt"/>
                  <a:ea typeface="+mj-ea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en-US" altLang="zh-CN" sz="2400" dirty="0"/>
                <a:t>17</a:t>
              </a:r>
              <a:endParaRPr lang="zh-CN" altLang="en-US" sz="2400" dirty="0"/>
            </a:p>
          </p:txBody>
        </p:sp>
        <p:sp>
          <p:nvSpPr>
            <p:cNvPr id="99" name="矩形 98">
              <a:extLst>
                <a:ext uri="{FF2B5EF4-FFF2-40B4-BE49-F238E27FC236}">
                  <a16:creationId xmlns:a16="http://schemas.microsoft.com/office/drawing/2014/main" id="{D8CB4C2C-3DD3-9B5D-847B-34B7FE45D020}"/>
                </a:ext>
              </a:extLst>
            </p:cNvPr>
            <p:cNvSpPr/>
            <p:nvPr/>
          </p:nvSpPr>
          <p:spPr>
            <a:xfrm>
              <a:off x="2605948" y="2609088"/>
              <a:ext cx="432000" cy="1444177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0" name="文本框 99">
              <a:extLst>
                <a:ext uri="{FF2B5EF4-FFF2-40B4-BE49-F238E27FC236}">
                  <a16:creationId xmlns:a16="http://schemas.microsoft.com/office/drawing/2014/main" id="{713278A1-C45E-86F6-0692-59EB2872796F}"/>
                </a:ext>
              </a:extLst>
            </p:cNvPr>
            <p:cNvSpPr txBox="1"/>
            <p:nvPr/>
          </p:nvSpPr>
          <p:spPr>
            <a:xfrm>
              <a:off x="2550294" y="2152978"/>
              <a:ext cx="556374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2800" b="1" strike="noStrike">
                  <a:solidFill>
                    <a:srgbClr val="0070C0"/>
                  </a:solidFill>
                  <a:latin typeface="+mn-lt"/>
                  <a:ea typeface="+mj-ea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en-US" altLang="zh-CN" sz="2400" dirty="0"/>
                <a:t>13</a:t>
              </a:r>
              <a:endParaRPr lang="zh-CN" altLang="en-US" sz="2400" dirty="0"/>
            </a:p>
          </p:txBody>
        </p:sp>
      </p:grpSp>
      <p:grpSp>
        <p:nvGrpSpPr>
          <p:cNvPr id="130" name="组合 129">
            <a:extLst>
              <a:ext uri="{FF2B5EF4-FFF2-40B4-BE49-F238E27FC236}">
                <a16:creationId xmlns:a16="http://schemas.microsoft.com/office/drawing/2014/main" id="{A4414982-7C08-FE88-5B91-91A4C74E4D3B}"/>
              </a:ext>
            </a:extLst>
          </p:cNvPr>
          <p:cNvGrpSpPr/>
          <p:nvPr/>
        </p:nvGrpSpPr>
        <p:grpSpPr>
          <a:xfrm>
            <a:off x="3553204" y="1727779"/>
            <a:ext cx="992197" cy="2331114"/>
            <a:chOff x="3553204" y="1727779"/>
            <a:chExt cx="992197" cy="2331114"/>
          </a:xfrm>
        </p:grpSpPr>
        <p:sp>
          <p:nvSpPr>
            <p:cNvPr id="84" name="矩形 83">
              <a:extLst>
                <a:ext uri="{FF2B5EF4-FFF2-40B4-BE49-F238E27FC236}">
                  <a16:creationId xmlns:a16="http://schemas.microsoft.com/office/drawing/2014/main" id="{38B903B2-005C-FE47-14FF-27C75F8B2770}"/>
                </a:ext>
              </a:extLst>
            </p:cNvPr>
            <p:cNvSpPr/>
            <p:nvPr/>
          </p:nvSpPr>
          <p:spPr>
            <a:xfrm>
              <a:off x="3608489" y="2164081"/>
              <a:ext cx="432000" cy="1894812"/>
            </a:xfrm>
            <a:prstGeom prst="rect">
              <a:avLst/>
            </a:prstGeom>
            <a:solidFill>
              <a:srgbClr val="FDDA83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5" name="文本框 94">
              <a:extLst>
                <a:ext uri="{FF2B5EF4-FFF2-40B4-BE49-F238E27FC236}">
                  <a16:creationId xmlns:a16="http://schemas.microsoft.com/office/drawing/2014/main" id="{775DBAE1-B425-CF10-3814-2B2F72CA9BE9}"/>
                </a:ext>
              </a:extLst>
            </p:cNvPr>
            <p:cNvSpPr txBox="1"/>
            <p:nvPr/>
          </p:nvSpPr>
          <p:spPr>
            <a:xfrm>
              <a:off x="3553204" y="1727779"/>
              <a:ext cx="556374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2800" b="1" strike="noStrike">
                  <a:solidFill>
                    <a:srgbClr val="0070C0"/>
                  </a:solidFill>
                  <a:latin typeface="+mn-lt"/>
                  <a:ea typeface="+mj-ea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en-US" altLang="zh-CN" sz="2400" dirty="0"/>
                <a:t>18</a:t>
              </a:r>
              <a:endParaRPr lang="zh-CN" altLang="en-US" sz="2400" dirty="0"/>
            </a:p>
          </p:txBody>
        </p:sp>
        <p:sp>
          <p:nvSpPr>
            <p:cNvPr id="101" name="矩形 100">
              <a:extLst>
                <a:ext uri="{FF2B5EF4-FFF2-40B4-BE49-F238E27FC236}">
                  <a16:creationId xmlns:a16="http://schemas.microsoft.com/office/drawing/2014/main" id="{A3859B0E-24B3-572B-D364-D7FE212BF211}"/>
                </a:ext>
              </a:extLst>
            </p:cNvPr>
            <p:cNvSpPr/>
            <p:nvPr/>
          </p:nvSpPr>
          <p:spPr>
            <a:xfrm>
              <a:off x="4038585" y="3553968"/>
              <a:ext cx="432000" cy="499297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2" name="文本框 101">
              <a:extLst>
                <a:ext uri="{FF2B5EF4-FFF2-40B4-BE49-F238E27FC236}">
                  <a16:creationId xmlns:a16="http://schemas.microsoft.com/office/drawing/2014/main" id="{E5061CC9-178B-E893-58DE-6D2A4966E576}"/>
                </a:ext>
              </a:extLst>
            </p:cNvPr>
            <p:cNvSpPr txBox="1"/>
            <p:nvPr/>
          </p:nvSpPr>
          <p:spPr>
            <a:xfrm>
              <a:off x="3989027" y="3122365"/>
              <a:ext cx="556374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2800" b="1" strike="noStrike">
                  <a:solidFill>
                    <a:srgbClr val="0070C0"/>
                  </a:solidFill>
                  <a:latin typeface="+mn-lt"/>
                  <a:ea typeface="+mj-ea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en-US" altLang="zh-CN" sz="2400" dirty="0"/>
                <a:t>4</a:t>
              </a:r>
              <a:endParaRPr lang="zh-CN" altLang="en-US" sz="2400" dirty="0"/>
            </a:p>
          </p:txBody>
        </p:sp>
      </p:grpSp>
      <p:grpSp>
        <p:nvGrpSpPr>
          <p:cNvPr id="131" name="组合 130">
            <a:extLst>
              <a:ext uri="{FF2B5EF4-FFF2-40B4-BE49-F238E27FC236}">
                <a16:creationId xmlns:a16="http://schemas.microsoft.com/office/drawing/2014/main" id="{32446E05-8035-5D27-FD0D-6566E83C22DE}"/>
              </a:ext>
            </a:extLst>
          </p:cNvPr>
          <p:cNvGrpSpPr/>
          <p:nvPr/>
        </p:nvGrpSpPr>
        <p:grpSpPr>
          <a:xfrm>
            <a:off x="5012011" y="2575621"/>
            <a:ext cx="1005544" cy="1483271"/>
            <a:chOff x="5012011" y="2575621"/>
            <a:chExt cx="1005544" cy="1483271"/>
          </a:xfrm>
        </p:grpSpPr>
        <p:sp>
          <p:nvSpPr>
            <p:cNvPr id="85" name="矩形 84">
              <a:extLst>
                <a:ext uri="{FF2B5EF4-FFF2-40B4-BE49-F238E27FC236}">
                  <a16:creationId xmlns:a16="http://schemas.microsoft.com/office/drawing/2014/main" id="{E16F7525-0174-4A25-889D-056E0877C042}"/>
                </a:ext>
              </a:extLst>
            </p:cNvPr>
            <p:cNvSpPr/>
            <p:nvPr/>
          </p:nvSpPr>
          <p:spPr>
            <a:xfrm>
              <a:off x="5082723" y="3005328"/>
              <a:ext cx="432000" cy="1053564"/>
            </a:xfrm>
            <a:prstGeom prst="rect">
              <a:avLst/>
            </a:prstGeom>
            <a:solidFill>
              <a:srgbClr val="FDDA83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6" name="文本框 95">
              <a:extLst>
                <a:ext uri="{FF2B5EF4-FFF2-40B4-BE49-F238E27FC236}">
                  <a16:creationId xmlns:a16="http://schemas.microsoft.com/office/drawing/2014/main" id="{C616692F-0DC8-BBBF-FCDD-663665436F6A}"/>
                </a:ext>
              </a:extLst>
            </p:cNvPr>
            <p:cNvSpPr txBox="1"/>
            <p:nvPr/>
          </p:nvSpPr>
          <p:spPr>
            <a:xfrm>
              <a:off x="5012011" y="2575621"/>
              <a:ext cx="556374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2800" b="1" strike="noStrike">
                  <a:solidFill>
                    <a:srgbClr val="0070C0"/>
                  </a:solidFill>
                  <a:latin typeface="+mn-lt"/>
                  <a:ea typeface="+mj-ea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en-US" altLang="zh-CN" sz="2400" dirty="0"/>
                <a:t>8</a:t>
              </a:r>
              <a:endParaRPr lang="zh-CN" altLang="en-US" sz="2400" dirty="0"/>
            </a:p>
          </p:txBody>
        </p:sp>
        <p:sp>
          <p:nvSpPr>
            <p:cNvPr id="103" name="矩形 102">
              <a:extLst>
                <a:ext uri="{FF2B5EF4-FFF2-40B4-BE49-F238E27FC236}">
                  <a16:creationId xmlns:a16="http://schemas.microsoft.com/office/drawing/2014/main" id="{EF7E44D6-3815-6BDD-EE52-1D4F6759071C}"/>
                </a:ext>
              </a:extLst>
            </p:cNvPr>
            <p:cNvSpPr/>
            <p:nvPr/>
          </p:nvSpPr>
          <p:spPr>
            <a:xfrm>
              <a:off x="5513599" y="3401568"/>
              <a:ext cx="432000" cy="646617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4" name="文本框 103">
              <a:extLst>
                <a:ext uri="{FF2B5EF4-FFF2-40B4-BE49-F238E27FC236}">
                  <a16:creationId xmlns:a16="http://schemas.microsoft.com/office/drawing/2014/main" id="{7EFA7019-D5F4-B5C4-E0E6-7D8481829AF2}"/>
                </a:ext>
              </a:extLst>
            </p:cNvPr>
            <p:cNvSpPr txBox="1"/>
            <p:nvPr/>
          </p:nvSpPr>
          <p:spPr>
            <a:xfrm>
              <a:off x="5461181" y="2950579"/>
              <a:ext cx="556374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2800" b="1" strike="noStrike">
                  <a:solidFill>
                    <a:srgbClr val="0070C0"/>
                  </a:solidFill>
                  <a:latin typeface="+mn-lt"/>
                  <a:ea typeface="+mj-ea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en-US" altLang="zh-CN" sz="2400" dirty="0"/>
                <a:t>6</a:t>
              </a:r>
              <a:endParaRPr lang="zh-CN" altLang="en-US" sz="2400" dirty="0"/>
            </a:p>
          </p:txBody>
        </p:sp>
      </p:grpSp>
      <p:grpSp>
        <p:nvGrpSpPr>
          <p:cNvPr id="132" name="组合 131">
            <a:extLst>
              <a:ext uri="{FF2B5EF4-FFF2-40B4-BE49-F238E27FC236}">
                <a16:creationId xmlns:a16="http://schemas.microsoft.com/office/drawing/2014/main" id="{6E20068D-9434-EE88-419C-81D553A73184}"/>
              </a:ext>
            </a:extLst>
          </p:cNvPr>
          <p:cNvGrpSpPr/>
          <p:nvPr/>
        </p:nvGrpSpPr>
        <p:grpSpPr>
          <a:xfrm>
            <a:off x="6415581" y="2073634"/>
            <a:ext cx="1022930" cy="1985258"/>
            <a:chOff x="6415581" y="2073634"/>
            <a:chExt cx="1022930" cy="1985258"/>
          </a:xfrm>
        </p:grpSpPr>
        <p:sp>
          <p:nvSpPr>
            <p:cNvPr id="86" name="矩形 85">
              <a:extLst>
                <a:ext uri="{FF2B5EF4-FFF2-40B4-BE49-F238E27FC236}">
                  <a16:creationId xmlns:a16="http://schemas.microsoft.com/office/drawing/2014/main" id="{CD5EDA3C-57A7-C75A-ED60-9FFB4DA3913B}"/>
                </a:ext>
              </a:extLst>
            </p:cNvPr>
            <p:cNvSpPr/>
            <p:nvPr/>
          </p:nvSpPr>
          <p:spPr>
            <a:xfrm>
              <a:off x="6519633" y="2537460"/>
              <a:ext cx="432000" cy="1521432"/>
            </a:xfrm>
            <a:prstGeom prst="rect">
              <a:avLst/>
            </a:prstGeom>
            <a:solidFill>
              <a:srgbClr val="FDDA83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7" name="文本框 96">
              <a:extLst>
                <a:ext uri="{FF2B5EF4-FFF2-40B4-BE49-F238E27FC236}">
                  <a16:creationId xmlns:a16="http://schemas.microsoft.com/office/drawing/2014/main" id="{A40E041B-FECF-36D1-3591-9AC3FA2DEFDC}"/>
                </a:ext>
              </a:extLst>
            </p:cNvPr>
            <p:cNvSpPr txBox="1"/>
            <p:nvPr/>
          </p:nvSpPr>
          <p:spPr>
            <a:xfrm>
              <a:off x="6415581" y="2073634"/>
              <a:ext cx="556374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2800" b="1" strike="noStrike">
                  <a:solidFill>
                    <a:srgbClr val="0070C0"/>
                  </a:solidFill>
                  <a:latin typeface="+mn-lt"/>
                  <a:ea typeface="+mj-ea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en-US" altLang="zh-CN" sz="2400" dirty="0"/>
                <a:t>14</a:t>
              </a:r>
              <a:endParaRPr lang="zh-CN" altLang="en-US" sz="2400" dirty="0"/>
            </a:p>
          </p:txBody>
        </p:sp>
        <p:sp>
          <p:nvSpPr>
            <p:cNvPr id="105" name="矩形 104">
              <a:extLst>
                <a:ext uri="{FF2B5EF4-FFF2-40B4-BE49-F238E27FC236}">
                  <a16:creationId xmlns:a16="http://schemas.microsoft.com/office/drawing/2014/main" id="{39A52693-7A67-4BB6-AED5-2F4ADD716760}"/>
                </a:ext>
              </a:extLst>
            </p:cNvPr>
            <p:cNvSpPr/>
            <p:nvPr/>
          </p:nvSpPr>
          <p:spPr>
            <a:xfrm>
              <a:off x="6949796" y="2667000"/>
              <a:ext cx="432000" cy="1384995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6" name="文本框 105">
              <a:extLst>
                <a:ext uri="{FF2B5EF4-FFF2-40B4-BE49-F238E27FC236}">
                  <a16:creationId xmlns:a16="http://schemas.microsoft.com/office/drawing/2014/main" id="{B09791F8-FDF2-57C5-596F-5D1AF83CCAA3}"/>
                </a:ext>
              </a:extLst>
            </p:cNvPr>
            <p:cNvSpPr txBox="1"/>
            <p:nvPr/>
          </p:nvSpPr>
          <p:spPr>
            <a:xfrm>
              <a:off x="6882137" y="2255680"/>
              <a:ext cx="556374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2800" b="1" strike="noStrike">
                  <a:solidFill>
                    <a:srgbClr val="0070C0"/>
                  </a:solidFill>
                  <a:latin typeface="+mn-lt"/>
                  <a:ea typeface="+mj-ea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en-US" altLang="zh-CN" sz="2400" dirty="0"/>
                <a:t>13</a:t>
              </a:r>
              <a:endParaRPr lang="zh-CN" altLang="en-US" sz="2400" dirty="0"/>
            </a:p>
          </p:txBody>
        </p:sp>
      </p:grpSp>
      <p:grpSp>
        <p:nvGrpSpPr>
          <p:cNvPr id="133" name="组合 132">
            <a:extLst>
              <a:ext uri="{FF2B5EF4-FFF2-40B4-BE49-F238E27FC236}">
                <a16:creationId xmlns:a16="http://schemas.microsoft.com/office/drawing/2014/main" id="{CD279E18-372F-3B37-CF65-2B401F050B67}"/>
              </a:ext>
            </a:extLst>
          </p:cNvPr>
          <p:cNvGrpSpPr/>
          <p:nvPr/>
        </p:nvGrpSpPr>
        <p:grpSpPr>
          <a:xfrm>
            <a:off x="7982193" y="1882769"/>
            <a:ext cx="980593" cy="2176123"/>
            <a:chOff x="7982193" y="1882769"/>
            <a:chExt cx="980593" cy="2176123"/>
          </a:xfrm>
        </p:grpSpPr>
        <p:sp>
          <p:nvSpPr>
            <p:cNvPr id="88" name="矩形 87">
              <a:extLst>
                <a:ext uri="{FF2B5EF4-FFF2-40B4-BE49-F238E27FC236}">
                  <a16:creationId xmlns:a16="http://schemas.microsoft.com/office/drawing/2014/main" id="{34F5E00E-00BD-8F73-59B4-D7A2C2F2DDF6}"/>
                </a:ext>
              </a:extLst>
            </p:cNvPr>
            <p:cNvSpPr/>
            <p:nvPr/>
          </p:nvSpPr>
          <p:spPr>
            <a:xfrm>
              <a:off x="8049857" y="3185159"/>
              <a:ext cx="432000" cy="873733"/>
            </a:xfrm>
            <a:prstGeom prst="rect">
              <a:avLst/>
            </a:prstGeom>
            <a:solidFill>
              <a:srgbClr val="FDDA83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8" name="文本框 97">
              <a:extLst>
                <a:ext uri="{FF2B5EF4-FFF2-40B4-BE49-F238E27FC236}">
                  <a16:creationId xmlns:a16="http://schemas.microsoft.com/office/drawing/2014/main" id="{EE83AAA2-3DAA-57C5-4ADB-8364E0315F96}"/>
                </a:ext>
              </a:extLst>
            </p:cNvPr>
            <p:cNvSpPr txBox="1"/>
            <p:nvPr/>
          </p:nvSpPr>
          <p:spPr>
            <a:xfrm>
              <a:off x="7982193" y="2732219"/>
              <a:ext cx="556374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2800" b="1" strike="noStrike">
                  <a:solidFill>
                    <a:srgbClr val="0070C0"/>
                  </a:solidFill>
                  <a:latin typeface="+mn-lt"/>
                  <a:ea typeface="+mj-ea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en-US" altLang="zh-CN" sz="2400" dirty="0"/>
                <a:t>7</a:t>
              </a:r>
              <a:endParaRPr lang="zh-CN" altLang="en-US" sz="2400" dirty="0"/>
            </a:p>
          </p:txBody>
        </p:sp>
        <p:sp>
          <p:nvSpPr>
            <p:cNvPr id="107" name="矩形 106">
              <a:extLst>
                <a:ext uri="{FF2B5EF4-FFF2-40B4-BE49-F238E27FC236}">
                  <a16:creationId xmlns:a16="http://schemas.microsoft.com/office/drawing/2014/main" id="{295147BF-4CCC-050C-3BF9-9883958F0EF5}"/>
                </a:ext>
              </a:extLst>
            </p:cNvPr>
            <p:cNvSpPr/>
            <p:nvPr/>
          </p:nvSpPr>
          <p:spPr>
            <a:xfrm>
              <a:off x="8481693" y="2354580"/>
              <a:ext cx="432000" cy="1698035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8" name="文本框 107">
              <a:extLst>
                <a:ext uri="{FF2B5EF4-FFF2-40B4-BE49-F238E27FC236}">
                  <a16:creationId xmlns:a16="http://schemas.microsoft.com/office/drawing/2014/main" id="{5D75F687-464F-2197-A193-87F3F5197156}"/>
                </a:ext>
              </a:extLst>
            </p:cNvPr>
            <p:cNvSpPr txBox="1"/>
            <p:nvPr/>
          </p:nvSpPr>
          <p:spPr>
            <a:xfrm>
              <a:off x="8406412" y="1882769"/>
              <a:ext cx="556374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2800" b="1" strike="noStrike">
                  <a:solidFill>
                    <a:srgbClr val="0070C0"/>
                  </a:solidFill>
                  <a:latin typeface="+mn-lt"/>
                  <a:ea typeface="+mj-ea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en-US" altLang="zh-CN" sz="2400" dirty="0"/>
                <a:t>16</a:t>
              </a:r>
              <a:endParaRPr lang="zh-CN" altLang="en-US" sz="2400" dirty="0"/>
            </a:p>
          </p:txBody>
        </p:sp>
      </p:grpSp>
      <p:grpSp>
        <p:nvGrpSpPr>
          <p:cNvPr id="109" name="组合 108">
            <a:extLst>
              <a:ext uri="{FF2B5EF4-FFF2-40B4-BE49-F238E27FC236}">
                <a16:creationId xmlns:a16="http://schemas.microsoft.com/office/drawing/2014/main" id="{C080C70C-3189-1AE8-3A51-746B0AD8516E}"/>
              </a:ext>
            </a:extLst>
          </p:cNvPr>
          <p:cNvGrpSpPr/>
          <p:nvPr/>
        </p:nvGrpSpPr>
        <p:grpSpPr>
          <a:xfrm>
            <a:off x="9507015" y="749931"/>
            <a:ext cx="1349005" cy="461665"/>
            <a:chOff x="9072311" y="5220658"/>
            <a:chExt cx="1349005" cy="461665"/>
          </a:xfrm>
        </p:grpSpPr>
        <p:sp>
          <p:nvSpPr>
            <p:cNvPr id="110" name="文本框 109">
              <a:extLst>
                <a:ext uri="{FF2B5EF4-FFF2-40B4-BE49-F238E27FC236}">
                  <a16:creationId xmlns:a16="http://schemas.microsoft.com/office/drawing/2014/main" id="{6B1AF690-4F4E-3B75-B4C7-2A5E06EF1401}"/>
                </a:ext>
              </a:extLst>
            </p:cNvPr>
            <p:cNvSpPr txBox="1"/>
            <p:nvPr/>
          </p:nvSpPr>
          <p:spPr>
            <a:xfrm>
              <a:off x="9512246" y="5220658"/>
              <a:ext cx="909070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2800" b="1" strike="noStrike">
                  <a:solidFill>
                    <a:srgbClr val="0070C0"/>
                  </a:solidFill>
                  <a:latin typeface="+mn-lt"/>
                  <a:ea typeface="+mj-ea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zh-CN" altLang="en-US" sz="2400" dirty="0"/>
                <a:t>男生</a:t>
              </a:r>
            </a:p>
          </p:txBody>
        </p:sp>
        <p:sp>
          <p:nvSpPr>
            <p:cNvPr id="111" name="矩形 110">
              <a:extLst>
                <a:ext uri="{FF2B5EF4-FFF2-40B4-BE49-F238E27FC236}">
                  <a16:creationId xmlns:a16="http://schemas.microsoft.com/office/drawing/2014/main" id="{03FBDE15-DE1C-4989-613C-7D66914E010E}"/>
                </a:ext>
              </a:extLst>
            </p:cNvPr>
            <p:cNvSpPr/>
            <p:nvPr/>
          </p:nvSpPr>
          <p:spPr>
            <a:xfrm>
              <a:off x="9072311" y="5304138"/>
              <a:ext cx="432000" cy="324000"/>
            </a:xfrm>
            <a:prstGeom prst="rect">
              <a:avLst/>
            </a:prstGeom>
            <a:solidFill>
              <a:srgbClr val="FDDA83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12" name="组合 111">
            <a:extLst>
              <a:ext uri="{FF2B5EF4-FFF2-40B4-BE49-F238E27FC236}">
                <a16:creationId xmlns:a16="http://schemas.microsoft.com/office/drawing/2014/main" id="{552FCDD1-1667-2834-367D-EBD8E1343471}"/>
              </a:ext>
            </a:extLst>
          </p:cNvPr>
          <p:cNvGrpSpPr/>
          <p:nvPr/>
        </p:nvGrpSpPr>
        <p:grpSpPr>
          <a:xfrm>
            <a:off x="9507015" y="1337759"/>
            <a:ext cx="1349005" cy="461665"/>
            <a:chOff x="9072311" y="5808486"/>
            <a:chExt cx="1349005" cy="461665"/>
          </a:xfrm>
        </p:grpSpPr>
        <p:sp>
          <p:nvSpPr>
            <p:cNvPr id="113" name="文本框 112">
              <a:extLst>
                <a:ext uri="{FF2B5EF4-FFF2-40B4-BE49-F238E27FC236}">
                  <a16:creationId xmlns:a16="http://schemas.microsoft.com/office/drawing/2014/main" id="{E763B6EC-C7BA-4D44-5E31-94D5CA95A633}"/>
                </a:ext>
              </a:extLst>
            </p:cNvPr>
            <p:cNvSpPr txBox="1"/>
            <p:nvPr/>
          </p:nvSpPr>
          <p:spPr>
            <a:xfrm>
              <a:off x="9512246" y="5808486"/>
              <a:ext cx="909070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2800" b="1" strike="noStrike">
                  <a:solidFill>
                    <a:srgbClr val="0070C0"/>
                  </a:solidFill>
                  <a:latin typeface="+mn-lt"/>
                  <a:ea typeface="+mj-ea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zh-CN" altLang="en-US" sz="2400" dirty="0"/>
                <a:t>女生</a:t>
              </a:r>
            </a:p>
          </p:txBody>
        </p:sp>
        <p:sp>
          <p:nvSpPr>
            <p:cNvPr id="114" name="矩形 113">
              <a:extLst>
                <a:ext uri="{FF2B5EF4-FFF2-40B4-BE49-F238E27FC236}">
                  <a16:creationId xmlns:a16="http://schemas.microsoft.com/office/drawing/2014/main" id="{2CB639F4-821D-FB08-1140-36053B7FA6C5}"/>
                </a:ext>
              </a:extLst>
            </p:cNvPr>
            <p:cNvSpPr/>
            <p:nvPr/>
          </p:nvSpPr>
          <p:spPr>
            <a:xfrm>
              <a:off x="9072311" y="5883796"/>
              <a:ext cx="432000" cy="324000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16" name="文本框 115">
            <a:extLst>
              <a:ext uri="{FF2B5EF4-FFF2-40B4-BE49-F238E27FC236}">
                <a16:creationId xmlns:a16="http://schemas.microsoft.com/office/drawing/2014/main" id="{29BC4B1A-BD27-0E75-733D-F1B52F095878}"/>
              </a:ext>
            </a:extLst>
          </p:cNvPr>
          <p:cNvSpPr txBox="1"/>
          <p:nvPr/>
        </p:nvSpPr>
        <p:spPr>
          <a:xfrm>
            <a:off x="2001842" y="4082318"/>
            <a:ext cx="120617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2800" b="1" strike="noStrike">
                <a:solidFill>
                  <a:srgbClr val="0070C0"/>
                </a:solidFill>
                <a:latin typeface="+mn-lt"/>
                <a:ea typeface="+mj-ea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zh-CN" altLang="en-US" sz="2400" dirty="0"/>
              <a:t>乒乓球</a:t>
            </a:r>
          </a:p>
        </p:txBody>
      </p:sp>
      <p:sp>
        <p:nvSpPr>
          <p:cNvPr id="117" name="文本框 116">
            <a:extLst>
              <a:ext uri="{FF2B5EF4-FFF2-40B4-BE49-F238E27FC236}">
                <a16:creationId xmlns:a16="http://schemas.microsoft.com/office/drawing/2014/main" id="{3EF172FC-E093-B356-8B61-DCB3EF2700A8}"/>
              </a:ext>
            </a:extLst>
          </p:cNvPr>
          <p:cNvSpPr txBox="1"/>
          <p:nvPr/>
        </p:nvSpPr>
        <p:spPr>
          <a:xfrm>
            <a:off x="3582652" y="4082318"/>
            <a:ext cx="90907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2800" b="1" strike="noStrike">
                <a:solidFill>
                  <a:srgbClr val="0070C0"/>
                </a:solidFill>
                <a:latin typeface="+mn-lt"/>
                <a:ea typeface="+mj-ea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zh-CN" altLang="en-US" sz="2400" dirty="0"/>
              <a:t>足球</a:t>
            </a:r>
          </a:p>
        </p:txBody>
      </p:sp>
      <p:sp>
        <p:nvSpPr>
          <p:cNvPr id="118" name="文本框 117">
            <a:extLst>
              <a:ext uri="{FF2B5EF4-FFF2-40B4-BE49-F238E27FC236}">
                <a16:creationId xmlns:a16="http://schemas.microsoft.com/office/drawing/2014/main" id="{985F3F22-7DC5-BDD6-4EAB-50BADF828EB7}"/>
              </a:ext>
            </a:extLst>
          </p:cNvPr>
          <p:cNvSpPr txBox="1"/>
          <p:nvPr/>
        </p:nvSpPr>
        <p:spPr>
          <a:xfrm>
            <a:off x="5070881" y="4082318"/>
            <a:ext cx="90907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2800" b="1" strike="noStrike">
                <a:solidFill>
                  <a:srgbClr val="0070C0"/>
                </a:solidFill>
                <a:latin typeface="+mn-lt"/>
                <a:ea typeface="+mj-ea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zh-CN" altLang="en-US" sz="2400" dirty="0"/>
              <a:t>跑步</a:t>
            </a:r>
          </a:p>
        </p:txBody>
      </p:sp>
      <p:sp>
        <p:nvSpPr>
          <p:cNvPr id="119" name="文本框 118">
            <a:extLst>
              <a:ext uri="{FF2B5EF4-FFF2-40B4-BE49-F238E27FC236}">
                <a16:creationId xmlns:a16="http://schemas.microsoft.com/office/drawing/2014/main" id="{BF6C5741-E864-41DF-CDA2-F19A62FDBADF}"/>
              </a:ext>
            </a:extLst>
          </p:cNvPr>
          <p:cNvSpPr txBox="1"/>
          <p:nvPr/>
        </p:nvSpPr>
        <p:spPr>
          <a:xfrm>
            <a:off x="6512460" y="4082318"/>
            <a:ext cx="90907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2800" b="1" strike="noStrike">
                <a:solidFill>
                  <a:srgbClr val="0070C0"/>
                </a:solidFill>
                <a:latin typeface="+mn-lt"/>
                <a:ea typeface="+mj-ea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zh-CN" altLang="en-US" sz="2400" dirty="0"/>
              <a:t>游泳</a:t>
            </a:r>
          </a:p>
        </p:txBody>
      </p:sp>
      <p:sp>
        <p:nvSpPr>
          <p:cNvPr id="120" name="文本框 119">
            <a:extLst>
              <a:ext uri="{FF2B5EF4-FFF2-40B4-BE49-F238E27FC236}">
                <a16:creationId xmlns:a16="http://schemas.microsoft.com/office/drawing/2014/main" id="{AEFDBBF5-1EBF-B292-9931-38BC740347F2}"/>
              </a:ext>
            </a:extLst>
          </p:cNvPr>
          <p:cNvSpPr txBox="1"/>
          <p:nvPr/>
        </p:nvSpPr>
        <p:spPr>
          <a:xfrm>
            <a:off x="8038010" y="4082318"/>
            <a:ext cx="90907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2800" b="1" strike="noStrike">
                <a:solidFill>
                  <a:srgbClr val="0070C0"/>
                </a:solidFill>
                <a:latin typeface="+mn-lt"/>
                <a:ea typeface="+mj-ea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zh-CN" altLang="en-US" sz="2400" dirty="0"/>
              <a:t>跳绳</a:t>
            </a:r>
          </a:p>
        </p:txBody>
      </p:sp>
      <p:sp>
        <p:nvSpPr>
          <p:cNvPr id="121" name="文本框 120">
            <a:extLst>
              <a:ext uri="{FF2B5EF4-FFF2-40B4-BE49-F238E27FC236}">
                <a16:creationId xmlns:a16="http://schemas.microsoft.com/office/drawing/2014/main" id="{4DF7F136-54AE-AAF7-43A3-033B90715734}"/>
              </a:ext>
            </a:extLst>
          </p:cNvPr>
          <p:cNvSpPr txBox="1"/>
          <p:nvPr/>
        </p:nvSpPr>
        <p:spPr>
          <a:xfrm>
            <a:off x="9288311" y="4082318"/>
            <a:ext cx="90907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2800" b="1" strike="noStrike">
                <a:solidFill>
                  <a:srgbClr val="0070C0"/>
                </a:solidFill>
                <a:latin typeface="+mn-lt"/>
                <a:ea typeface="+mj-ea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zh-CN" altLang="en-US" sz="2400" dirty="0"/>
              <a:t>项目</a:t>
            </a:r>
          </a:p>
        </p:txBody>
      </p:sp>
      <p:cxnSp>
        <p:nvCxnSpPr>
          <p:cNvPr id="122" name="直接连接符 121">
            <a:extLst>
              <a:ext uri="{FF2B5EF4-FFF2-40B4-BE49-F238E27FC236}">
                <a16:creationId xmlns:a16="http://schemas.microsoft.com/office/drawing/2014/main" id="{228BFD72-8222-FB50-0A51-56AAC789E43D}"/>
              </a:ext>
            </a:extLst>
          </p:cNvPr>
          <p:cNvCxnSpPr>
            <a:cxnSpLocks/>
          </p:cNvCxnSpPr>
          <p:nvPr/>
        </p:nvCxnSpPr>
        <p:spPr>
          <a:xfrm flipH="1">
            <a:off x="1935802" y="4054325"/>
            <a:ext cx="8178582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6" name="图片 125">
            <a:extLst>
              <a:ext uri="{FF2B5EF4-FFF2-40B4-BE49-F238E27FC236}">
                <a16:creationId xmlns:a16="http://schemas.microsoft.com/office/drawing/2014/main" id="{0D1B8A25-DEA9-2B5F-74D2-B0CCA950B1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32716" y="4726555"/>
            <a:ext cx="7633257" cy="18642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553552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E280A906-21A9-AB12-CA19-B976C067D1BB}"/>
              </a:ext>
            </a:extLst>
          </p:cNvPr>
          <p:cNvSpPr txBox="1"/>
          <p:nvPr/>
        </p:nvSpPr>
        <p:spPr>
          <a:xfrm>
            <a:off x="1390452" y="311105"/>
            <a:ext cx="8201418" cy="55989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 kern="0">
                <a:latin typeface="+mn-lt"/>
                <a:ea typeface="+mn-ea"/>
              </a:defRPr>
            </a:lvl1pPr>
          </a:lstStyle>
          <a:p>
            <a:pPr algn="ctr"/>
            <a:r>
              <a:rPr lang="zh-CN" altLang="en-US" sz="2800" dirty="0"/>
              <a:t>四年级学生喜欢各项运动的人数统计图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FE268409-0BED-67E7-11E7-5D7501504513}"/>
              </a:ext>
            </a:extLst>
          </p:cNvPr>
          <p:cNvSpPr txBox="1"/>
          <p:nvPr/>
        </p:nvSpPr>
        <p:spPr>
          <a:xfrm>
            <a:off x="1280790" y="1000144"/>
            <a:ext cx="169468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2800" b="1" strike="noStrike">
                <a:solidFill>
                  <a:srgbClr val="0070C0"/>
                </a:solidFill>
                <a:latin typeface="+mn-lt"/>
                <a:ea typeface="+mj-ea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zh-CN" altLang="en-US" sz="2400" dirty="0">
                <a:solidFill>
                  <a:schemeClr val="tx1"/>
                </a:solidFill>
              </a:rPr>
              <a:t>人数</a:t>
            </a:r>
            <a:r>
              <a:rPr lang="en-US" altLang="zh-CN" sz="2400" dirty="0">
                <a:solidFill>
                  <a:schemeClr val="tx1"/>
                </a:solidFill>
              </a:rPr>
              <a:t>/</a:t>
            </a:r>
            <a:r>
              <a:rPr lang="zh-CN" altLang="en-US" sz="2400" dirty="0">
                <a:solidFill>
                  <a:schemeClr val="tx1"/>
                </a:solidFill>
              </a:rPr>
              <a:t>万人</a:t>
            </a:r>
          </a:p>
        </p:txBody>
      </p:sp>
      <p:cxnSp>
        <p:nvCxnSpPr>
          <p:cNvPr id="4" name="直接连接符 3">
            <a:extLst>
              <a:ext uri="{FF2B5EF4-FFF2-40B4-BE49-F238E27FC236}">
                <a16:creationId xmlns:a16="http://schemas.microsoft.com/office/drawing/2014/main" id="{174FB9F9-5ACF-FEEF-D2E2-172891ABB598}"/>
              </a:ext>
            </a:extLst>
          </p:cNvPr>
          <p:cNvCxnSpPr>
            <a:cxnSpLocks/>
          </p:cNvCxnSpPr>
          <p:nvPr/>
        </p:nvCxnSpPr>
        <p:spPr>
          <a:xfrm flipV="1">
            <a:off x="1942208" y="1456944"/>
            <a:ext cx="0" cy="2606712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>
            <a:extLst>
              <a:ext uri="{FF2B5EF4-FFF2-40B4-BE49-F238E27FC236}">
                <a16:creationId xmlns:a16="http://schemas.microsoft.com/office/drawing/2014/main" id="{1433EF2C-8606-9DB1-AA02-ECF95F65C90E}"/>
              </a:ext>
            </a:extLst>
          </p:cNvPr>
          <p:cNvCxnSpPr>
            <a:cxnSpLocks/>
          </p:cNvCxnSpPr>
          <p:nvPr/>
        </p:nvCxnSpPr>
        <p:spPr>
          <a:xfrm flipH="1">
            <a:off x="1935802" y="3524813"/>
            <a:ext cx="14400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>
            <a:extLst>
              <a:ext uri="{FF2B5EF4-FFF2-40B4-BE49-F238E27FC236}">
                <a16:creationId xmlns:a16="http://schemas.microsoft.com/office/drawing/2014/main" id="{B2E5B5E6-57A8-ADB3-264B-3ACB9A595DF3}"/>
              </a:ext>
            </a:extLst>
          </p:cNvPr>
          <p:cNvCxnSpPr>
            <a:cxnSpLocks/>
          </p:cNvCxnSpPr>
          <p:nvPr/>
        </p:nvCxnSpPr>
        <p:spPr>
          <a:xfrm flipH="1">
            <a:off x="1935802" y="2995300"/>
            <a:ext cx="14400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6">
            <a:extLst>
              <a:ext uri="{FF2B5EF4-FFF2-40B4-BE49-F238E27FC236}">
                <a16:creationId xmlns:a16="http://schemas.microsoft.com/office/drawing/2014/main" id="{540C7EAD-1028-D164-D79E-30C52EE77DC9}"/>
              </a:ext>
            </a:extLst>
          </p:cNvPr>
          <p:cNvCxnSpPr>
            <a:cxnSpLocks/>
          </p:cNvCxnSpPr>
          <p:nvPr/>
        </p:nvCxnSpPr>
        <p:spPr>
          <a:xfrm flipH="1">
            <a:off x="1935802" y="2465787"/>
            <a:ext cx="14400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>
            <a:extLst>
              <a:ext uri="{FF2B5EF4-FFF2-40B4-BE49-F238E27FC236}">
                <a16:creationId xmlns:a16="http://schemas.microsoft.com/office/drawing/2014/main" id="{8751F372-75E6-D33E-FDC6-D084A28C109A}"/>
              </a:ext>
            </a:extLst>
          </p:cNvPr>
          <p:cNvCxnSpPr>
            <a:cxnSpLocks/>
          </p:cNvCxnSpPr>
          <p:nvPr/>
        </p:nvCxnSpPr>
        <p:spPr>
          <a:xfrm flipH="1">
            <a:off x="1935802" y="1936274"/>
            <a:ext cx="14400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本框 8">
            <a:extLst>
              <a:ext uri="{FF2B5EF4-FFF2-40B4-BE49-F238E27FC236}">
                <a16:creationId xmlns:a16="http://schemas.microsoft.com/office/drawing/2014/main" id="{11507FEF-B7A8-FA0F-12B5-A6A47C9BC7A8}"/>
              </a:ext>
            </a:extLst>
          </p:cNvPr>
          <p:cNvSpPr txBox="1"/>
          <p:nvPr/>
        </p:nvSpPr>
        <p:spPr>
          <a:xfrm>
            <a:off x="1414930" y="3300150"/>
            <a:ext cx="527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2800" b="1" strike="noStrike">
                <a:solidFill>
                  <a:srgbClr val="0070C0"/>
                </a:solidFill>
                <a:latin typeface="+mn-lt"/>
                <a:ea typeface="+mj-ea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n-US" altLang="zh-CN" sz="2400" dirty="0">
                <a:solidFill>
                  <a:schemeClr val="tx1"/>
                </a:solidFill>
              </a:rPr>
              <a:t>5</a:t>
            </a:r>
            <a:endParaRPr lang="zh-CN" altLang="en-US" sz="2400" dirty="0">
              <a:solidFill>
                <a:schemeClr val="tx1"/>
              </a:solidFill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08C49858-E33D-DB10-B6CA-802D8763140E}"/>
              </a:ext>
            </a:extLst>
          </p:cNvPr>
          <p:cNvSpPr txBox="1"/>
          <p:nvPr/>
        </p:nvSpPr>
        <p:spPr>
          <a:xfrm>
            <a:off x="1414930" y="2767681"/>
            <a:ext cx="527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2800" b="1" strike="noStrike">
                <a:solidFill>
                  <a:srgbClr val="0070C0"/>
                </a:solidFill>
                <a:latin typeface="+mn-lt"/>
                <a:ea typeface="+mj-ea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n-US" altLang="zh-CN" sz="2400" dirty="0">
                <a:solidFill>
                  <a:schemeClr val="tx1"/>
                </a:solidFill>
              </a:rPr>
              <a:t>10</a:t>
            </a:r>
            <a:endParaRPr lang="zh-CN" altLang="en-US" sz="2400" dirty="0">
              <a:solidFill>
                <a:schemeClr val="tx1"/>
              </a:solidFill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1235A459-B37E-A0F8-9E29-B01BD2C599B4}"/>
              </a:ext>
            </a:extLst>
          </p:cNvPr>
          <p:cNvSpPr txBox="1"/>
          <p:nvPr/>
        </p:nvSpPr>
        <p:spPr>
          <a:xfrm>
            <a:off x="1414930" y="2239569"/>
            <a:ext cx="527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2800" b="1" strike="noStrike">
                <a:solidFill>
                  <a:srgbClr val="0070C0"/>
                </a:solidFill>
                <a:latin typeface="+mn-lt"/>
                <a:ea typeface="+mj-ea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n-US" altLang="zh-CN" sz="2400" dirty="0">
                <a:solidFill>
                  <a:schemeClr val="tx1"/>
                </a:solidFill>
              </a:rPr>
              <a:t>15</a:t>
            </a:r>
            <a:endParaRPr lang="zh-CN" altLang="en-US" sz="2400" dirty="0">
              <a:solidFill>
                <a:schemeClr val="tx1"/>
              </a:solidFill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7BF17924-5472-0003-646E-4D3A91B2F70E}"/>
              </a:ext>
            </a:extLst>
          </p:cNvPr>
          <p:cNvSpPr txBox="1"/>
          <p:nvPr/>
        </p:nvSpPr>
        <p:spPr>
          <a:xfrm>
            <a:off x="1414930" y="1695160"/>
            <a:ext cx="527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2800" b="1" strike="noStrike">
                <a:solidFill>
                  <a:srgbClr val="0070C0"/>
                </a:solidFill>
                <a:latin typeface="+mn-lt"/>
                <a:ea typeface="+mj-ea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n-US" altLang="zh-CN" sz="2400" dirty="0">
                <a:solidFill>
                  <a:schemeClr val="tx1"/>
                </a:solidFill>
              </a:rPr>
              <a:t>20</a:t>
            </a:r>
            <a:endParaRPr lang="zh-CN" altLang="en-US" sz="2400" dirty="0">
              <a:solidFill>
                <a:schemeClr val="tx1"/>
              </a:solidFill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CFDD7774-3776-1963-F023-80F0E6C94A0B}"/>
              </a:ext>
            </a:extLst>
          </p:cNvPr>
          <p:cNvSpPr txBox="1"/>
          <p:nvPr/>
        </p:nvSpPr>
        <p:spPr>
          <a:xfrm>
            <a:off x="1414930" y="3841200"/>
            <a:ext cx="527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2800" b="1" strike="noStrike">
                <a:solidFill>
                  <a:srgbClr val="0070C0"/>
                </a:solidFill>
                <a:latin typeface="+mn-lt"/>
                <a:ea typeface="+mj-ea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n-US" altLang="zh-CN" sz="2400" dirty="0">
                <a:solidFill>
                  <a:schemeClr val="tx1"/>
                </a:solidFill>
              </a:rPr>
              <a:t>0</a:t>
            </a:r>
            <a:endParaRPr lang="zh-CN" altLang="en-US" sz="2400" dirty="0">
              <a:solidFill>
                <a:schemeClr val="tx1"/>
              </a:solidFill>
            </a:endParaRPr>
          </a:p>
        </p:txBody>
      </p:sp>
      <p:grpSp>
        <p:nvGrpSpPr>
          <p:cNvPr id="14" name="组合 13">
            <a:extLst>
              <a:ext uri="{FF2B5EF4-FFF2-40B4-BE49-F238E27FC236}">
                <a16:creationId xmlns:a16="http://schemas.microsoft.com/office/drawing/2014/main" id="{2571D218-38C9-C4E3-6E4B-CE420B6DC14C}"/>
              </a:ext>
            </a:extLst>
          </p:cNvPr>
          <p:cNvGrpSpPr/>
          <p:nvPr/>
        </p:nvGrpSpPr>
        <p:grpSpPr>
          <a:xfrm>
            <a:off x="2109827" y="1750920"/>
            <a:ext cx="996841" cy="2307972"/>
            <a:chOff x="2109827" y="1750920"/>
            <a:chExt cx="996841" cy="2307972"/>
          </a:xfrm>
        </p:grpSpPr>
        <p:sp>
          <p:nvSpPr>
            <p:cNvPr id="15" name="矩形 14">
              <a:extLst>
                <a:ext uri="{FF2B5EF4-FFF2-40B4-BE49-F238E27FC236}">
                  <a16:creationId xmlns:a16="http://schemas.microsoft.com/office/drawing/2014/main" id="{29449727-36FD-7B7B-27A7-F232047CDE63}"/>
                </a:ext>
              </a:extLst>
            </p:cNvPr>
            <p:cNvSpPr/>
            <p:nvPr/>
          </p:nvSpPr>
          <p:spPr>
            <a:xfrm>
              <a:off x="2176556" y="2218944"/>
              <a:ext cx="432000" cy="1839948"/>
            </a:xfrm>
            <a:prstGeom prst="rect">
              <a:avLst/>
            </a:prstGeom>
            <a:solidFill>
              <a:srgbClr val="FDDA83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文本框 15">
              <a:extLst>
                <a:ext uri="{FF2B5EF4-FFF2-40B4-BE49-F238E27FC236}">
                  <a16:creationId xmlns:a16="http://schemas.microsoft.com/office/drawing/2014/main" id="{B47464A2-F3AC-30D5-2957-CA5651C536E7}"/>
                </a:ext>
              </a:extLst>
            </p:cNvPr>
            <p:cNvSpPr txBox="1"/>
            <p:nvPr/>
          </p:nvSpPr>
          <p:spPr>
            <a:xfrm>
              <a:off x="2109827" y="1750920"/>
              <a:ext cx="556374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2800" b="1" strike="noStrike">
                  <a:solidFill>
                    <a:srgbClr val="0070C0"/>
                  </a:solidFill>
                  <a:latin typeface="+mn-lt"/>
                  <a:ea typeface="+mj-ea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en-US" altLang="zh-CN" sz="2400" dirty="0"/>
                <a:t>17</a:t>
              </a:r>
              <a:endParaRPr lang="zh-CN" altLang="en-US" sz="2400" dirty="0"/>
            </a:p>
          </p:txBody>
        </p:sp>
        <p:sp>
          <p:nvSpPr>
            <p:cNvPr id="17" name="矩形 16">
              <a:extLst>
                <a:ext uri="{FF2B5EF4-FFF2-40B4-BE49-F238E27FC236}">
                  <a16:creationId xmlns:a16="http://schemas.microsoft.com/office/drawing/2014/main" id="{AD196B96-BF35-8DE4-E441-15EFB1052235}"/>
                </a:ext>
              </a:extLst>
            </p:cNvPr>
            <p:cNvSpPr/>
            <p:nvPr/>
          </p:nvSpPr>
          <p:spPr>
            <a:xfrm>
              <a:off x="2605948" y="2609088"/>
              <a:ext cx="432000" cy="1444177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id="{8DFDA6AB-FB19-C8E4-9764-6E819849ADD0}"/>
                </a:ext>
              </a:extLst>
            </p:cNvPr>
            <p:cNvSpPr txBox="1"/>
            <p:nvPr/>
          </p:nvSpPr>
          <p:spPr>
            <a:xfrm>
              <a:off x="2550294" y="2152978"/>
              <a:ext cx="556374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2800" b="1" strike="noStrike">
                  <a:solidFill>
                    <a:srgbClr val="0070C0"/>
                  </a:solidFill>
                  <a:latin typeface="+mn-lt"/>
                  <a:ea typeface="+mj-ea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en-US" altLang="zh-CN" sz="2400" dirty="0"/>
                <a:t>13</a:t>
              </a:r>
              <a:endParaRPr lang="zh-CN" altLang="en-US" sz="2400" dirty="0"/>
            </a:p>
          </p:txBody>
        </p:sp>
      </p:grpSp>
      <p:grpSp>
        <p:nvGrpSpPr>
          <p:cNvPr id="19" name="组合 18">
            <a:extLst>
              <a:ext uri="{FF2B5EF4-FFF2-40B4-BE49-F238E27FC236}">
                <a16:creationId xmlns:a16="http://schemas.microsoft.com/office/drawing/2014/main" id="{A1528149-C615-EBE0-377B-9F3B5E020336}"/>
              </a:ext>
            </a:extLst>
          </p:cNvPr>
          <p:cNvGrpSpPr/>
          <p:nvPr/>
        </p:nvGrpSpPr>
        <p:grpSpPr>
          <a:xfrm>
            <a:off x="3553204" y="1727779"/>
            <a:ext cx="992197" cy="2331114"/>
            <a:chOff x="3553204" y="1727779"/>
            <a:chExt cx="992197" cy="2331114"/>
          </a:xfrm>
        </p:grpSpPr>
        <p:sp>
          <p:nvSpPr>
            <p:cNvPr id="20" name="矩形 19">
              <a:extLst>
                <a:ext uri="{FF2B5EF4-FFF2-40B4-BE49-F238E27FC236}">
                  <a16:creationId xmlns:a16="http://schemas.microsoft.com/office/drawing/2014/main" id="{B9631330-4E02-501F-9363-4E5EB3951095}"/>
                </a:ext>
              </a:extLst>
            </p:cNvPr>
            <p:cNvSpPr/>
            <p:nvPr/>
          </p:nvSpPr>
          <p:spPr>
            <a:xfrm>
              <a:off x="3608489" y="2164081"/>
              <a:ext cx="432000" cy="1894812"/>
            </a:xfrm>
            <a:prstGeom prst="rect">
              <a:avLst/>
            </a:prstGeom>
            <a:solidFill>
              <a:srgbClr val="FDDA83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文本框 20">
              <a:extLst>
                <a:ext uri="{FF2B5EF4-FFF2-40B4-BE49-F238E27FC236}">
                  <a16:creationId xmlns:a16="http://schemas.microsoft.com/office/drawing/2014/main" id="{8F5919F2-4629-9A38-28F6-986A716BC043}"/>
                </a:ext>
              </a:extLst>
            </p:cNvPr>
            <p:cNvSpPr txBox="1"/>
            <p:nvPr/>
          </p:nvSpPr>
          <p:spPr>
            <a:xfrm>
              <a:off x="3553204" y="1727779"/>
              <a:ext cx="556374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2800" b="1" strike="noStrike">
                  <a:solidFill>
                    <a:srgbClr val="0070C0"/>
                  </a:solidFill>
                  <a:latin typeface="+mn-lt"/>
                  <a:ea typeface="+mj-ea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en-US" altLang="zh-CN" sz="2400" dirty="0"/>
                <a:t>18</a:t>
              </a:r>
              <a:endParaRPr lang="zh-CN" altLang="en-US" sz="2400" dirty="0"/>
            </a:p>
          </p:txBody>
        </p:sp>
        <p:sp>
          <p:nvSpPr>
            <p:cNvPr id="22" name="矩形 21">
              <a:extLst>
                <a:ext uri="{FF2B5EF4-FFF2-40B4-BE49-F238E27FC236}">
                  <a16:creationId xmlns:a16="http://schemas.microsoft.com/office/drawing/2014/main" id="{F32687C8-DCB0-701F-C253-755D4E968BD9}"/>
                </a:ext>
              </a:extLst>
            </p:cNvPr>
            <p:cNvSpPr/>
            <p:nvPr/>
          </p:nvSpPr>
          <p:spPr>
            <a:xfrm>
              <a:off x="4038585" y="3553968"/>
              <a:ext cx="432000" cy="499297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文本框 22">
              <a:extLst>
                <a:ext uri="{FF2B5EF4-FFF2-40B4-BE49-F238E27FC236}">
                  <a16:creationId xmlns:a16="http://schemas.microsoft.com/office/drawing/2014/main" id="{26358F48-8229-D868-99A6-89119C104EF9}"/>
                </a:ext>
              </a:extLst>
            </p:cNvPr>
            <p:cNvSpPr txBox="1"/>
            <p:nvPr/>
          </p:nvSpPr>
          <p:spPr>
            <a:xfrm>
              <a:off x="3989027" y="3122365"/>
              <a:ext cx="556374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2800" b="1" strike="noStrike">
                  <a:solidFill>
                    <a:srgbClr val="0070C0"/>
                  </a:solidFill>
                  <a:latin typeface="+mn-lt"/>
                  <a:ea typeface="+mj-ea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en-US" altLang="zh-CN" sz="2400" dirty="0"/>
                <a:t>4</a:t>
              </a:r>
              <a:endParaRPr lang="zh-CN" altLang="en-US" sz="2400" dirty="0"/>
            </a:p>
          </p:txBody>
        </p:sp>
      </p:grpSp>
      <p:grpSp>
        <p:nvGrpSpPr>
          <p:cNvPr id="24" name="组合 23">
            <a:extLst>
              <a:ext uri="{FF2B5EF4-FFF2-40B4-BE49-F238E27FC236}">
                <a16:creationId xmlns:a16="http://schemas.microsoft.com/office/drawing/2014/main" id="{FFC04969-D13E-E65B-EBE2-4CAA9FCF5518}"/>
              </a:ext>
            </a:extLst>
          </p:cNvPr>
          <p:cNvGrpSpPr/>
          <p:nvPr/>
        </p:nvGrpSpPr>
        <p:grpSpPr>
          <a:xfrm>
            <a:off x="5012011" y="2575621"/>
            <a:ext cx="1005544" cy="1483271"/>
            <a:chOff x="5012011" y="2575621"/>
            <a:chExt cx="1005544" cy="1483271"/>
          </a:xfrm>
        </p:grpSpPr>
        <p:sp>
          <p:nvSpPr>
            <p:cNvPr id="25" name="矩形 24">
              <a:extLst>
                <a:ext uri="{FF2B5EF4-FFF2-40B4-BE49-F238E27FC236}">
                  <a16:creationId xmlns:a16="http://schemas.microsoft.com/office/drawing/2014/main" id="{DA039FB0-DB28-8D0F-5D60-93A703525D0B}"/>
                </a:ext>
              </a:extLst>
            </p:cNvPr>
            <p:cNvSpPr/>
            <p:nvPr/>
          </p:nvSpPr>
          <p:spPr>
            <a:xfrm>
              <a:off x="5082723" y="3005328"/>
              <a:ext cx="432000" cy="1053564"/>
            </a:xfrm>
            <a:prstGeom prst="rect">
              <a:avLst/>
            </a:prstGeom>
            <a:solidFill>
              <a:srgbClr val="FDDA83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文本框 25">
              <a:extLst>
                <a:ext uri="{FF2B5EF4-FFF2-40B4-BE49-F238E27FC236}">
                  <a16:creationId xmlns:a16="http://schemas.microsoft.com/office/drawing/2014/main" id="{ABF64B86-FB1C-627E-3C30-35ABCF1D2625}"/>
                </a:ext>
              </a:extLst>
            </p:cNvPr>
            <p:cNvSpPr txBox="1"/>
            <p:nvPr/>
          </p:nvSpPr>
          <p:spPr>
            <a:xfrm>
              <a:off x="5012011" y="2575621"/>
              <a:ext cx="556374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2800" b="1" strike="noStrike">
                  <a:solidFill>
                    <a:srgbClr val="0070C0"/>
                  </a:solidFill>
                  <a:latin typeface="+mn-lt"/>
                  <a:ea typeface="+mj-ea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en-US" altLang="zh-CN" sz="2400" dirty="0"/>
                <a:t>8</a:t>
              </a:r>
              <a:endParaRPr lang="zh-CN" altLang="en-US" sz="2400" dirty="0"/>
            </a:p>
          </p:txBody>
        </p:sp>
        <p:sp>
          <p:nvSpPr>
            <p:cNvPr id="27" name="矩形 26">
              <a:extLst>
                <a:ext uri="{FF2B5EF4-FFF2-40B4-BE49-F238E27FC236}">
                  <a16:creationId xmlns:a16="http://schemas.microsoft.com/office/drawing/2014/main" id="{7EE3A00A-CAFF-0E15-89EE-243F21C2FE94}"/>
                </a:ext>
              </a:extLst>
            </p:cNvPr>
            <p:cNvSpPr/>
            <p:nvPr/>
          </p:nvSpPr>
          <p:spPr>
            <a:xfrm>
              <a:off x="5513599" y="3401568"/>
              <a:ext cx="432000" cy="646617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文本框 27">
              <a:extLst>
                <a:ext uri="{FF2B5EF4-FFF2-40B4-BE49-F238E27FC236}">
                  <a16:creationId xmlns:a16="http://schemas.microsoft.com/office/drawing/2014/main" id="{9A739D1F-46A5-106B-8E11-6EA9A20CB9FE}"/>
                </a:ext>
              </a:extLst>
            </p:cNvPr>
            <p:cNvSpPr txBox="1"/>
            <p:nvPr/>
          </p:nvSpPr>
          <p:spPr>
            <a:xfrm>
              <a:off x="5461181" y="2950579"/>
              <a:ext cx="556374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2800" b="1" strike="noStrike">
                  <a:solidFill>
                    <a:srgbClr val="0070C0"/>
                  </a:solidFill>
                  <a:latin typeface="+mn-lt"/>
                  <a:ea typeface="+mj-ea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en-US" altLang="zh-CN" sz="2400" dirty="0"/>
                <a:t>6</a:t>
              </a:r>
              <a:endParaRPr lang="zh-CN" altLang="en-US" sz="2400" dirty="0"/>
            </a:p>
          </p:txBody>
        </p:sp>
      </p:grpSp>
      <p:grpSp>
        <p:nvGrpSpPr>
          <p:cNvPr id="29" name="组合 28">
            <a:extLst>
              <a:ext uri="{FF2B5EF4-FFF2-40B4-BE49-F238E27FC236}">
                <a16:creationId xmlns:a16="http://schemas.microsoft.com/office/drawing/2014/main" id="{A2C18187-A4F1-5FFD-4BAA-5362D184FFB8}"/>
              </a:ext>
            </a:extLst>
          </p:cNvPr>
          <p:cNvGrpSpPr/>
          <p:nvPr/>
        </p:nvGrpSpPr>
        <p:grpSpPr>
          <a:xfrm>
            <a:off x="6415581" y="2073634"/>
            <a:ext cx="1022930" cy="1985258"/>
            <a:chOff x="6415581" y="2073634"/>
            <a:chExt cx="1022930" cy="1985258"/>
          </a:xfrm>
        </p:grpSpPr>
        <p:sp>
          <p:nvSpPr>
            <p:cNvPr id="30" name="矩形 29">
              <a:extLst>
                <a:ext uri="{FF2B5EF4-FFF2-40B4-BE49-F238E27FC236}">
                  <a16:creationId xmlns:a16="http://schemas.microsoft.com/office/drawing/2014/main" id="{D9CC64B7-9393-4584-D268-557EAAD6C78E}"/>
                </a:ext>
              </a:extLst>
            </p:cNvPr>
            <p:cNvSpPr/>
            <p:nvPr/>
          </p:nvSpPr>
          <p:spPr>
            <a:xfrm>
              <a:off x="6519633" y="2537460"/>
              <a:ext cx="432000" cy="1521432"/>
            </a:xfrm>
            <a:prstGeom prst="rect">
              <a:avLst/>
            </a:prstGeom>
            <a:solidFill>
              <a:srgbClr val="FDDA83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文本框 30">
              <a:extLst>
                <a:ext uri="{FF2B5EF4-FFF2-40B4-BE49-F238E27FC236}">
                  <a16:creationId xmlns:a16="http://schemas.microsoft.com/office/drawing/2014/main" id="{1683F2B7-5BCD-4C1B-4460-23D0A74F6994}"/>
                </a:ext>
              </a:extLst>
            </p:cNvPr>
            <p:cNvSpPr txBox="1"/>
            <p:nvPr/>
          </p:nvSpPr>
          <p:spPr>
            <a:xfrm>
              <a:off x="6415581" y="2073634"/>
              <a:ext cx="556374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2800" b="1" strike="noStrike">
                  <a:solidFill>
                    <a:srgbClr val="0070C0"/>
                  </a:solidFill>
                  <a:latin typeface="+mn-lt"/>
                  <a:ea typeface="+mj-ea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en-US" altLang="zh-CN" sz="2400" dirty="0"/>
                <a:t>14</a:t>
              </a:r>
              <a:endParaRPr lang="zh-CN" altLang="en-US" sz="2400" dirty="0"/>
            </a:p>
          </p:txBody>
        </p:sp>
        <p:sp>
          <p:nvSpPr>
            <p:cNvPr id="32" name="矩形 31">
              <a:extLst>
                <a:ext uri="{FF2B5EF4-FFF2-40B4-BE49-F238E27FC236}">
                  <a16:creationId xmlns:a16="http://schemas.microsoft.com/office/drawing/2014/main" id="{FBBE1A80-A59D-31E3-8C8B-CB72AD630AFE}"/>
                </a:ext>
              </a:extLst>
            </p:cNvPr>
            <p:cNvSpPr/>
            <p:nvPr/>
          </p:nvSpPr>
          <p:spPr>
            <a:xfrm>
              <a:off x="6949796" y="2667000"/>
              <a:ext cx="432000" cy="1384995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" name="文本框 32">
              <a:extLst>
                <a:ext uri="{FF2B5EF4-FFF2-40B4-BE49-F238E27FC236}">
                  <a16:creationId xmlns:a16="http://schemas.microsoft.com/office/drawing/2014/main" id="{0FDC8388-BA8B-E244-FE00-1DC38564625A}"/>
                </a:ext>
              </a:extLst>
            </p:cNvPr>
            <p:cNvSpPr txBox="1"/>
            <p:nvPr/>
          </p:nvSpPr>
          <p:spPr>
            <a:xfrm>
              <a:off x="6882137" y="2255680"/>
              <a:ext cx="556374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2800" b="1" strike="noStrike">
                  <a:solidFill>
                    <a:srgbClr val="0070C0"/>
                  </a:solidFill>
                  <a:latin typeface="+mn-lt"/>
                  <a:ea typeface="+mj-ea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en-US" altLang="zh-CN" sz="2400" dirty="0"/>
                <a:t>13</a:t>
              </a:r>
              <a:endParaRPr lang="zh-CN" altLang="en-US" sz="2400" dirty="0"/>
            </a:p>
          </p:txBody>
        </p:sp>
      </p:grpSp>
      <p:grpSp>
        <p:nvGrpSpPr>
          <p:cNvPr id="34" name="组合 33">
            <a:extLst>
              <a:ext uri="{FF2B5EF4-FFF2-40B4-BE49-F238E27FC236}">
                <a16:creationId xmlns:a16="http://schemas.microsoft.com/office/drawing/2014/main" id="{DFD45507-A6C2-A533-0FCF-24FFBE1A8342}"/>
              </a:ext>
            </a:extLst>
          </p:cNvPr>
          <p:cNvGrpSpPr/>
          <p:nvPr/>
        </p:nvGrpSpPr>
        <p:grpSpPr>
          <a:xfrm>
            <a:off x="7982193" y="1882769"/>
            <a:ext cx="980593" cy="2176123"/>
            <a:chOff x="7982193" y="1882769"/>
            <a:chExt cx="980593" cy="2176123"/>
          </a:xfrm>
        </p:grpSpPr>
        <p:sp>
          <p:nvSpPr>
            <p:cNvPr id="35" name="矩形 34">
              <a:extLst>
                <a:ext uri="{FF2B5EF4-FFF2-40B4-BE49-F238E27FC236}">
                  <a16:creationId xmlns:a16="http://schemas.microsoft.com/office/drawing/2014/main" id="{72DA4412-5216-A026-21F7-AACB5F1AF79D}"/>
                </a:ext>
              </a:extLst>
            </p:cNvPr>
            <p:cNvSpPr/>
            <p:nvPr/>
          </p:nvSpPr>
          <p:spPr>
            <a:xfrm>
              <a:off x="8049857" y="3185159"/>
              <a:ext cx="432000" cy="873733"/>
            </a:xfrm>
            <a:prstGeom prst="rect">
              <a:avLst/>
            </a:prstGeom>
            <a:solidFill>
              <a:srgbClr val="FDDA83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6" name="文本框 35">
              <a:extLst>
                <a:ext uri="{FF2B5EF4-FFF2-40B4-BE49-F238E27FC236}">
                  <a16:creationId xmlns:a16="http://schemas.microsoft.com/office/drawing/2014/main" id="{944A71C2-848E-FD10-06F1-8833E9FAD25C}"/>
                </a:ext>
              </a:extLst>
            </p:cNvPr>
            <p:cNvSpPr txBox="1"/>
            <p:nvPr/>
          </p:nvSpPr>
          <p:spPr>
            <a:xfrm>
              <a:off x="7982193" y="2732219"/>
              <a:ext cx="556374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2800" b="1" strike="noStrike">
                  <a:solidFill>
                    <a:srgbClr val="0070C0"/>
                  </a:solidFill>
                  <a:latin typeface="+mn-lt"/>
                  <a:ea typeface="+mj-ea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en-US" altLang="zh-CN" sz="2400" dirty="0"/>
                <a:t>7</a:t>
              </a:r>
              <a:endParaRPr lang="zh-CN" altLang="en-US" sz="2400" dirty="0"/>
            </a:p>
          </p:txBody>
        </p:sp>
        <p:sp>
          <p:nvSpPr>
            <p:cNvPr id="37" name="矩形 36">
              <a:extLst>
                <a:ext uri="{FF2B5EF4-FFF2-40B4-BE49-F238E27FC236}">
                  <a16:creationId xmlns:a16="http://schemas.microsoft.com/office/drawing/2014/main" id="{11AB376C-39BD-B7F6-D9B7-681B7F8B5139}"/>
                </a:ext>
              </a:extLst>
            </p:cNvPr>
            <p:cNvSpPr/>
            <p:nvPr/>
          </p:nvSpPr>
          <p:spPr>
            <a:xfrm>
              <a:off x="8481693" y="2354580"/>
              <a:ext cx="432000" cy="1698035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" name="文本框 37">
              <a:extLst>
                <a:ext uri="{FF2B5EF4-FFF2-40B4-BE49-F238E27FC236}">
                  <a16:creationId xmlns:a16="http://schemas.microsoft.com/office/drawing/2014/main" id="{E0F27334-FF4F-52C3-840B-A3C0D168F3B2}"/>
                </a:ext>
              </a:extLst>
            </p:cNvPr>
            <p:cNvSpPr txBox="1"/>
            <p:nvPr/>
          </p:nvSpPr>
          <p:spPr>
            <a:xfrm>
              <a:off x="8406412" y="1882769"/>
              <a:ext cx="556374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2800" b="1" strike="noStrike">
                  <a:solidFill>
                    <a:srgbClr val="0070C0"/>
                  </a:solidFill>
                  <a:latin typeface="+mn-lt"/>
                  <a:ea typeface="+mj-ea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en-US" altLang="zh-CN" sz="2400" dirty="0"/>
                <a:t>16</a:t>
              </a:r>
              <a:endParaRPr lang="zh-CN" altLang="en-US" sz="2400" dirty="0"/>
            </a:p>
          </p:txBody>
        </p:sp>
      </p:grpSp>
      <p:grpSp>
        <p:nvGrpSpPr>
          <p:cNvPr id="39" name="组合 38">
            <a:extLst>
              <a:ext uri="{FF2B5EF4-FFF2-40B4-BE49-F238E27FC236}">
                <a16:creationId xmlns:a16="http://schemas.microsoft.com/office/drawing/2014/main" id="{7802320F-CAAA-7CAE-4AEA-8767B7F0AA5A}"/>
              </a:ext>
            </a:extLst>
          </p:cNvPr>
          <p:cNvGrpSpPr/>
          <p:nvPr/>
        </p:nvGrpSpPr>
        <p:grpSpPr>
          <a:xfrm>
            <a:off x="9507015" y="749931"/>
            <a:ext cx="1349005" cy="461665"/>
            <a:chOff x="9072311" y="5220658"/>
            <a:chExt cx="1349005" cy="461665"/>
          </a:xfrm>
        </p:grpSpPr>
        <p:sp>
          <p:nvSpPr>
            <p:cNvPr id="40" name="文本框 39">
              <a:extLst>
                <a:ext uri="{FF2B5EF4-FFF2-40B4-BE49-F238E27FC236}">
                  <a16:creationId xmlns:a16="http://schemas.microsoft.com/office/drawing/2014/main" id="{A7C09B99-5CB6-C5EE-9134-FEFE04CD9AF9}"/>
                </a:ext>
              </a:extLst>
            </p:cNvPr>
            <p:cNvSpPr txBox="1"/>
            <p:nvPr/>
          </p:nvSpPr>
          <p:spPr>
            <a:xfrm>
              <a:off x="9512246" y="5220658"/>
              <a:ext cx="909070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2800" b="1" strike="noStrike">
                  <a:solidFill>
                    <a:srgbClr val="0070C0"/>
                  </a:solidFill>
                  <a:latin typeface="+mn-lt"/>
                  <a:ea typeface="+mj-ea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zh-CN" altLang="en-US" sz="2400" dirty="0"/>
                <a:t>男生</a:t>
              </a:r>
            </a:p>
          </p:txBody>
        </p:sp>
        <p:sp>
          <p:nvSpPr>
            <p:cNvPr id="41" name="矩形 40">
              <a:extLst>
                <a:ext uri="{FF2B5EF4-FFF2-40B4-BE49-F238E27FC236}">
                  <a16:creationId xmlns:a16="http://schemas.microsoft.com/office/drawing/2014/main" id="{98E63C2D-3315-F5BC-CC0F-001F6BF4E9FB}"/>
                </a:ext>
              </a:extLst>
            </p:cNvPr>
            <p:cNvSpPr/>
            <p:nvPr/>
          </p:nvSpPr>
          <p:spPr>
            <a:xfrm>
              <a:off x="9072311" y="5304138"/>
              <a:ext cx="432000" cy="324000"/>
            </a:xfrm>
            <a:prstGeom prst="rect">
              <a:avLst/>
            </a:prstGeom>
            <a:solidFill>
              <a:srgbClr val="FDDA83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2" name="组合 41">
            <a:extLst>
              <a:ext uri="{FF2B5EF4-FFF2-40B4-BE49-F238E27FC236}">
                <a16:creationId xmlns:a16="http://schemas.microsoft.com/office/drawing/2014/main" id="{D165CCE7-A2EC-BE10-740A-B59539A2340B}"/>
              </a:ext>
            </a:extLst>
          </p:cNvPr>
          <p:cNvGrpSpPr/>
          <p:nvPr/>
        </p:nvGrpSpPr>
        <p:grpSpPr>
          <a:xfrm>
            <a:off x="9507015" y="1337759"/>
            <a:ext cx="1349005" cy="461665"/>
            <a:chOff x="9072311" y="5808486"/>
            <a:chExt cx="1349005" cy="461665"/>
          </a:xfrm>
        </p:grpSpPr>
        <p:sp>
          <p:nvSpPr>
            <p:cNvPr id="43" name="文本框 42">
              <a:extLst>
                <a:ext uri="{FF2B5EF4-FFF2-40B4-BE49-F238E27FC236}">
                  <a16:creationId xmlns:a16="http://schemas.microsoft.com/office/drawing/2014/main" id="{76021556-1AAC-80C6-0E9C-5205102CC7D3}"/>
                </a:ext>
              </a:extLst>
            </p:cNvPr>
            <p:cNvSpPr txBox="1"/>
            <p:nvPr/>
          </p:nvSpPr>
          <p:spPr>
            <a:xfrm>
              <a:off x="9512246" y="5808486"/>
              <a:ext cx="909070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2800" b="1" strike="noStrike">
                  <a:solidFill>
                    <a:srgbClr val="0070C0"/>
                  </a:solidFill>
                  <a:latin typeface="+mn-lt"/>
                  <a:ea typeface="+mj-ea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zh-CN" altLang="en-US" sz="2400" dirty="0"/>
                <a:t>女生</a:t>
              </a:r>
            </a:p>
          </p:txBody>
        </p:sp>
        <p:sp>
          <p:nvSpPr>
            <p:cNvPr id="44" name="矩形 43">
              <a:extLst>
                <a:ext uri="{FF2B5EF4-FFF2-40B4-BE49-F238E27FC236}">
                  <a16:creationId xmlns:a16="http://schemas.microsoft.com/office/drawing/2014/main" id="{F9352EA7-A50C-58E1-DC52-14F9A9BC928D}"/>
                </a:ext>
              </a:extLst>
            </p:cNvPr>
            <p:cNvSpPr/>
            <p:nvPr/>
          </p:nvSpPr>
          <p:spPr>
            <a:xfrm>
              <a:off x="9072311" y="5883796"/>
              <a:ext cx="432000" cy="324000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5" name="文本框 44">
            <a:extLst>
              <a:ext uri="{FF2B5EF4-FFF2-40B4-BE49-F238E27FC236}">
                <a16:creationId xmlns:a16="http://schemas.microsoft.com/office/drawing/2014/main" id="{B147676B-FF1A-C572-1FF9-04377E88F7D7}"/>
              </a:ext>
            </a:extLst>
          </p:cNvPr>
          <p:cNvSpPr txBox="1"/>
          <p:nvPr/>
        </p:nvSpPr>
        <p:spPr>
          <a:xfrm>
            <a:off x="2001842" y="4082318"/>
            <a:ext cx="120617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2800" b="1" strike="noStrike">
                <a:solidFill>
                  <a:srgbClr val="0070C0"/>
                </a:solidFill>
                <a:latin typeface="+mn-lt"/>
                <a:ea typeface="+mj-ea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zh-CN" altLang="en-US" sz="2400" dirty="0"/>
              <a:t>乒乓球</a:t>
            </a:r>
          </a:p>
        </p:txBody>
      </p:sp>
      <p:sp>
        <p:nvSpPr>
          <p:cNvPr id="46" name="文本框 45">
            <a:extLst>
              <a:ext uri="{FF2B5EF4-FFF2-40B4-BE49-F238E27FC236}">
                <a16:creationId xmlns:a16="http://schemas.microsoft.com/office/drawing/2014/main" id="{26AC6199-1C46-0D3D-9C82-30BF0F9DDBB0}"/>
              </a:ext>
            </a:extLst>
          </p:cNvPr>
          <p:cNvSpPr txBox="1"/>
          <p:nvPr/>
        </p:nvSpPr>
        <p:spPr>
          <a:xfrm>
            <a:off x="3582652" y="4082318"/>
            <a:ext cx="90907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2800" b="1" strike="noStrike">
                <a:solidFill>
                  <a:srgbClr val="0070C0"/>
                </a:solidFill>
                <a:latin typeface="+mn-lt"/>
                <a:ea typeface="+mj-ea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zh-CN" altLang="en-US" sz="2400" dirty="0"/>
              <a:t>足球</a:t>
            </a:r>
          </a:p>
        </p:txBody>
      </p:sp>
      <p:sp>
        <p:nvSpPr>
          <p:cNvPr id="47" name="文本框 46">
            <a:extLst>
              <a:ext uri="{FF2B5EF4-FFF2-40B4-BE49-F238E27FC236}">
                <a16:creationId xmlns:a16="http://schemas.microsoft.com/office/drawing/2014/main" id="{AF35A8E9-1FEF-D6A2-765E-D8D55C73465A}"/>
              </a:ext>
            </a:extLst>
          </p:cNvPr>
          <p:cNvSpPr txBox="1"/>
          <p:nvPr/>
        </p:nvSpPr>
        <p:spPr>
          <a:xfrm>
            <a:off x="5070881" y="4082318"/>
            <a:ext cx="90907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2800" b="1" strike="noStrike">
                <a:solidFill>
                  <a:srgbClr val="0070C0"/>
                </a:solidFill>
                <a:latin typeface="+mn-lt"/>
                <a:ea typeface="+mj-ea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zh-CN" altLang="en-US" sz="2400" dirty="0"/>
              <a:t>跑步</a:t>
            </a:r>
          </a:p>
        </p:txBody>
      </p:sp>
      <p:sp>
        <p:nvSpPr>
          <p:cNvPr id="48" name="文本框 47">
            <a:extLst>
              <a:ext uri="{FF2B5EF4-FFF2-40B4-BE49-F238E27FC236}">
                <a16:creationId xmlns:a16="http://schemas.microsoft.com/office/drawing/2014/main" id="{9A5FFB47-C836-7DE8-3207-84C6334B429C}"/>
              </a:ext>
            </a:extLst>
          </p:cNvPr>
          <p:cNvSpPr txBox="1"/>
          <p:nvPr/>
        </p:nvSpPr>
        <p:spPr>
          <a:xfrm>
            <a:off x="6512460" y="4082318"/>
            <a:ext cx="90907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2800" b="1" strike="noStrike">
                <a:solidFill>
                  <a:srgbClr val="0070C0"/>
                </a:solidFill>
                <a:latin typeface="+mn-lt"/>
                <a:ea typeface="+mj-ea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zh-CN" altLang="en-US" sz="2400" dirty="0"/>
              <a:t>游泳</a:t>
            </a:r>
          </a:p>
        </p:txBody>
      </p:sp>
      <p:sp>
        <p:nvSpPr>
          <p:cNvPr id="49" name="文本框 48">
            <a:extLst>
              <a:ext uri="{FF2B5EF4-FFF2-40B4-BE49-F238E27FC236}">
                <a16:creationId xmlns:a16="http://schemas.microsoft.com/office/drawing/2014/main" id="{5815EB5C-E3FB-B598-42C6-5D65BE47F867}"/>
              </a:ext>
            </a:extLst>
          </p:cNvPr>
          <p:cNvSpPr txBox="1"/>
          <p:nvPr/>
        </p:nvSpPr>
        <p:spPr>
          <a:xfrm>
            <a:off x="8038010" y="4082318"/>
            <a:ext cx="90907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2800" b="1" strike="noStrike">
                <a:solidFill>
                  <a:srgbClr val="0070C0"/>
                </a:solidFill>
                <a:latin typeface="+mn-lt"/>
                <a:ea typeface="+mj-ea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zh-CN" altLang="en-US" sz="2400" dirty="0"/>
              <a:t>跳绳</a:t>
            </a:r>
          </a:p>
        </p:txBody>
      </p:sp>
      <p:sp>
        <p:nvSpPr>
          <p:cNvPr id="50" name="文本框 49">
            <a:extLst>
              <a:ext uri="{FF2B5EF4-FFF2-40B4-BE49-F238E27FC236}">
                <a16:creationId xmlns:a16="http://schemas.microsoft.com/office/drawing/2014/main" id="{F9887DAF-F1F3-832A-FBF1-A6537EC1F51A}"/>
              </a:ext>
            </a:extLst>
          </p:cNvPr>
          <p:cNvSpPr txBox="1"/>
          <p:nvPr/>
        </p:nvSpPr>
        <p:spPr>
          <a:xfrm>
            <a:off x="9288311" y="4082318"/>
            <a:ext cx="90907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2800" b="1" strike="noStrike">
                <a:solidFill>
                  <a:srgbClr val="0070C0"/>
                </a:solidFill>
                <a:latin typeface="+mn-lt"/>
                <a:ea typeface="+mj-ea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zh-CN" altLang="en-US" sz="2400" dirty="0"/>
              <a:t>项目</a:t>
            </a:r>
          </a:p>
        </p:txBody>
      </p:sp>
      <p:cxnSp>
        <p:nvCxnSpPr>
          <p:cNvPr id="51" name="直接连接符 50">
            <a:extLst>
              <a:ext uri="{FF2B5EF4-FFF2-40B4-BE49-F238E27FC236}">
                <a16:creationId xmlns:a16="http://schemas.microsoft.com/office/drawing/2014/main" id="{46381818-16E8-894D-1E38-D35898D1580B}"/>
              </a:ext>
            </a:extLst>
          </p:cNvPr>
          <p:cNvCxnSpPr>
            <a:cxnSpLocks/>
          </p:cNvCxnSpPr>
          <p:nvPr/>
        </p:nvCxnSpPr>
        <p:spPr>
          <a:xfrm flipH="1">
            <a:off x="1935802" y="4054325"/>
            <a:ext cx="8178582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文本框 52">
            <a:extLst>
              <a:ext uri="{FF2B5EF4-FFF2-40B4-BE49-F238E27FC236}">
                <a16:creationId xmlns:a16="http://schemas.microsoft.com/office/drawing/2014/main" id="{758434DE-9A21-2E02-66DF-FA0CA27C60CD}"/>
              </a:ext>
            </a:extLst>
          </p:cNvPr>
          <p:cNvSpPr txBox="1"/>
          <p:nvPr/>
        </p:nvSpPr>
        <p:spPr>
          <a:xfrm>
            <a:off x="495793" y="4661529"/>
            <a:ext cx="11232786" cy="62671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3200" b="1" kern="0">
                <a:latin typeface="+mn-lt"/>
                <a:ea typeface="+mn-ea"/>
              </a:defRPr>
            </a:lvl1pPr>
          </a:lstStyle>
          <a:p>
            <a:r>
              <a:rPr lang="zh-CN" altLang="en-US" dirty="0"/>
              <a:t>（</a:t>
            </a:r>
            <a:r>
              <a:rPr lang="en-US" altLang="zh-CN" dirty="0"/>
              <a:t>1</a:t>
            </a:r>
            <a:r>
              <a:rPr lang="zh-CN" altLang="en-US" dirty="0"/>
              <a:t>）喜欢哪个项目的男生最多？喜欢哪个项目的女生最少？</a:t>
            </a:r>
          </a:p>
        </p:txBody>
      </p:sp>
      <p:sp>
        <p:nvSpPr>
          <p:cNvPr id="134" name="椭圆 133">
            <a:extLst>
              <a:ext uri="{FF2B5EF4-FFF2-40B4-BE49-F238E27FC236}">
                <a16:creationId xmlns:a16="http://schemas.microsoft.com/office/drawing/2014/main" id="{D58A8DA1-FC47-94FF-9F6D-EC415D424778}"/>
              </a:ext>
            </a:extLst>
          </p:cNvPr>
          <p:cNvSpPr/>
          <p:nvPr/>
        </p:nvSpPr>
        <p:spPr>
          <a:xfrm>
            <a:off x="3402547" y="1702143"/>
            <a:ext cx="828000" cy="540000"/>
          </a:xfrm>
          <a:prstGeom prst="ellipse">
            <a:avLst/>
          </a:prstGeom>
          <a:noFill/>
          <a:ln w="28575">
            <a:solidFill>
              <a:srgbClr val="FF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6" name="椭圆 55">
            <a:extLst>
              <a:ext uri="{FF2B5EF4-FFF2-40B4-BE49-F238E27FC236}">
                <a16:creationId xmlns:a16="http://schemas.microsoft.com/office/drawing/2014/main" id="{EF31EA0C-8C05-8FE6-A079-C55278406697}"/>
              </a:ext>
            </a:extLst>
          </p:cNvPr>
          <p:cNvSpPr/>
          <p:nvPr/>
        </p:nvSpPr>
        <p:spPr>
          <a:xfrm>
            <a:off x="3878408" y="3120398"/>
            <a:ext cx="756000" cy="540000"/>
          </a:xfrm>
          <a:prstGeom prst="ellipse">
            <a:avLst/>
          </a:prstGeom>
          <a:noFill/>
          <a:ln w="28575">
            <a:solidFill>
              <a:srgbClr val="00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8" name="文本框 57">
            <a:extLst>
              <a:ext uri="{FF2B5EF4-FFF2-40B4-BE49-F238E27FC236}">
                <a16:creationId xmlns:a16="http://schemas.microsoft.com/office/drawing/2014/main" id="{4613B3DC-F8A0-6B62-1415-24FBEA77BC92}"/>
              </a:ext>
            </a:extLst>
          </p:cNvPr>
          <p:cNvSpPr txBox="1"/>
          <p:nvPr/>
        </p:nvSpPr>
        <p:spPr>
          <a:xfrm>
            <a:off x="1470035" y="5491228"/>
            <a:ext cx="935939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200" b="1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r>
              <a:rPr lang="zh-CN" altLang="en-US" dirty="0"/>
              <a:t>喜欢足球的男生最多，喜欢足球的女生最少。</a:t>
            </a:r>
          </a:p>
        </p:txBody>
      </p:sp>
    </p:spTree>
    <p:extLst>
      <p:ext uri="{BB962C8B-B14F-4D97-AF65-F5344CB8AC3E}">
        <p14:creationId xmlns:p14="http://schemas.microsoft.com/office/powerpoint/2010/main" val="415272547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4" grpId="0" animBg="1"/>
      <p:bldP spid="56" grpId="0" animBg="1"/>
      <p:bldP spid="5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E0CC1E0E-1CFB-8814-10B6-37B207A7A78B}"/>
              </a:ext>
            </a:extLst>
          </p:cNvPr>
          <p:cNvSpPr txBox="1"/>
          <p:nvPr/>
        </p:nvSpPr>
        <p:spPr>
          <a:xfrm>
            <a:off x="1390452" y="311105"/>
            <a:ext cx="8201418" cy="55989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 kern="0">
                <a:latin typeface="+mn-lt"/>
                <a:ea typeface="+mn-ea"/>
              </a:defRPr>
            </a:lvl1pPr>
          </a:lstStyle>
          <a:p>
            <a:pPr algn="ctr"/>
            <a:r>
              <a:rPr lang="zh-CN" altLang="en-US" sz="2800" dirty="0"/>
              <a:t>四年级学生喜欢各项运动的人数统计图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224B861A-DF0E-AD5A-7552-9EFFFB9B05C2}"/>
              </a:ext>
            </a:extLst>
          </p:cNvPr>
          <p:cNvSpPr txBox="1"/>
          <p:nvPr/>
        </p:nvSpPr>
        <p:spPr>
          <a:xfrm>
            <a:off x="1280790" y="1000144"/>
            <a:ext cx="169468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2800" b="1" strike="noStrike">
                <a:solidFill>
                  <a:srgbClr val="0070C0"/>
                </a:solidFill>
                <a:latin typeface="+mn-lt"/>
                <a:ea typeface="+mj-ea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zh-CN" altLang="en-US" sz="2400" dirty="0">
                <a:solidFill>
                  <a:schemeClr val="tx1"/>
                </a:solidFill>
              </a:rPr>
              <a:t>人数</a:t>
            </a:r>
            <a:r>
              <a:rPr lang="en-US" altLang="zh-CN" sz="2400" dirty="0">
                <a:solidFill>
                  <a:schemeClr val="tx1"/>
                </a:solidFill>
              </a:rPr>
              <a:t>/</a:t>
            </a:r>
            <a:r>
              <a:rPr lang="zh-CN" altLang="en-US" sz="2400" dirty="0">
                <a:solidFill>
                  <a:schemeClr val="tx1"/>
                </a:solidFill>
              </a:rPr>
              <a:t>万人</a:t>
            </a:r>
          </a:p>
        </p:txBody>
      </p:sp>
      <p:cxnSp>
        <p:nvCxnSpPr>
          <p:cNvPr id="4" name="直接连接符 3">
            <a:extLst>
              <a:ext uri="{FF2B5EF4-FFF2-40B4-BE49-F238E27FC236}">
                <a16:creationId xmlns:a16="http://schemas.microsoft.com/office/drawing/2014/main" id="{329ABEE9-4C3D-EC74-317A-B98CBEFC7466}"/>
              </a:ext>
            </a:extLst>
          </p:cNvPr>
          <p:cNvCxnSpPr>
            <a:cxnSpLocks/>
          </p:cNvCxnSpPr>
          <p:nvPr/>
        </p:nvCxnSpPr>
        <p:spPr>
          <a:xfrm flipV="1">
            <a:off x="1942208" y="1456944"/>
            <a:ext cx="0" cy="2606712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>
            <a:extLst>
              <a:ext uri="{FF2B5EF4-FFF2-40B4-BE49-F238E27FC236}">
                <a16:creationId xmlns:a16="http://schemas.microsoft.com/office/drawing/2014/main" id="{573B1E78-4E45-BA14-1A49-38C2DBA09D6A}"/>
              </a:ext>
            </a:extLst>
          </p:cNvPr>
          <p:cNvCxnSpPr>
            <a:cxnSpLocks/>
          </p:cNvCxnSpPr>
          <p:nvPr/>
        </p:nvCxnSpPr>
        <p:spPr>
          <a:xfrm flipH="1">
            <a:off x="1935802" y="3524813"/>
            <a:ext cx="14400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>
            <a:extLst>
              <a:ext uri="{FF2B5EF4-FFF2-40B4-BE49-F238E27FC236}">
                <a16:creationId xmlns:a16="http://schemas.microsoft.com/office/drawing/2014/main" id="{104A3EAE-2DAF-CD8E-10FD-F63EDFE89B8F}"/>
              </a:ext>
            </a:extLst>
          </p:cNvPr>
          <p:cNvCxnSpPr>
            <a:cxnSpLocks/>
          </p:cNvCxnSpPr>
          <p:nvPr/>
        </p:nvCxnSpPr>
        <p:spPr>
          <a:xfrm flipH="1">
            <a:off x="1935802" y="2995300"/>
            <a:ext cx="14400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6">
            <a:extLst>
              <a:ext uri="{FF2B5EF4-FFF2-40B4-BE49-F238E27FC236}">
                <a16:creationId xmlns:a16="http://schemas.microsoft.com/office/drawing/2014/main" id="{4CBFAE31-6050-45E1-CE54-88C87F7155C9}"/>
              </a:ext>
            </a:extLst>
          </p:cNvPr>
          <p:cNvCxnSpPr>
            <a:cxnSpLocks/>
          </p:cNvCxnSpPr>
          <p:nvPr/>
        </p:nvCxnSpPr>
        <p:spPr>
          <a:xfrm flipH="1">
            <a:off x="1935802" y="2465787"/>
            <a:ext cx="14400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>
            <a:extLst>
              <a:ext uri="{FF2B5EF4-FFF2-40B4-BE49-F238E27FC236}">
                <a16:creationId xmlns:a16="http://schemas.microsoft.com/office/drawing/2014/main" id="{40F6DC61-8075-0047-3219-E95548B28D36}"/>
              </a:ext>
            </a:extLst>
          </p:cNvPr>
          <p:cNvCxnSpPr>
            <a:cxnSpLocks/>
          </p:cNvCxnSpPr>
          <p:nvPr/>
        </p:nvCxnSpPr>
        <p:spPr>
          <a:xfrm flipH="1">
            <a:off x="1935802" y="1936274"/>
            <a:ext cx="14400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本框 8">
            <a:extLst>
              <a:ext uri="{FF2B5EF4-FFF2-40B4-BE49-F238E27FC236}">
                <a16:creationId xmlns:a16="http://schemas.microsoft.com/office/drawing/2014/main" id="{00F3A04E-DC34-04F0-0B00-3F202DD546D4}"/>
              </a:ext>
            </a:extLst>
          </p:cNvPr>
          <p:cNvSpPr txBox="1"/>
          <p:nvPr/>
        </p:nvSpPr>
        <p:spPr>
          <a:xfrm>
            <a:off x="1414930" y="3300150"/>
            <a:ext cx="527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2800" b="1" strike="noStrike">
                <a:solidFill>
                  <a:srgbClr val="0070C0"/>
                </a:solidFill>
                <a:latin typeface="+mn-lt"/>
                <a:ea typeface="+mj-ea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n-US" altLang="zh-CN" sz="2400" dirty="0">
                <a:solidFill>
                  <a:schemeClr val="tx1"/>
                </a:solidFill>
              </a:rPr>
              <a:t>5</a:t>
            </a:r>
            <a:endParaRPr lang="zh-CN" altLang="en-US" sz="2400" dirty="0">
              <a:solidFill>
                <a:schemeClr val="tx1"/>
              </a:solidFill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45C455D3-4DE9-69A9-2593-072CA4C603C9}"/>
              </a:ext>
            </a:extLst>
          </p:cNvPr>
          <p:cNvSpPr txBox="1"/>
          <p:nvPr/>
        </p:nvSpPr>
        <p:spPr>
          <a:xfrm>
            <a:off x="1414930" y="2767681"/>
            <a:ext cx="527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2800" b="1" strike="noStrike">
                <a:solidFill>
                  <a:srgbClr val="0070C0"/>
                </a:solidFill>
                <a:latin typeface="+mn-lt"/>
                <a:ea typeface="+mj-ea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n-US" altLang="zh-CN" sz="2400" dirty="0">
                <a:solidFill>
                  <a:schemeClr val="tx1"/>
                </a:solidFill>
              </a:rPr>
              <a:t>10</a:t>
            </a:r>
            <a:endParaRPr lang="zh-CN" altLang="en-US" sz="2400" dirty="0">
              <a:solidFill>
                <a:schemeClr val="tx1"/>
              </a:solidFill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57E5074A-F0D4-CF6E-AAA3-88F061C3274A}"/>
              </a:ext>
            </a:extLst>
          </p:cNvPr>
          <p:cNvSpPr txBox="1"/>
          <p:nvPr/>
        </p:nvSpPr>
        <p:spPr>
          <a:xfrm>
            <a:off x="1414930" y="2239569"/>
            <a:ext cx="527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2800" b="1" strike="noStrike">
                <a:solidFill>
                  <a:srgbClr val="0070C0"/>
                </a:solidFill>
                <a:latin typeface="+mn-lt"/>
                <a:ea typeface="+mj-ea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n-US" altLang="zh-CN" sz="2400" dirty="0">
                <a:solidFill>
                  <a:schemeClr val="tx1"/>
                </a:solidFill>
              </a:rPr>
              <a:t>15</a:t>
            </a:r>
            <a:endParaRPr lang="zh-CN" altLang="en-US" sz="2400" dirty="0">
              <a:solidFill>
                <a:schemeClr val="tx1"/>
              </a:solidFill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EE7F151F-556F-F248-F1B8-F0ACC8E10F11}"/>
              </a:ext>
            </a:extLst>
          </p:cNvPr>
          <p:cNvSpPr txBox="1"/>
          <p:nvPr/>
        </p:nvSpPr>
        <p:spPr>
          <a:xfrm>
            <a:off x="1414930" y="1695160"/>
            <a:ext cx="527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2800" b="1" strike="noStrike">
                <a:solidFill>
                  <a:srgbClr val="0070C0"/>
                </a:solidFill>
                <a:latin typeface="+mn-lt"/>
                <a:ea typeface="+mj-ea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n-US" altLang="zh-CN" sz="2400" dirty="0">
                <a:solidFill>
                  <a:schemeClr val="tx1"/>
                </a:solidFill>
              </a:rPr>
              <a:t>20</a:t>
            </a:r>
            <a:endParaRPr lang="zh-CN" altLang="en-US" sz="2400" dirty="0">
              <a:solidFill>
                <a:schemeClr val="tx1"/>
              </a:solidFill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BCB730DB-5C1C-0309-0897-CF4EE1794365}"/>
              </a:ext>
            </a:extLst>
          </p:cNvPr>
          <p:cNvSpPr txBox="1"/>
          <p:nvPr/>
        </p:nvSpPr>
        <p:spPr>
          <a:xfrm>
            <a:off x="1414930" y="3841200"/>
            <a:ext cx="527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2800" b="1" strike="noStrike">
                <a:solidFill>
                  <a:srgbClr val="0070C0"/>
                </a:solidFill>
                <a:latin typeface="+mn-lt"/>
                <a:ea typeface="+mj-ea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n-US" altLang="zh-CN" sz="2400" dirty="0">
                <a:solidFill>
                  <a:schemeClr val="tx1"/>
                </a:solidFill>
              </a:rPr>
              <a:t>0</a:t>
            </a:r>
            <a:endParaRPr lang="zh-CN" altLang="en-US" sz="2400" dirty="0">
              <a:solidFill>
                <a:schemeClr val="tx1"/>
              </a:solidFill>
            </a:endParaRPr>
          </a:p>
        </p:txBody>
      </p:sp>
      <p:grpSp>
        <p:nvGrpSpPr>
          <p:cNvPr id="14" name="组合 13">
            <a:extLst>
              <a:ext uri="{FF2B5EF4-FFF2-40B4-BE49-F238E27FC236}">
                <a16:creationId xmlns:a16="http://schemas.microsoft.com/office/drawing/2014/main" id="{E8FCEACA-C12A-9332-316F-63567D852D9B}"/>
              </a:ext>
            </a:extLst>
          </p:cNvPr>
          <p:cNvGrpSpPr/>
          <p:nvPr/>
        </p:nvGrpSpPr>
        <p:grpSpPr>
          <a:xfrm>
            <a:off x="2109827" y="1750920"/>
            <a:ext cx="996841" cy="2307972"/>
            <a:chOff x="2109827" y="1750920"/>
            <a:chExt cx="996841" cy="2307972"/>
          </a:xfrm>
        </p:grpSpPr>
        <p:sp>
          <p:nvSpPr>
            <p:cNvPr id="15" name="矩形 14">
              <a:extLst>
                <a:ext uri="{FF2B5EF4-FFF2-40B4-BE49-F238E27FC236}">
                  <a16:creationId xmlns:a16="http://schemas.microsoft.com/office/drawing/2014/main" id="{3773BE40-69C7-4BBE-A6BF-3D2E35991E1B}"/>
                </a:ext>
              </a:extLst>
            </p:cNvPr>
            <p:cNvSpPr/>
            <p:nvPr/>
          </p:nvSpPr>
          <p:spPr>
            <a:xfrm>
              <a:off x="2176556" y="2218944"/>
              <a:ext cx="432000" cy="1839948"/>
            </a:xfrm>
            <a:prstGeom prst="rect">
              <a:avLst/>
            </a:prstGeom>
            <a:solidFill>
              <a:srgbClr val="FDDA83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文本框 15">
              <a:extLst>
                <a:ext uri="{FF2B5EF4-FFF2-40B4-BE49-F238E27FC236}">
                  <a16:creationId xmlns:a16="http://schemas.microsoft.com/office/drawing/2014/main" id="{08056E45-36A4-3779-4B80-DB3C7C5DE0BB}"/>
                </a:ext>
              </a:extLst>
            </p:cNvPr>
            <p:cNvSpPr txBox="1"/>
            <p:nvPr/>
          </p:nvSpPr>
          <p:spPr>
            <a:xfrm>
              <a:off x="2109827" y="1750920"/>
              <a:ext cx="556374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2800" b="1" strike="noStrike">
                  <a:solidFill>
                    <a:srgbClr val="0070C0"/>
                  </a:solidFill>
                  <a:latin typeface="+mn-lt"/>
                  <a:ea typeface="+mj-ea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en-US" altLang="zh-CN" sz="2400" dirty="0"/>
                <a:t>17</a:t>
              </a:r>
              <a:endParaRPr lang="zh-CN" altLang="en-US" sz="2400" dirty="0"/>
            </a:p>
          </p:txBody>
        </p:sp>
        <p:sp>
          <p:nvSpPr>
            <p:cNvPr id="17" name="矩形 16">
              <a:extLst>
                <a:ext uri="{FF2B5EF4-FFF2-40B4-BE49-F238E27FC236}">
                  <a16:creationId xmlns:a16="http://schemas.microsoft.com/office/drawing/2014/main" id="{C44DB7F3-C153-B111-6F24-027A77C03255}"/>
                </a:ext>
              </a:extLst>
            </p:cNvPr>
            <p:cNvSpPr/>
            <p:nvPr/>
          </p:nvSpPr>
          <p:spPr>
            <a:xfrm>
              <a:off x="2605948" y="2609088"/>
              <a:ext cx="432000" cy="1444177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id="{554D625E-2C62-31AB-CAB4-CF1BDD0F9452}"/>
                </a:ext>
              </a:extLst>
            </p:cNvPr>
            <p:cNvSpPr txBox="1"/>
            <p:nvPr/>
          </p:nvSpPr>
          <p:spPr>
            <a:xfrm>
              <a:off x="2550294" y="2152978"/>
              <a:ext cx="556374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2800" b="1" strike="noStrike">
                  <a:solidFill>
                    <a:srgbClr val="0070C0"/>
                  </a:solidFill>
                  <a:latin typeface="+mn-lt"/>
                  <a:ea typeface="+mj-ea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en-US" altLang="zh-CN" sz="2400" dirty="0"/>
                <a:t>13</a:t>
              </a:r>
              <a:endParaRPr lang="zh-CN" altLang="en-US" sz="2400" dirty="0"/>
            </a:p>
          </p:txBody>
        </p:sp>
      </p:grpSp>
      <p:grpSp>
        <p:nvGrpSpPr>
          <p:cNvPr id="19" name="组合 18">
            <a:extLst>
              <a:ext uri="{FF2B5EF4-FFF2-40B4-BE49-F238E27FC236}">
                <a16:creationId xmlns:a16="http://schemas.microsoft.com/office/drawing/2014/main" id="{B5160E88-C7CE-CEF3-988A-573BF04ABF9F}"/>
              </a:ext>
            </a:extLst>
          </p:cNvPr>
          <p:cNvGrpSpPr/>
          <p:nvPr/>
        </p:nvGrpSpPr>
        <p:grpSpPr>
          <a:xfrm>
            <a:off x="3553204" y="1727779"/>
            <a:ext cx="992197" cy="2331114"/>
            <a:chOff x="3553204" y="1727779"/>
            <a:chExt cx="992197" cy="2331114"/>
          </a:xfrm>
        </p:grpSpPr>
        <p:sp>
          <p:nvSpPr>
            <p:cNvPr id="20" name="矩形 19">
              <a:extLst>
                <a:ext uri="{FF2B5EF4-FFF2-40B4-BE49-F238E27FC236}">
                  <a16:creationId xmlns:a16="http://schemas.microsoft.com/office/drawing/2014/main" id="{6E306D1E-FCB3-D575-CF1B-15FBB71407BE}"/>
                </a:ext>
              </a:extLst>
            </p:cNvPr>
            <p:cNvSpPr/>
            <p:nvPr/>
          </p:nvSpPr>
          <p:spPr>
            <a:xfrm>
              <a:off x="3608489" y="2164081"/>
              <a:ext cx="432000" cy="1894812"/>
            </a:xfrm>
            <a:prstGeom prst="rect">
              <a:avLst/>
            </a:prstGeom>
            <a:solidFill>
              <a:srgbClr val="FDDA83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文本框 20">
              <a:extLst>
                <a:ext uri="{FF2B5EF4-FFF2-40B4-BE49-F238E27FC236}">
                  <a16:creationId xmlns:a16="http://schemas.microsoft.com/office/drawing/2014/main" id="{E50B3EDB-FB46-CF02-12FD-7AA1ABB9090B}"/>
                </a:ext>
              </a:extLst>
            </p:cNvPr>
            <p:cNvSpPr txBox="1"/>
            <p:nvPr/>
          </p:nvSpPr>
          <p:spPr>
            <a:xfrm>
              <a:off x="3553204" y="1727779"/>
              <a:ext cx="556374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2800" b="1" strike="noStrike">
                  <a:solidFill>
                    <a:srgbClr val="0070C0"/>
                  </a:solidFill>
                  <a:latin typeface="+mn-lt"/>
                  <a:ea typeface="+mj-ea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en-US" altLang="zh-CN" sz="2400" dirty="0"/>
                <a:t>18</a:t>
              </a:r>
              <a:endParaRPr lang="zh-CN" altLang="en-US" sz="2400" dirty="0"/>
            </a:p>
          </p:txBody>
        </p:sp>
        <p:sp>
          <p:nvSpPr>
            <p:cNvPr id="22" name="矩形 21">
              <a:extLst>
                <a:ext uri="{FF2B5EF4-FFF2-40B4-BE49-F238E27FC236}">
                  <a16:creationId xmlns:a16="http://schemas.microsoft.com/office/drawing/2014/main" id="{CE5AA2AE-A51E-9605-A5FE-39E48816BF29}"/>
                </a:ext>
              </a:extLst>
            </p:cNvPr>
            <p:cNvSpPr/>
            <p:nvPr/>
          </p:nvSpPr>
          <p:spPr>
            <a:xfrm>
              <a:off x="4038585" y="3553968"/>
              <a:ext cx="432000" cy="499297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文本框 22">
              <a:extLst>
                <a:ext uri="{FF2B5EF4-FFF2-40B4-BE49-F238E27FC236}">
                  <a16:creationId xmlns:a16="http://schemas.microsoft.com/office/drawing/2014/main" id="{87371A0D-A31E-E969-8549-2EF01288B52B}"/>
                </a:ext>
              </a:extLst>
            </p:cNvPr>
            <p:cNvSpPr txBox="1"/>
            <p:nvPr/>
          </p:nvSpPr>
          <p:spPr>
            <a:xfrm>
              <a:off x="3989027" y="3122365"/>
              <a:ext cx="556374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2800" b="1" strike="noStrike">
                  <a:solidFill>
                    <a:srgbClr val="0070C0"/>
                  </a:solidFill>
                  <a:latin typeface="+mn-lt"/>
                  <a:ea typeface="+mj-ea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en-US" altLang="zh-CN" sz="2400" dirty="0"/>
                <a:t>4</a:t>
              </a:r>
              <a:endParaRPr lang="zh-CN" altLang="en-US" sz="2400" dirty="0"/>
            </a:p>
          </p:txBody>
        </p:sp>
      </p:grpSp>
      <p:grpSp>
        <p:nvGrpSpPr>
          <p:cNvPr id="24" name="组合 23">
            <a:extLst>
              <a:ext uri="{FF2B5EF4-FFF2-40B4-BE49-F238E27FC236}">
                <a16:creationId xmlns:a16="http://schemas.microsoft.com/office/drawing/2014/main" id="{36994B77-99F0-310C-839B-A026F4A1729A}"/>
              </a:ext>
            </a:extLst>
          </p:cNvPr>
          <p:cNvGrpSpPr/>
          <p:nvPr/>
        </p:nvGrpSpPr>
        <p:grpSpPr>
          <a:xfrm>
            <a:off x="5012011" y="2575621"/>
            <a:ext cx="1005544" cy="1483271"/>
            <a:chOff x="5012011" y="2575621"/>
            <a:chExt cx="1005544" cy="1483271"/>
          </a:xfrm>
        </p:grpSpPr>
        <p:sp>
          <p:nvSpPr>
            <p:cNvPr id="25" name="矩形 24">
              <a:extLst>
                <a:ext uri="{FF2B5EF4-FFF2-40B4-BE49-F238E27FC236}">
                  <a16:creationId xmlns:a16="http://schemas.microsoft.com/office/drawing/2014/main" id="{0B07BA36-9A5C-BE6F-7E4B-054F19E43DAD}"/>
                </a:ext>
              </a:extLst>
            </p:cNvPr>
            <p:cNvSpPr/>
            <p:nvPr/>
          </p:nvSpPr>
          <p:spPr>
            <a:xfrm>
              <a:off x="5082723" y="3005328"/>
              <a:ext cx="432000" cy="1053564"/>
            </a:xfrm>
            <a:prstGeom prst="rect">
              <a:avLst/>
            </a:prstGeom>
            <a:solidFill>
              <a:srgbClr val="FDDA83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文本框 25">
              <a:extLst>
                <a:ext uri="{FF2B5EF4-FFF2-40B4-BE49-F238E27FC236}">
                  <a16:creationId xmlns:a16="http://schemas.microsoft.com/office/drawing/2014/main" id="{C3497140-97B9-CC77-3577-3ECDF150F770}"/>
                </a:ext>
              </a:extLst>
            </p:cNvPr>
            <p:cNvSpPr txBox="1"/>
            <p:nvPr/>
          </p:nvSpPr>
          <p:spPr>
            <a:xfrm>
              <a:off x="5012011" y="2575621"/>
              <a:ext cx="556374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2800" b="1" strike="noStrike">
                  <a:solidFill>
                    <a:srgbClr val="0070C0"/>
                  </a:solidFill>
                  <a:latin typeface="+mn-lt"/>
                  <a:ea typeface="+mj-ea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en-US" altLang="zh-CN" sz="2400" dirty="0"/>
                <a:t>8</a:t>
              </a:r>
              <a:endParaRPr lang="zh-CN" altLang="en-US" sz="2400" dirty="0"/>
            </a:p>
          </p:txBody>
        </p:sp>
        <p:sp>
          <p:nvSpPr>
            <p:cNvPr id="27" name="矩形 26">
              <a:extLst>
                <a:ext uri="{FF2B5EF4-FFF2-40B4-BE49-F238E27FC236}">
                  <a16:creationId xmlns:a16="http://schemas.microsoft.com/office/drawing/2014/main" id="{B1EEAF8A-A36E-F880-AAEB-077E36C2CAF2}"/>
                </a:ext>
              </a:extLst>
            </p:cNvPr>
            <p:cNvSpPr/>
            <p:nvPr/>
          </p:nvSpPr>
          <p:spPr>
            <a:xfrm>
              <a:off x="5513599" y="3401568"/>
              <a:ext cx="432000" cy="646617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文本框 27">
              <a:extLst>
                <a:ext uri="{FF2B5EF4-FFF2-40B4-BE49-F238E27FC236}">
                  <a16:creationId xmlns:a16="http://schemas.microsoft.com/office/drawing/2014/main" id="{B62CCB06-26AA-D822-496D-445FB3716B2B}"/>
                </a:ext>
              </a:extLst>
            </p:cNvPr>
            <p:cNvSpPr txBox="1"/>
            <p:nvPr/>
          </p:nvSpPr>
          <p:spPr>
            <a:xfrm>
              <a:off x="5461181" y="2950579"/>
              <a:ext cx="556374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2800" b="1" strike="noStrike">
                  <a:solidFill>
                    <a:srgbClr val="0070C0"/>
                  </a:solidFill>
                  <a:latin typeface="+mn-lt"/>
                  <a:ea typeface="+mj-ea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en-US" altLang="zh-CN" sz="2400" dirty="0"/>
                <a:t>6</a:t>
              </a:r>
              <a:endParaRPr lang="zh-CN" altLang="en-US" sz="2400" dirty="0"/>
            </a:p>
          </p:txBody>
        </p:sp>
      </p:grpSp>
      <p:grpSp>
        <p:nvGrpSpPr>
          <p:cNvPr id="29" name="组合 28">
            <a:extLst>
              <a:ext uri="{FF2B5EF4-FFF2-40B4-BE49-F238E27FC236}">
                <a16:creationId xmlns:a16="http://schemas.microsoft.com/office/drawing/2014/main" id="{4095FC56-1A59-9363-7CC5-61A30E530CC1}"/>
              </a:ext>
            </a:extLst>
          </p:cNvPr>
          <p:cNvGrpSpPr/>
          <p:nvPr/>
        </p:nvGrpSpPr>
        <p:grpSpPr>
          <a:xfrm>
            <a:off x="6415581" y="2073634"/>
            <a:ext cx="1022930" cy="1985258"/>
            <a:chOff x="6415581" y="2073634"/>
            <a:chExt cx="1022930" cy="1985258"/>
          </a:xfrm>
        </p:grpSpPr>
        <p:sp>
          <p:nvSpPr>
            <p:cNvPr id="30" name="矩形 29">
              <a:extLst>
                <a:ext uri="{FF2B5EF4-FFF2-40B4-BE49-F238E27FC236}">
                  <a16:creationId xmlns:a16="http://schemas.microsoft.com/office/drawing/2014/main" id="{155033FA-231F-083C-87C8-75F55EC3405B}"/>
                </a:ext>
              </a:extLst>
            </p:cNvPr>
            <p:cNvSpPr/>
            <p:nvPr/>
          </p:nvSpPr>
          <p:spPr>
            <a:xfrm>
              <a:off x="6519633" y="2537460"/>
              <a:ext cx="432000" cy="1521432"/>
            </a:xfrm>
            <a:prstGeom prst="rect">
              <a:avLst/>
            </a:prstGeom>
            <a:solidFill>
              <a:srgbClr val="FDDA83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文本框 30">
              <a:extLst>
                <a:ext uri="{FF2B5EF4-FFF2-40B4-BE49-F238E27FC236}">
                  <a16:creationId xmlns:a16="http://schemas.microsoft.com/office/drawing/2014/main" id="{FC25129B-C91E-2AFD-749A-09AA52ED3AF5}"/>
                </a:ext>
              </a:extLst>
            </p:cNvPr>
            <p:cNvSpPr txBox="1"/>
            <p:nvPr/>
          </p:nvSpPr>
          <p:spPr>
            <a:xfrm>
              <a:off x="6415581" y="2073634"/>
              <a:ext cx="556374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2800" b="1" strike="noStrike">
                  <a:solidFill>
                    <a:srgbClr val="0070C0"/>
                  </a:solidFill>
                  <a:latin typeface="+mn-lt"/>
                  <a:ea typeface="+mj-ea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en-US" altLang="zh-CN" sz="2400" dirty="0"/>
                <a:t>14</a:t>
              </a:r>
              <a:endParaRPr lang="zh-CN" altLang="en-US" sz="2400" dirty="0"/>
            </a:p>
          </p:txBody>
        </p:sp>
        <p:sp>
          <p:nvSpPr>
            <p:cNvPr id="32" name="矩形 31">
              <a:extLst>
                <a:ext uri="{FF2B5EF4-FFF2-40B4-BE49-F238E27FC236}">
                  <a16:creationId xmlns:a16="http://schemas.microsoft.com/office/drawing/2014/main" id="{03DC2271-C036-185F-1C88-1AC7CFF3C7FE}"/>
                </a:ext>
              </a:extLst>
            </p:cNvPr>
            <p:cNvSpPr/>
            <p:nvPr/>
          </p:nvSpPr>
          <p:spPr>
            <a:xfrm>
              <a:off x="6949796" y="2667000"/>
              <a:ext cx="432000" cy="1384995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" name="文本框 32">
              <a:extLst>
                <a:ext uri="{FF2B5EF4-FFF2-40B4-BE49-F238E27FC236}">
                  <a16:creationId xmlns:a16="http://schemas.microsoft.com/office/drawing/2014/main" id="{FAD69BE7-90E6-A00C-A885-EE77E511F3DB}"/>
                </a:ext>
              </a:extLst>
            </p:cNvPr>
            <p:cNvSpPr txBox="1"/>
            <p:nvPr/>
          </p:nvSpPr>
          <p:spPr>
            <a:xfrm>
              <a:off x="6882137" y="2255680"/>
              <a:ext cx="556374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2800" b="1" strike="noStrike">
                  <a:solidFill>
                    <a:srgbClr val="0070C0"/>
                  </a:solidFill>
                  <a:latin typeface="+mn-lt"/>
                  <a:ea typeface="+mj-ea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en-US" altLang="zh-CN" sz="2400" dirty="0"/>
                <a:t>13</a:t>
              </a:r>
              <a:endParaRPr lang="zh-CN" altLang="en-US" sz="2400" dirty="0"/>
            </a:p>
          </p:txBody>
        </p:sp>
      </p:grpSp>
      <p:grpSp>
        <p:nvGrpSpPr>
          <p:cNvPr id="34" name="组合 33">
            <a:extLst>
              <a:ext uri="{FF2B5EF4-FFF2-40B4-BE49-F238E27FC236}">
                <a16:creationId xmlns:a16="http://schemas.microsoft.com/office/drawing/2014/main" id="{AE9A2AE3-317E-CDEF-AAA7-17525C0DFD71}"/>
              </a:ext>
            </a:extLst>
          </p:cNvPr>
          <p:cNvGrpSpPr/>
          <p:nvPr/>
        </p:nvGrpSpPr>
        <p:grpSpPr>
          <a:xfrm>
            <a:off x="7982193" y="1882769"/>
            <a:ext cx="980593" cy="2176123"/>
            <a:chOff x="7982193" y="1882769"/>
            <a:chExt cx="980593" cy="2176123"/>
          </a:xfrm>
        </p:grpSpPr>
        <p:sp>
          <p:nvSpPr>
            <p:cNvPr id="35" name="矩形 34">
              <a:extLst>
                <a:ext uri="{FF2B5EF4-FFF2-40B4-BE49-F238E27FC236}">
                  <a16:creationId xmlns:a16="http://schemas.microsoft.com/office/drawing/2014/main" id="{E66ECC00-A266-B770-328A-637A50F96953}"/>
                </a:ext>
              </a:extLst>
            </p:cNvPr>
            <p:cNvSpPr/>
            <p:nvPr/>
          </p:nvSpPr>
          <p:spPr>
            <a:xfrm>
              <a:off x="8049857" y="3185159"/>
              <a:ext cx="432000" cy="873733"/>
            </a:xfrm>
            <a:prstGeom prst="rect">
              <a:avLst/>
            </a:prstGeom>
            <a:solidFill>
              <a:srgbClr val="FDDA83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6" name="文本框 35">
              <a:extLst>
                <a:ext uri="{FF2B5EF4-FFF2-40B4-BE49-F238E27FC236}">
                  <a16:creationId xmlns:a16="http://schemas.microsoft.com/office/drawing/2014/main" id="{58F48B11-F903-0791-A464-591A351D683E}"/>
                </a:ext>
              </a:extLst>
            </p:cNvPr>
            <p:cNvSpPr txBox="1"/>
            <p:nvPr/>
          </p:nvSpPr>
          <p:spPr>
            <a:xfrm>
              <a:off x="7982193" y="2732219"/>
              <a:ext cx="556374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2800" b="1" strike="noStrike">
                  <a:solidFill>
                    <a:srgbClr val="0070C0"/>
                  </a:solidFill>
                  <a:latin typeface="+mn-lt"/>
                  <a:ea typeface="+mj-ea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en-US" altLang="zh-CN" sz="2400" dirty="0"/>
                <a:t>7</a:t>
              </a:r>
              <a:endParaRPr lang="zh-CN" altLang="en-US" sz="2400" dirty="0"/>
            </a:p>
          </p:txBody>
        </p:sp>
        <p:sp>
          <p:nvSpPr>
            <p:cNvPr id="37" name="矩形 36">
              <a:extLst>
                <a:ext uri="{FF2B5EF4-FFF2-40B4-BE49-F238E27FC236}">
                  <a16:creationId xmlns:a16="http://schemas.microsoft.com/office/drawing/2014/main" id="{F468B5E7-8551-24C5-1FDD-8633F1F5C907}"/>
                </a:ext>
              </a:extLst>
            </p:cNvPr>
            <p:cNvSpPr/>
            <p:nvPr/>
          </p:nvSpPr>
          <p:spPr>
            <a:xfrm>
              <a:off x="8481693" y="2354580"/>
              <a:ext cx="432000" cy="1698035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" name="文本框 37">
              <a:extLst>
                <a:ext uri="{FF2B5EF4-FFF2-40B4-BE49-F238E27FC236}">
                  <a16:creationId xmlns:a16="http://schemas.microsoft.com/office/drawing/2014/main" id="{45A3E734-8237-1B72-0EAE-5B9DFD5E3109}"/>
                </a:ext>
              </a:extLst>
            </p:cNvPr>
            <p:cNvSpPr txBox="1"/>
            <p:nvPr/>
          </p:nvSpPr>
          <p:spPr>
            <a:xfrm>
              <a:off x="8406412" y="1882769"/>
              <a:ext cx="556374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2800" b="1" strike="noStrike">
                  <a:solidFill>
                    <a:srgbClr val="0070C0"/>
                  </a:solidFill>
                  <a:latin typeface="+mn-lt"/>
                  <a:ea typeface="+mj-ea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en-US" altLang="zh-CN" sz="2400" dirty="0"/>
                <a:t>16</a:t>
              </a:r>
              <a:endParaRPr lang="zh-CN" altLang="en-US" sz="2400" dirty="0"/>
            </a:p>
          </p:txBody>
        </p:sp>
      </p:grpSp>
      <p:grpSp>
        <p:nvGrpSpPr>
          <p:cNvPr id="39" name="组合 38">
            <a:extLst>
              <a:ext uri="{FF2B5EF4-FFF2-40B4-BE49-F238E27FC236}">
                <a16:creationId xmlns:a16="http://schemas.microsoft.com/office/drawing/2014/main" id="{EFDAA69B-3184-D8B8-3AFF-57F489D76695}"/>
              </a:ext>
            </a:extLst>
          </p:cNvPr>
          <p:cNvGrpSpPr/>
          <p:nvPr/>
        </p:nvGrpSpPr>
        <p:grpSpPr>
          <a:xfrm>
            <a:off x="9507015" y="749931"/>
            <a:ext cx="1349005" cy="461665"/>
            <a:chOff x="9072311" y="5220658"/>
            <a:chExt cx="1349005" cy="461665"/>
          </a:xfrm>
        </p:grpSpPr>
        <p:sp>
          <p:nvSpPr>
            <p:cNvPr id="40" name="文本框 39">
              <a:extLst>
                <a:ext uri="{FF2B5EF4-FFF2-40B4-BE49-F238E27FC236}">
                  <a16:creationId xmlns:a16="http://schemas.microsoft.com/office/drawing/2014/main" id="{EBE58E2D-5B70-50C2-BA45-F9AE05B5555A}"/>
                </a:ext>
              </a:extLst>
            </p:cNvPr>
            <p:cNvSpPr txBox="1"/>
            <p:nvPr/>
          </p:nvSpPr>
          <p:spPr>
            <a:xfrm>
              <a:off x="9512246" y="5220658"/>
              <a:ext cx="909070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2800" b="1" strike="noStrike">
                  <a:solidFill>
                    <a:srgbClr val="0070C0"/>
                  </a:solidFill>
                  <a:latin typeface="+mn-lt"/>
                  <a:ea typeface="+mj-ea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zh-CN" altLang="en-US" sz="2400" dirty="0"/>
                <a:t>男生</a:t>
              </a:r>
            </a:p>
          </p:txBody>
        </p:sp>
        <p:sp>
          <p:nvSpPr>
            <p:cNvPr id="41" name="矩形 40">
              <a:extLst>
                <a:ext uri="{FF2B5EF4-FFF2-40B4-BE49-F238E27FC236}">
                  <a16:creationId xmlns:a16="http://schemas.microsoft.com/office/drawing/2014/main" id="{B0DCF526-EBE9-E093-0E3E-CE6223B67566}"/>
                </a:ext>
              </a:extLst>
            </p:cNvPr>
            <p:cNvSpPr/>
            <p:nvPr/>
          </p:nvSpPr>
          <p:spPr>
            <a:xfrm>
              <a:off x="9072311" y="5304138"/>
              <a:ext cx="432000" cy="324000"/>
            </a:xfrm>
            <a:prstGeom prst="rect">
              <a:avLst/>
            </a:prstGeom>
            <a:solidFill>
              <a:srgbClr val="FDDA83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2" name="组合 41">
            <a:extLst>
              <a:ext uri="{FF2B5EF4-FFF2-40B4-BE49-F238E27FC236}">
                <a16:creationId xmlns:a16="http://schemas.microsoft.com/office/drawing/2014/main" id="{B2198523-5F44-99DC-8782-A5BD36865483}"/>
              </a:ext>
            </a:extLst>
          </p:cNvPr>
          <p:cNvGrpSpPr/>
          <p:nvPr/>
        </p:nvGrpSpPr>
        <p:grpSpPr>
          <a:xfrm>
            <a:off x="9507015" y="1337759"/>
            <a:ext cx="1349005" cy="461665"/>
            <a:chOff x="9072311" y="5808486"/>
            <a:chExt cx="1349005" cy="461665"/>
          </a:xfrm>
        </p:grpSpPr>
        <p:sp>
          <p:nvSpPr>
            <p:cNvPr id="43" name="文本框 42">
              <a:extLst>
                <a:ext uri="{FF2B5EF4-FFF2-40B4-BE49-F238E27FC236}">
                  <a16:creationId xmlns:a16="http://schemas.microsoft.com/office/drawing/2014/main" id="{7599B374-2333-EBD9-2592-AF8AAB68AA18}"/>
                </a:ext>
              </a:extLst>
            </p:cNvPr>
            <p:cNvSpPr txBox="1"/>
            <p:nvPr/>
          </p:nvSpPr>
          <p:spPr>
            <a:xfrm>
              <a:off x="9512246" y="5808486"/>
              <a:ext cx="909070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2800" b="1" strike="noStrike">
                  <a:solidFill>
                    <a:srgbClr val="0070C0"/>
                  </a:solidFill>
                  <a:latin typeface="+mn-lt"/>
                  <a:ea typeface="+mj-ea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zh-CN" altLang="en-US" sz="2400" dirty="0"/>
                <a:t>女生</a:t>
              </a:r>
            </a:p>
          </p:txBody>
        </p:sp>
        <p:sp>
          <p:nvSpPr>
            <p:cNvPr id="44" name="矩形 43">
              <a:extLst>
                <a:ext uri="{FF2B5EF4-FFF2-40B4-BE49-F238E27FC236}">
                  <a16:creationId xmlns:a16="http://schemas.microsoft.com/office/drawing/2014/main" id="{C7AEB663-4FFF-681A-9592-69283B4F506E}"/>
                </a:ext>
              </a:extLst>
            </p:cNvPr>
            <p:cNvSpPr/>
            <p:nvPr/>
          </p:nvSpPr>
          <p:spPr>
            <a:xfrm>
              <a:off x="9072311" y="5883796"/>
              <a:ext cx="432000" cy="324000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5" name="文本框 44">
            <a:extLst>
              <a:ext uri="{FF2B5EF4-FFF2-40B4-BE49-F238E27FC236}">
                <a16:creationId xmlns:a16="http://schemas.microsoft.com/office/drawing/2014/main" id="{6528DFE0-AA1D-1DFF-8B3A-9746226F6E5A}"/>
              </a:ext>
            </a:extLst>
          </p:cNvPr>
          <p:cNvSpPr txBox="1"/>
          <p:nvPr/>
        </p:nvSpPr>
        <p:spPr>
          <a:xfrm>
            <a:off x="2001842" y="4082318"/>
            <a:ext cx="120617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2800" b="1" strike="noStrike">
                <a:solidFill>
                  <a:srgbClr val="0070C0"/>
                </a:solidFill>
                <a:latin typeface="+mn-lt"/>
                <a:ea typeface="+mj-ea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zh-CN" altLang="en-US" sz="2400" dirty="0"/>
              <a:t>乒乓球</a:t>
            </a:r>
          </a:p>
        </p:txBody>
      </p:sp>
      <p:sp>
        <p:nvSpPr>
          <p:cNvPr id="46" name="文本框 45">
            <a:extLst>
              <a:ext uri="{FF2B5EF4-FFF2-40B4-BE49-F238E27FC236}">
                <a16:creationId xmlns:a16="http://schemas.microsoft.com/office/drawing/2014/main" id="{6D50CCA7-6013-B1B3-493B-598BDABEC727}"/>
              </a:ext>
            </a:extLst>
          </p:cNvPr>
          <p:cNvSpPr txBox="1"/>
          <p:nvPr/>
        </p:nvSpPr>
        <p:spPr>
          <a:xfrm>
            <a:off x="3582652" y="4082318"/>
            <a:ext cx="90907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2800" b="1" strike="noStrike">
                <a:solidFill>
                  <a:srgbClr val="0070C0"/>
                </a:solidFill>
                <a:latin typeface="+mn-lt"/>
                <a:ea typeface="+mj-ea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zh-CN" altLang="en-US" sz="2400" dirty="0"/>
              <a:t>足球</a:t>
            </a:r>
          </a:p>
        </p:txBody>
      </p:sp>
      <p:sp>
        <p:nvSpPr>
          <p:cNvPr id="47" name="文本框 46">
            <a:extLst>
              <a:ext uri="{FF2B5EF4-FFF2-40B4-BE49-F238E27FC236}">
                <a16:creationId xmlns:a16="http://schemas.microsoft.com/office/drawing/2014/main" id="{08C3C19A-B976-CD24-D4B0-F1DD7D321395}"/>
              </a:ext>
            </a:extLst>
          </p:cNvPr>
          <p:cNvSpPr txBox="1"/>
          <p:nvPr/>
        </p:nvSpPr>
        <p:spPr>
          <a:xfrm>
            <a:off x="5070881" y="4082318"/>
            <a:ext cx="90907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2800" b="1" strike="noStrike">
                <a:solidFill>
                  <a:srgbClr val="0070C0"/>
                </a:solidFill>
                <a:latin typeface="+mn-lt"/>
                <a:ea typeface="+mj-ea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zh-CN" altLang="en-US" sz="2400" dirty="0"/>
              <a:t>跑步</a:t>
            </a:r>
          </a:p>
        </p:txBody>
      </p:sp>
      <p:sp>
        <p:nvSpPr>
          <p:cNvPr id="48" name="文本框 47">
            <a:extLst>
              <a:ext uri="{FF2B5EF4-FFF2-40B4-BE49-F238E27FC236}">
                <a16:creationId xmlns:a16="http://schemas.microsoft.com/office/drawing/2014/main" id="{614182E3-B16A-761A-7EC1-EDF75BD6149D}"/>
              </a:ext>
            </a:extLst>
          </p:cNvPr>
          <p:cNvSpPr txBox="1"/>
          <p:nvPr/>
        </p:nvSpPr>
        <p:spPr>
          <a:xfrm>
            <a:off x="6512460" y="4082318"/>
            <a:ext cx="90907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2800" b="1" strike="noStrike">
                <a:solidFill>
                  <a:srgbClr val="0070C0"/>
                </a:solidFill>
                <a:latin typeface="+mn-lt"/>
                <a:ea typeface="+mj-ea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zh-CN" altLang="en-US" sz="2400" dirty="0"/>
              <a:t>游泳</a:t>
            </a:r>
          </a:p>
        </p:txBody>
      </p:sp>
      <p:sp>
        <p:nvSpPr>
          <p:cNvPr id="49" name="文本框 48">
            <a:extLst>
              <a:ext uri="{FF2B5EF4-FFF2-40B4-BE49-F238E27FC236}">
                <a16:creationId xmlns:a16="http://schemas.microsoft.com/office/drawing/2014/main" id="{848CC3E4-F940-ACE8-D8C3-9453C1A54E57}"/>
              </a:ext>
            </a:extLst>
          </p:cNvPr>
          <p:cNvSpPr txBox="1"/>
          <p:nvPr/>
        </p:nvSpPr>
        <p:spPr>
          <a:xfrm>
            <a:off x="8038010" y="4082318"/>
            <a:ext cx="90907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2800" b="1" strike="noStrike">
                <a:solidFill>
                  <a:srgbClr val="0070C0"/>
                </a:solidFill>
                <a:latin typeface="+mn-lt"/>
                <a:ea typeface="+mj-ea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zh-CN" altLang="en-US" sz="2400" dirty="0"/>
              <a:t>跳绳</a:t>
            </a:r>
          </a:p>
        </p:txBody>
      </p:sp>
      <p:sp>
        <p:nvSpPr>
          <p:cNvPr id="50" name="文本框 49">
            <a:extLst>
              <a:ext uri="{FF2B5EF4-FFF2-40B4-BE49-F238E27FC236}">
                <a16:creationId xmlns:a16="http://schemas.microsoft.com/office/drawing/2014/main" id="{0EAF81F6-402B-4938-651D-F305D2B7831A}"/>
              </a:ext>
            </a:extLst>
          </p:cNvPr>
          <p:cNvSpPr txBox="1"/>
          <p:nvPr/>
        </p:nvSpPr>
        <p:spPr>
          <a:xfrm>
            <a:off x="9288311" y="4082318"/>
            <a:ext cx="90907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2800" b="1" strike="noStrike">
                <a:solidFill>
                  <a:srgbClr val="0070C0"/>
                </a:solidFill>
                <a:latin typeface="+mn-lt"/>
                <a:ea typeface="+mj-ea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zh-CN" altLang="en-US" sz="2400" dirty="0"/>
              <a:t>项目</a:t>
            </a:r>
          </a:p>
        </p:txBody>
      </p:sp>
      <p:cxnSp>
        <p:nvCxnSpPr>
          <p:cNvPr id="51" name="直接连接符 50">
            <a:extLst>
              <a:ext uri="{FF2B5EF4-FFF2-40B4-BE49-F238E27FC236}">
                <a16:creationId xmlns:a16="http://schemas.microsoft.com/office/drawing/2014/main" id="{6927963C-D0B8-6A00-63E2-9F5481EDF3CB}"/>
              </a:ext>
            </a:extLst>
          </p:cNvPr>
          <p:cNvCxnSpPr>
            <a:cxnSpLocks/>
          </p:cNvCxnSpPr>
          <p:nvPr/>
        </p:nvCxnSpPr>
        <p:spPr>
          <a:xfrm flipH="1">
            <a:off x="1935802" y="4054325"/>
            <a:ext cx="8178582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文本框 51">
            <a:extLst>
              <a:ext uri="{FF2B5EF4-FFF2-40B4-BE49-F238E27FC236}">
                <a16:creationId xmlns:a16="http://schemas.microsoft.com/office/drawing/2014/main" id="{0FF9FE0E-67FF-8647-ACA2-DE4CF58E8EC0}"/>
              </a:ext>
            </a:extLst>
          </p:cNvPr>
          <p:cNvSpPr txBox="1"/>
          <p:nvPr/>
        </p:nvSpPr>
        <p:spPr>
          <a:xfrm>
            <a:off x="495793" y="4661529"/>
            <a:ext cx="11232786" cy="62671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3200" b="1" kern="0">
                <a:latin typeface="+mn-lt"/>
                <a:ea typeface="+mn-ea"/>
              </a:defRPr>
            </a:lvl1pPr>
          </a:lstStyle>
          <a:p>
            <a:r>
              <a:rPr lang="zh-CN" altLang="en-US" dirty="0"/>
              <a:t>（</a:t>
            </a:r>
            <a:r>
              <a:rPr lang="en-US" altLang="zh-CN" dirty="0"/>
              <a:t>2</a:t>
            </a:r>
            <a:r>
              <a:rPr lang="zh-CN" altLang="en-US" dirty="0"/>
              <a:t>）喜欢哪个项目的人数最多？喜欢哪个项目的人数最少？</a:t>
            </a:r>
          </a:p>
        </p:txBody>
      </p:sp>
      <p:sp>
        <p:nvSpPr>
          <p:cNvPr id="57" name="文本框 56">
            <a:extLst>
              <a:ext uri="{FF2B5EF4-FFF2-40B4-BE49-F238E27FC236}">
                <a16:creationId xmlns:a16="http://schemas.microsoft.com/office/drawing/2014/main" id="{C6DB0806-D963-471F-0D25-D9E59F74618E}"/>
              </a:ext>
            </a:extLst>
          </p:cNvPr>
          <p:cNvSpPr txBox="1"/>
          <p:nvPr/>
        </p:nvSpPr>
        <p:spPr>
          <a:xfrm>
            <a:off x="2346519" y="1308908"/>
            <a:ext cx="71497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200" b="1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pPr algn="ctr"/>
            <a:r>
              <a:rPr lang="en-US" altLang="zh-CN" dirty="0"/>
              <a:t>30</a:t>
            </a:r>
            <a:endParaRPr lang="zh-CN" altLang="en-US" dirty="0"/>
          </a:p>
        </p:txBody>
      </p:sp>
      <p:sp>
        <p:nvSpPr>
          <p:cNvPr id="58" name="文本框 57">
            <a:extLst>
              <a:ext uri="{FF2B5EF4-FFF2-40B4-BE49-F238E27FC236}">
                <a16:creationId xmlns:a16="http://schemas.microsoft.com/office/drawing/2014/main" id="{E5E90A51-7012-38B9-642A-B4EB4FBC525B}"/>
              </a:ext>
            </a:extLst>
          </p:cNvPr>
          <p:cNvSpPr txBox="1"/>
          <p:nvPr/>
        </p:nvSpPr>
        <p:spPr>
          <a:xfrm>
            <a:off x="3802094" y="1308908"/>
            <a:ext cx="71497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200" b="1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pPr algn="ctr"/>
            <a:r>
              <a:rPr lang="en-US" altLang="zh-CN" dirty="0"/>
              <a:t>22</a:t>
            </a:r>
            <a:endParaRPr lang="zh-CN" altLang="en-US" dirty="0"/>
          </a:p>
        </p:txBody>
      </p:sp>
      <p:sp>
        <p:nvSpPr>
          <p:cNvPr id="59" name="文本框 58">
            <a:extLst>
              <a:ext uri="{FF2B5EF4-FFF2-40B4-BE49-F238E27FC236}">
                <a16:creationId xmlns:a16="http://schemas.microsoft.com/office/drawing/2014/main" id="{4167893A-18F8-582E-F7C5-6C4017E0705F}"/>
              </a:ext>
            </a:extLst>
          </p:cNvPr>
          <p:cNvSpPr txBox="1"/>
          <p:nvPr/>
        </p:nvSpPr>
        <p:spPr>
          <a:xfrm>
            <a:off x="5173694" y="2111341"/>
            <a:ext cx="71497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200" b="1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pPr algn="ctr"/>
            <a:r>
              <a:rPr lang="en-US" altLang="zh-CN" dirty="0"/>
              <a:t>14</a:t>
            </a:r>
            <a:endParaRPr lang="zh-CN" altLang="en-US" dirty="0"/>
          </a:p>
        </p:txBody>
      </p:sp>
      <p:sp>
        <p:nvSpPr>
          <p:cNvPr id="60" name="文本框 59">
            <a:extLst>
              <a:ext uri="{FF2B5EF4-FFF2-40B4-BE49-F238E27FC236}">
                <a16:creationId xmlns:a16="http://schemas.microsoft.com/office/drawing/2014/main" id="{BC2AF478-DFBD-113A-4319-C765DB88DA37}"/>
              </a:ext>
            </a:extLst>
          </p:cNvPr>
          <p:cNvSpPr txBox="1"/>
          <p:nvPr/>
        </p:nvSpPr>
        <p:spPr>
          <a:xfrm>
            <a:off x="6629270" y="1616818"/>
            <a:ext cx="71497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200" b="1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pPr algn="ctr"/>
            <a:r>
              <a:rPr lang="en-US" altLang="zh-CN" dirty="0"/>
              <a:t>27</a:t>
            </a:r>
            <a:endParaRPr lang="zh-CN" altLang="en-US" dirty="0"/>
          </a:p>
        </p:txBody>
      </p:sp>
      <p:sp>
        <p:nvSpPr>
          <p:cNvPr id="61" name="文本框 60">
            <a:extLst>
              <a:ext uri="{FF2B5EF4-FFF2-40B4-BE49-F238E27FC236}">
                <a16:creationId xmlns:a16="http://schemas.microsoft.com/office/drawing/2014/main" id="{CC0245F7-3C86-5A99-9474-6A2ADA519458}"/>
              </a:ext>
            </a:extLst>
          </p:cNvPr>
          <p:cNvSpPr txBox="1"/>
          <p:nvPr/>
        </p:nvSpPr>
        <p:spPr>
          <a:xfrm>
            <a:off x="8159491" y="1430206"/>
            <a:ext cx="71497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200" b="1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pPr algn="ctr"/>
            <a:r>
              <a:rPr lang="en-US" altLang="zh-CN" dirty="0"/>
              <a:t>23</a:t>
            </a:r>
            <a:endParaRPr lang="zh-CN" altLang="en-US" dirty="0"/>
          </a:p>
        </p:txBody>
      </p:sp>
      <p:sp>
        <p:nvSpPr>
          <p:cNvPr id="63" name="文本框 62">
            <a:extLst>
              <a:ext uri="{FF2B5EF4-FFF2-40B4-BE49-F238E27FC236}">
                <a16:creationId xmlns:a16="http://schemas.microsoft.com/office/drawing/2014/main" id="{40BBDB15-78C9-E435-0299-DF76FF2EF244}"/>
              </a:ext>
            </a:extLst>
          </p:cNvPr>
          <p:cNvSpPr txBox="1"/>
          <p:nvPr/>
        </p:nvSpPr>
        <p:spPr>
          <a:xfrm>
            <a:off x="1461583" y="5567211"/>
            <a:ext cx="956948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200" b="1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r>
              <a:rPr lang="zh-CN" altLang="en-US" dirty="0"/>
              <a:t>喜欢乒乓球的人数最多，喜欢跑步的人数最少。</a:t>
            </a:r>
          </a:p>
        </p:txBody>
      </p:sp>
    </p:spTree>
    <p:extLst>
      <p:ext uri="{BB962C8B-B14F-4D97-AF65-F5344CB8AC3E}">
        <p14:creationId xmlns:p14="http://schemas.microsoft.com/office/powerpoint/2010/main" val="415481751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" grpId="0"/>
      <p:bldP spid="58" grpId="0"/>
      <p:bldP spid="59" grpId="0"/>
      <p:bldP spid="60" grpId="0"/>
      <p:bldP spid="61" grpId="0"/>
      <p:bldP spid="6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847B1BB1-7493-78E1-8C00-0F8F993DD984}"/>
              </a:ext>
            </a:extLst>
          </p:cNvPr>
          <p:cNvSpPr txBox="1"/>
          <p:nvPr/>
        </p:nvSpPr>
        <p:spPr>
          <a:xfrm>
            <a:off x="1390452" y="311105"/>
            <a:ext cx="8201418" cy="55989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 kern="0">
                <a:latin typeface="+mn-lt"/>
                <a:ea typeface="+mn-ea"/>
              </a:defRPr>
            </a:lvl1pPr>
          </a:lstStyle>
          <a:p>
            <a:pPr algn="ctr"/>
            <a:r>
              <a:rPr lang="zh-CN" altLang="en-US" sz="2800" dirty="0"/>
              <a:t>四年级学生喜欢各项运动的人数统计图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F62DB574-5C39-FF2F-B599-B5221503D75F}"/>
              </a:ext>
            </a:extLst>
          </p:cNvPr>
          <p:cNvSpPr txBox="1"/>
          <p:nvPr/>
        </p:nvSpPr>
        <p:spPr>
          <a:xfrm>
            <a:off x="1280790" y="1000144"/>
            <a:ext cx="169468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2800" b="1" strike="noStrike">
                <a:solidFill>
                  <a:srgbClr val="0070C0"/>
                </a:solidFill>
                <a:latin typeface="+mn-lt"/>
                <a:ea typeface="+mj-ea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zh-CN" altLang="en-US" sz="2400" dirty="0">
                <a:solidFill>
                  <a:schemeClr val="tx1"/>
                </a:solidFill>
              </a:rPr>
              <a:t>人数</a:t>
            </a:r>
            <a:r>
              <a:rPr lang="en-US" altLang="zh-CN" sz="2400" dirty="0">
                <a:solidFill>
                  <a:schemeClr val="tx1"/>
                </a:solidFill>
              </a:rPr>
              <a:t>/</a:t>
            </a:r>
            <a:r>
              <a:rPr lang="zh-CN" altLang="en-US" sz="2400" dirty="0">
                <a:solidFill>
                  <a:schemeClr val="tx1"/>
                </a:solidFill>
              </a:rPr>
              <a:t>万人</a:t>
            </a:r>
          </a:p>
        </p:txBody>
      </p:sp>
      <p:cxnSp>
        <p:nvCxnSpPr>
          <p:cNvPr id="4" name="直接连接符 3">
            <a:extLst>
              <a:ext uri="{FF2B5EF4-FFF2-40B4-BE49-F238E27FC236}">
                <a16:creationId xmlns:a16="http://schemas.microsoft.com/office/drawing/2014/main" id="{24FE2402-E454-9710-3B1C-090D039D15D0}"/>
              </a:ext>
            </a:extLst>
          </p:cNvPr>
          <p:cNvCxnSpPr>
            <a:cxnSpLocks/>
          </p:cNvCxnSpPr>
          <p:nvPr/>
        </p:nvCxnSpPr>
        <p:spPr>
          <a:xfrm flipV="1">
            <a:off x="1942208" y="1456944"/>
            <a:ext cx="0" cy="2606712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>
            <a:extLst>
              <a:ext uri="{FF2B5EF4-FFF2-40B4-BE49-F238E27FC236}">
                <a16:creationId xmlns:a16="http://schemas.microsoft.com/office/drawing/2014/main" id="{2F5609E9-59BB-65B9-F2EE-4865357C5FFA}"/>
              </a:ext>
            </a:extLst>
          </p:cNvPr>
          <p:cNvCxnSpPr>
            <a:cxnSpLocks/>
          </p:cNvCxnSpPr>
          <p:nvPr/>
        </p:nvCxnSpPr>
        <p:spPr>
          <a:xfrm flipH="1">
            <a:off x="1935802" y="3524813"/>
            <a:ext cx="14400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>
            <a:extLst>
              <a:ext uri="{FF2B5EF4-FFF2-40B4-BE49-F238E27FC236}">
                <a16:creationId xmlns:a16="http://schemas.microsoft.com/office/drawing/2014/main" id="{0A27AC49-9FD3-8E84-07C1-8D3C3E106253}"/>
              </a:ext>
            </a:extLst>
          </p:cNvPr>
          <p:cNvCxnSpPr>
            <a:cxnSpLocks/>
          </p:cNvCxnSpPr>
          <p:nvPr/>
        </p:nvCxnSpPr>
        <p:spPr>
          <a:xfrm flipH="1">
            <a:off x="1935802" y="2995300"/>
            <a:ext cx="14400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6">
            <a:extLst>
              <a:ext uri="{FF2B5EF4-FFF2-40B4-BE49-F238E27FC236}">
                <a16:creationId xmlns:a16="http://schemas.microsoft.com/office/drawing/2014/main" id="{5DABE53F-A8A3-77D8-355A-553702B857AD}"/>
              </a:ext>
            </a:extLst>
          </p:cNvPr>
          <p:cNvCxnSpPr>
            <a:cxnSpLocks/>
          </p:cNvCxnSpPr>
          <p:nvPr/>
        </p:nvCxnSpPr>
        <p:spPr>
          <a:xfrm flipH="1">
            <a:off x="1935802" y="2465787"/>
            <a:ext cx="14400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>
            <a:extLst>
              <a:ext uri="{FF2B5EF4-FFF2-40B4-BE49-F238E27FC236}">
                <a16:creationId xmlns:a16="http://schemas.microsoft.com/office/drawing/2014/main" id="{4ABBC67D-1D8C-6140-BB84-AB15C388F098}"/>
              </a:ext>
            </a:extLst>
          </p:cNvPr>
          <p:cNvCxnSpPr>
            <a:cxnSpLocks/>
          </p:cNvCxnSpPr>
          <p:nvPr/>
        </p:nvCxnSpPr>
        <p:spPr>
          <a:xfrm flipH="1">
            <a:off x="1935802" y="1936274"/>
            <a:ext cx="14400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本框 8">
            <a:extLst>
              <a:ext uri="{FF2B5EF4-FFF2-40B4-BE49-F238E27FC236}">
                <a16:creationId xmlns:a16="http://schemas.microsoft.com/office/drawing/2014/main" id="{3C2FB74E-9E3A-AB8D-2960-96FEBABC06CF}"/>
              </a:ext>
            </a:extLst>
          </p:cNvPr>
          <p:cNvSpPr txBox="1"/>
          <p:nvPr/>
        </p:nvSpPr>
        <p:spPr>
          <a:xfrm>
            <a:off x="1414930" y="3300150"/>
            <a:ext cx="527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2800" b="1" strike="noStrike">
                <a:solidFill>
                  <a:srgbClr val="0070C0"/>
                </a:solidFill>
                <a:latin typeface="+mn-lt"/>
                <a:ea typeface="+mj-ea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n-US" altLang="zh-CN" sz="2400" dirty="0">
                <a:solidFill>
                  <a:schemeClr val="tx1"/>
                </a:solidFill>
              </a:rPr>
              <a:t>5</a:t>
            </a:r>
            <a:endParaRPr lang="zh-CN" altLang="en-US" sz="2400" dirty="0">
              <a:solidFill>
                <a:schemeClr val="tx1"/>
              </a:solidFill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FC453534-25E1-68DA-AB9B-E7D9315C7103}"/>
              </a:ext>
            </a:extLst>
          </p:cNvPr>
          <p:cNvSpPr txBox="1"/>
          <p:nvPr/>
        </p:nvSpPr>
        <p:spPr>
          <a:xfrm>
            <a:off x="1414930" y="2767681"/>
            <a:ext cx="527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2800" b="1" strike="noStrike">
                <a:solidFill>
                  <a:srgbClr val="0070C0"/>
                </a:solidFill>
                <a:latin typeface="+mn-lt"/>
                <a:ea typeface="+mj-ea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n-US" altLang="zh-CN" sz="2400" dirty="0">
                <a:solidFill>
                  <a:schemeClr val="tx1"/>
                </a:solidFill>
              </a:rPr>
              <a:t>10</a:t>
            </a:r>
            <a:endParaRPr lang="zh-CN" altLang="en-US" sz="2400" dirty="0">
              <a:solidFill>
                <a:schemeClr val="tx1"/>
              </a:solidFill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09049F7D-21BE-152E-9BED-F11C56710A07}"/>
              </a:ext>
            </a:extLst>
          </p:cNvPr>
          <p:cNvSpPr txBox="1"/>
          <p:nvPr/>
        </p:nvSpPr>
        <p:spPr>
          <a:xfrm>
            <a:off x="1414930" y="2239569"/>
            <a:ext cx="527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2800" b="1" strike="noStrike">
                <a:solidFill>
                  <a:srgbClr val="0070C0"/>
                </a:solidFill>
                <a:latin typeface="+mn-lt"/>
                <a:ea typeface="+mj-ea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n-US" altLang="zh-CN" sz="2400" dirty="0">
                <a:solidFill>
                  <a:schemeClr val="tx1"/>
                </a:solidFill>
              </a:rPr>
              <a:t>15</a:t>
            </a:r>
            <a:endParaRPr lang="zh-CN" altLang="en-US" sz="2400" dirty="0">
              <a:solidFill>
                <a:schemeClr val="tx1"/>
              </a:solidFill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78FC8ECD-AEC2-5A36-6C85-D09630AFEE6A}"/>
              </a:ext>
            </a:extLst>
          </p:cNvPr>
          <p:cNvSpPr txBox="1"/>
          <p:nvPr/>
        </p:nvSpPr>
        <p:spPr>
          <a:xfrm>
            <a:off x="1414930" y="1695160"/>
            <a:ext cx="527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2800" b="1" strike="noStrike">
                <a:solidFill>
                  <a:srgbClr val="0070C0"/>
                </a:solidFill>
                <a:latin typeface="+mn-lt"/>
                <a:ea typeface="+mj-ea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n-US" altLang="zh-CN" sz="2400" dirty="0">
                <a:solidFill>
                  <a:schemeClr val="tx1"/>
                </a:solidFill>
              </a:rPr>
              <a:t>20</a:t>
            </a:r>
            <a:endParaRPr lang="zh-CN" altLang="en-US" sz="2400" dirty="0">
              <a:solidFill>
                <a:schemeClr val="tx1"/>
              </a:solidFill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504D02F6-4E39-8D58-B424-A72C8728CDE8}"/>
              </a:ext>
            </a:extLst>
          </p:cNvPr>
          <p:cNvSpPr txBox="1"/>
          <p:nvPr/>
        </p:nvSpPr>
        <p:spPr>
          <a:xfrm>
            <a:off x="1414930" y="3841200"/>
            <a:ext cx="527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2800" b="1" strike="noStrike">
                <a:solidFill>
                  <a:srgbClr val="0070C0"/>
                </a:solidFill>
                <a:latin typeface="+mn-lt"/>
                <a:ea typeface="+mj-ea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n-US" altLang="zh-CN" sz="2400" dirty="0">
                <a:solidFill>
                  <a:schemeClr val="tx1"/>
                </a:solidFill>
              </a:rPr>
              <a:t>0</a:t>
            </a:r>
            <a:endParaRPr lang="zh-CN" altLang="en-US" sz="2400" dirty="0">
              <a:solidFill>
                <a:schemeClr val="tx1"/>
              </a:solidFill>
            </a:endParaRPr>
          </a:p>
        </p:txBody>
      </p:sp>
      <p:grpSp>
        <p:nvGrpSpPr>
          <p:cNvPr id="14" name="组合 13">
            <a:extLst>
              <a:ext uri="{FF2B5EF4-FFF2-40B4-BE49-F238E27FC236}">
                <a16:creationId xmlns:a16="http://schemas.microsoft.com/office/drawing/2014/main" id="{B2FB73CB-C7F4-77AB-0F44-54F878309FF5}"/>
              </a:ext>
            </a:extLst>
          </p:cNvPr>
          <p:cNvGrpSpPr/>
          <p:nvPr/>
        </p:nvGrpSpPr>
        <p:grpSpPr>
          <a:xfrm>
            <a:off x="2109827" y="1750920"/>
            <a:ext cx="996841" cy="2307972"/>
            <a:chOff x="2109827" y="1750920"/>
            <a:chExt cx="996841" cy="2307972"/>
          </a:xfrm>
        </p:grpSpPr>
        <p:sp>
          <p:nvSpPr>
            <p:cNvPr id="15" name="矩形 14">
              <a:extLst>
                <a:ext uri="{FF2B5EF4-FFF2-40B4-BE49-F238E27FC236}">
                  <a16:creationId xmlns:a16="http://schemas.microsoft.com/office/drawing/2014/main" id="{6B5B61DF-0CB1-304F-5417-8507C4174E7D}"/>
                </a:ext>
              </a:extLst>
            </p:cNvPr>
            <p:cNvSpPr/>
            <p:nvPr/>
          </p:nvSpPr>
          <p:spPr>
            <a:xfrm>
              <a:off x="2176556" y="2218944"/>
              <a:ext cx="432000" cy="1839948"/>
            </a:xfrm>
            <a:prstGeom prst="rect">
              <a:avLst/>
            </a:prstGeom>
            <a:solidFill>
              <a:srgbClr val="FDDA83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文本框 15">
              <a:extLst>
                <a:ext uri="{FF2B5EF4-FFF2-40B4-BE49-F238E27FC236}">
                  <a16:creationId xmlns:a16="http://schemas.microsoft.com/office/drawing/2014/main" id="{B1AD759A-0596-764D-DEA7-A0A1F738E853}"/>
                </a:ext>
              </a:extLst>
            </p:cNvPr>
            <p:cNvSpPr txBox="1"/>
            <p:nvPr/>
          </p:nvSpPr>
          <p:spPr>
            <a:xfrm>
              <a:off x="2109827" y="1750920"/>
              <a:ext cx="556374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2800" b="1" strike="noStrike">
                  <a:solidFill>
                    <a:srgbClr val="0070C0"/>
                  </a:solidFill>
                  <a:latin typeface="+mn-lt"/>
                  <a:ea typeface="+mj-ea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en-US" altLang="zh-CN" sz="2400" dirty="0"/>
                <a:t>17</a:t>
              </a:r>
              <a:endParaRPr lang="zh-CN" altLang="en-US" sz="2400" dirty="0"/>
            </a:p>
          </p:txBody>
        </p:sp>
        <p:sp>
          <p:nvSpPr>
            <p:cNvPr id="17" name="矩形 16">
              <a:extLst>
                <a:ext uri="{FF2B5EF4-FFF2-40B4-BE49-F238E27FC236}">
                  <a16:creationId xmlns:a16="http://schemas.microsoft.com/office/drawing/2014/main" id="{ED8F4237-E0B9-DE51-1F94-35F73118F988}"/>
                </a:ext>
              </a:extLst>
            </p:cNvPr>
            <p:cNvSpPr/>
            <p:nvPr/>
          </p:nvSpPr>
          <p:spPr>
            <a:xfrm>
              <a:off x="2605948" y="2609088"/>
              <a:ext cx="432000" cy="1444177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id="{EA88A3E0-6D2C-9A2A-373B-F56F78A0332C}"/>
                </a:ext>
              </a:extLst>
            </p:cNvPr>
            <p:cNvSpPr txBox="1"/>
            <p:nvPr/>
          </p:nvSpPr>
          <p:spPr>
            <a:xfrm>
              <a:off x="2550294" y="2152978"/>
              <a:ext cx="556374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2800" b="1" strike="noStrike">
                  <a:solidFill>
                    <a:srgbClr val="0070C0"/>
                  </a:solidFill>
                  <a:latin typeface="+mn-lt"/>
                  <a:ea typeface="+mj-ea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en-US" altLang="zh-CN" sz="2400" dirty="0"/>
                <a:t>13</a:t>
              </a:r>
              <a:endParaRPr lang="zh-CN" altLang="en-US" sz="2400" dirty="0"/>
            </a:p>
          </p:txBody>
        </p:sp>
      </p:grpSp>
      <p:grpSp>
        <p:nvGrpSpPr>
          <p:cNvPr id="19" name="组合 18">
            <a:extLst>
              <a:ext uri="{FF2B5EF4-FFF2-40B4-BE49-F238E27FC236}">
                <a16:creationId xmlns:a16="http://schemas.microsoft.com/office/drawing/2014/main" id="{B7BD5A8E-960A-332A-4F1B-E78FDEDD393F}"/>
              </a:ext>
            </a:extLst>
          </p:cNvPr>
          <p:cNvGrpSpPr/>
          <p:nvPr/>
        </p:nvGrpSpPr>
        <p:grpSpPr>
          <a:xfrm>
            <a:off x="3553204" y="1727779"/>
            <a:ext cx="992197" cy="2331114"/>
            <a:chOff x="3553204" y="1727779"/>
            <a:chExt cx="992197" cy="2331114"/>
          </a:xfrm>
        </p:grpSpPr>
        <p:sp>
          <p:nvSpPr>
            <p:cNvPr id="20" name="矩形 19">
              <a:extLst>
                <a:ext uri="{FF2B5EF4-FFF2-40B4-BE49-F238E27FC236}">
                  <a16:creationId xmlns:a16="http://schemas.microsoft.com/office/drawing/2014/main" id="{C802A158-5B66-1124-8713-935A1BCF6F3D}"/>
                </a:ext>
              </a:extLst>
            </p:cNvPr>
            <p:cNvSpPr/>
            <p:nvPr/>
          </p:nvSpPr>
          <p:spPr>
            <a:xfrm>
              <a:off x="3608489" y="2164081"/>
              <a:ext cx="432000" cy="1894812"/>
            </a:xfrm>
            <a:prstGeom prst="rect">
              <a:avLst/>
            </a:prstGeom>
            <a:solidFill>
              <a:srgbClr val="FDDA83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文本框 20">
              <a:extLst>
                <a:ext uri="{FF2B5EF4-FFF2-40B4-BE49-F238E27FC236}">
                  <a16:creationId xmlns:a16="http://schemas.microsoft.com/office/drawing/2014/main" id="{587B896F-DD63-6D72-F01A-00248830029A}"/>
                </a:ext>
              </a:extLst>
            </p:cNvPr>
            <p:cNvSpPr txBox="1"/>
            <p:nvPr/>
          </p:nvSpPr>
          <p:spPr>
            <a:xfrm>
              <a:off x="3553204" y="1727779"/>
              <a:ext cx="556374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2800" b="1" strike="noStrike">
                  <a:solidFill>
                    <a:srgbClr val="0070C0"/>
                  </a:solidFill>
                  <a:latin typeface="+mn-lt"/>
                  <a:ea typeface="+mj-ea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en-US" altLang="zh-CN" sz="2400" dirty="0"/>
                <a:t>18</a:t>
              </a:r>
              <a:endParaRPr lang="zh-CN" altLang="en-US" sz="2400" dirty="0"/>
            </a:p>
          </p:txBody>
        </p:sp>
        <p:sp>
          <p:nvSpPr>
            <p:cNvPr id="22" name="矩形 21">
              <a:extLst>
                <a:ext uri="{FF2B5EF4-FFF2-40B4-BE49-F238E27FC236}">
                  <a16:creationId xmlns:a16="http://schemas.microsoft.com/office/drawing/2014/main" id="{1A118993-38F6-1487-7D48-C46D8E774C96}"/>
                </a:ext>
              </a:extLst>
            </p:cNvPr>
            <p:cNvSpPr/>
            <p:nvPr/>
          </p:nvSpPr>
          <p:spPr>
            <a:xfrm>
              <a:off x="4038585" y="3553968"/>
              <a:ext cx="432000" cy="499297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文本框 22">
              <a:extLst>
                <a:ext uri="{FF2B5EF4-FFF2-40B4-BE49-F238E27FC236}">
                  <a16:creationId xmlns:a16="http://schemas.microsoft.com/office/drawing/2014/main" id="{4CFADCEA-E243-DF29-9F2D-D8C588F8E46A}"/>
                </a:ext>
              </a:extLst>
            </p:cNvPr>
            <p:cNvSpPr txBox="1"/>
            <p:nvPr/>
          </p:nvSpPr>
          <p:spPr>
            <a:xfrm>
              <a:off x="3989027" y="3122365"/>
              <a:ext cx="556374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2800" b="1" strike="noStrike">
                  <a:solidFill>
                    <a:srgbClr val="0070C0"/>
                  </a:solidFill>
                  <a:latin typeface="+mn-lt"/>
                  <a:ea typeface="+mj-ea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en-US" altLang="zh-CN" sz="2400" dirty="0"/>
                <a:t>4</a:t>
              </a:r>
              <a:endParaRPr lang="zh-CN" altLang="en-US" sz="2400" dirty="0"/>
            </a:p>
          </p:txBody>
        </p:sp>
      </p:grpSp>
      <p:grpSp>
        <p:nvGrpSpPr>
          <p:cNvPr id="24" name="组合 23">
            <a:extLst>
              <a:ext uri="{FF2B5EF4-FFF2-40B4-BE49-F238E27FC236}">
                <a16:creationId xmlns:a16="http://schemas.microsoft.com/office/drawing/2014/main" id="{C6082C7E-DF87-2188-EA32-111A4D182BBE}"/>
              </a:ext>
            </a:extLst>
          </p:cNvPr>
          <p:cNvGrpSpPr/>
          <p:nvPr/>
        </p:nvGrpSpPr>
        <p:grpSpPr>
          <a:xfrm>
            <a:off x="5012011" y="2575621"/>
            <a:ext cx="1005544" cy="1483271"/>
            <a:chOff x="5012011" y="2575621"/>
            <a:chExt cx="1005544" cy="1483271"/>
          </a:xfrm>
        </p:grpSpPr>
        <p:sp>
          <p:nvSpPr>
            <p:cNvPr id="25" name="矩形 24">
              <a:extLst>
                <a:ext uri="{FF2B5EF4-FFF2-40B4-BE49-F238E27FC236}">
                  <a16:creationId xmlns:a16="http://schemas.microsoft.com/office/drawing/2014/main" id="{AD9D6E1A-A82E-2D88-BC89-AF29BB9065AF}"/>
                </a:ext>
              </a:extLst>
            </p:cNvPr>
            <p:cNvSpPr/>
            <p:nvPr/>
          </p:nvSpPr>
          <p:spPr>
            <a:xfrm>
              <a:off x="5082723" y="3005328"/>
              <a:ext cx="432000" cy="1053564"/>
            </a:xfrm>
            <a:prstGeom prst="rect">
              <a:avLst/>
            </a:prstGeom>
            <a:solidFill>
              <a:srgbClr val="FDDA83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文本框 25">
              <a:extLst>
                <a:ext uri="{FF2B5EF4-FFF2-40B4-BE49-F238E27FC236}">
                  <a16:creationId xmlns:a16="http://schemas.microsoft.com/office/drawing/2014/main" id="{50A016B0-9C9F-130C-16D9-2666FBDA4940}"/>
                </a:ext>
              </a:extLst>
            </p:cNvPr>
            <p:cNvSpPr txBox="1"/>
            <p:nvPr/>
          </p:nvSpPr>
          <p:spPr>
            <a:xfrm>
              <a:off x="5012011" y="2575621"/>
              <a:ext cx="556374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2800" b="1" strike="noStrike">
                  <a:solidFill>
                    <a:srgbClr val="0070C0"/>
                  </a:solidFill>
                  <a:latin typeface="+mn-lt"/>
                  <a:ea typeface="+mj-ea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en-US" altLang="zh-CN" sz="2400" dirty="0"/>
                <a:t>8</a:t>
              </a:r>
              <a:endParaRPr lang="zh-CN" altLang="en-US" sz="2400" dirty="0"/>
            </a:p>
          </p:txBody>
        </p:sp>
        <p:sp>
          <p:nvSpPr>
            <p:cNvPr id="27" name="矩形 26">
              <a:extLst>
                <a:ext uri="{FF2B5EF4-FFF2-40B4-BE49-F238E27FC236}">
                  <a16:creationId xmlns:a16="http://schemas.microsoft.com/office/drawing/2014/main" id="{FF49A4FF-6408-D3D7-CF3C-BE71EFBC9A7D}"/>
                </a:ext>
              </a:extLst>
            </p:cNvPr>
            <p:cNvSpPr/>
            <p:nvPr/>
          </p:nvSpPr>
          <p:spPr>
            <a:xfrm>
              <a:off x="5513599" y="3401568"/>
              <a:ext cx="432000" cy="646617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文本框 27">
              <a:extLst>
                <a:ext uri="{FF2B5EF4-FFF2-40B4-BE49-F238E27FC236}">
                  <a16:creationId xmlns:a16="http://schemas.microsoft.com/office/drawing/2014/main" id="{75D5D36B-370F-D81E-D4F1-2C5EB2267A72}"/>
                </a:ext>
              </a:extLst>
            </p:cNvPr>
            <p:cNvSpPr txBox="1"/>
            <p:nvPr/>
          </p:nvSpPr>
          <p:spPr>
            <a:xfrm>
              <a:off x="5461181" y="2950579"/>
              <a:ext cx="556374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2800" b="1" strike="noStrike">
                  <a:solidFill>
                    <a:srgbClr val="0070C0"/>
                  </a:solidFill>
                  <a:latin typeface="+mn-lt"/>
                  <a:ea typeface="+mj-ea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en-US" altLang="zh-CN" sz="2400" dirty="0"/>
                <a:t>6</a:t>
              </a:r>
              <a:endParaRPr lang="zh-CN" altLang="en-US" sz="2400" dirty="0"/>
            </a:p>
          </p:txBody>
        </p:sp>
      </p:grpSp>
      <p:grpSp>
        <p:nvGrpSpPr>
          <p:cNvPr id="29" name="组合 28">
            <a:extLst>
              <a:ext uri="{FF2B5EF4-FFF2-40B4-BE49-F238E27FC236}">
                <a16:creationId xmlns:a16="http://schemas.microsoft.com/office/drawing/2014/main" id="{7E38BCE9-E685-11C3-CBC9-167963C09CFD}"/>
              </a:ext>
            </a:extLst>
          </p:cNvPr>
          <p:cNvGrpSpPr/>
          <p:nvPr/>
        </p:nvGrpSpPr>
        <p:grpSpPr>
          <a:xfrm>
            <a:off x="6415581" y="2073634"/>
            <a:ext cx="1022930" cy="1985258"/>
            <a:chOff x="6415581" y="2073634"/>
            <a:chExt cx="1022930" cy="1985258"/>
          </a:xfrm>
        </p:grpSpPr>
        <p:sp>
          <p:nvSpPr>
            <p:cNvPr id="30" name="矩形 29">
              <a:extLst>
                <a:ext uri="{FF2B5EF4-FFF2-40B4-BE49-F238E27FC236}">
                  <a16:creationId xmlns:a16="http://schemas.microsoft.com/office/drawing/2014/main" id="{23DB4325-C89D-EF4F-453A-4E976C0E65C8}"/>
                </a:ext>
              </a:extLst>
            </p:cNvPr>
            <p:cNvSpPr/>
            <p:nvPr/>
          </p:nvSpPr>
          <p:spPr>
            <a:xfrm>
              <a:off x="6519633" y="2537460"/>
              <a:ext cx="432000" cy="1521432"/>
            </a:xfrm>
            <a:prstGeom prst="rect">
              <a:avLst/>
            </a:prstGeom>
            <a:solidFill>
              <a:srgbClr val="FDDA83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文本框 30">
              <a:extLst>
                <a:ext uri="{FF2B5EF4-FFF2-40B4-BE49-F238E27FC236}">
                  <a16:creationId xmlns:a16="http://schemas.microsoft.com/office/drawing/2014/main" id="{DDAD1CCA-6E7F-6364-42F6-7CE83AC3EDB4}"/>
                </a:ext>
              </a:extLst>
            </p:cNvPr>
            <p:cNvSpPr txBox="1"/>
            <p:nvPr/>
          </p:nvSpPr>
          <p:spPr>
            <a:xfrm>
              <a:off x="6415581" y="2073634"/>
              <a:ext cx="556374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2800" b="1" strike="noStrike">
                  <a:solidFill>
                    <a:srgbClr val="0070C0"/>
                  </a:solidFill>
                  <a:latin typeface="+mn-lt"/>
                  <a:ea typeface="+mj-ea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en-US" altLang="zh-CN" sz="2400" dirty="0"/>
                <a:t>14</a:t>
              </a:r>
              <a:endParaRPr lang="zh-CN" altLang="en-US" sz="2400" dirty="0"/>
            </a:p>
          </p:txBody>
        </p:sp>
        <p:sp>
          <p:nvSpPr>
            <p:cNvPr id="32" name="矩形 31">
              <a:extLst>
                <a:ext uri="{FF2B5EF4-FFF2-40B4-BE49-F238E27FC236}">
                  <a16:creationId xmlns:a16="http://schemas.microsoft.com/office/drawing/2014/main" id="{C54B0E87-B704-94DA-C13B-44D21026F640}"/>
                </a:ext>
              </a:extLst>
            </p:cNvPr>
            <p:cNvSpPr/>
            <p:nvPr/>
          </p:nvSpPr>
          <p:spPr>
            <a:xfrm>
              <a:off x="6949796" y="2667000"/>
              <a:ext cx="432000" cy="1384995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" name="文本框 32">
              <a:extLst>
                <a:ext uri="{FF2B5EF4-FFF2-40B4-BE49-F238E27FC236}">
                  <a16:creationId xmlns:a16="http://schemas.microsoft.com/office/drawing/2014/main" id="{3E3F1071-B1E0-3DA9-6866-4811A79DCF9F}"/>
                </a:ext>
              </a:extLst>
            </p:cNvPr>
            <p:cNvSpPr txBox="1"/>
            <p:nvPr/>
          </p:nvSpPr>
          <p:spPr>
            <a:xfrm>
              <a:off x="6882137" y="2255680"/>
              <a:ext cx="556374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2800" b="1" strike="noStrike">
                  <a:solidFill>
                    <a:srgbClr val="0070C0"/>
                  </a:solidFill>
                  <a:latin typeface="+mn-lt"/>
                  <a:ea typeface="+mj-ea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en-US" altLang="zh-CN" sz="2400" dirty="0"/>
                <a:t>13</a:t>
              </a:r>
              <a:endParaRPr lang="zh-CN" altLang="en-US" sz="2400" dirty="0"/>
            </a:p>
          </p:txBody>
        </p:sp>
      </p:grpSp>
      <p:grpSp>
        <p:nvGrpSpPr>
          <p:cNvPr id="34" name="组合 33">
            <a:extLst>
              <a:ext uri="{FF2B5EF4-FFF2-40B4-BE49-F238E27FC236}">
                <a16:creationId xmlns:a16="http://schemas.microsoft.com/office/drawing/2014/main" id="{C8482534-FCE0-D16A-E5D5-1307AB90E4A2}"/>
              </a:ext>
            </a:extLst>
          </p:cNvPr>
          <p:cNvGrpSpPr/>
          <p:nvPr/>
        </p:nvGrpSpPr>
        <p:grpSpPr>
          <a:xfrm>
            <a:off x="7982193" y="1882769"/>
            <a:ext cx="980593" cy="2176123"/>
            <a:chOff x="7982193" y="1882769"/>
            <a:chExt cx="980593" cy="2176123"/>
          </a:xfrm>
        </p:grpSpPr>
        <p:sp>
          <p:nvSpPr>
            <p:cNvPr id="35" name="矩形 34">
              <a:extLst>
                <a:ext uri="{FF2B5EF4-FFF2-40B4-BE49-F238E27FC236}">
                  <a16:creationId xmlns:a16="http://schemas.microsoft.com/office/drawing/2014/main" id="{A9A172AC-699E-016E-5502-2E9DB4A472AB}"/>
                </a:ext>
              </a:extLst>
            </p:cNvPr>
            <p:cNvSpPr/>
            <p:nvPr/>
          </p:nvSpPr>
          <p:spPr>
            <a:xfrm>
              <a:off x="8049857" y="3185159"/>
              <a:ext cx="432000" cy="873733"/>
            </a:xfrm>
            <a:prstGeom prst="rect">
              <a:avLst/>
            </a:prstGeom>
            <a:solidFill>
              <a:srgbClr val="FDDA83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6" name="文本框 35">
              <a:extLst>
                <a:ext uri="{FF2B5EF4-FFF2-40B4-BE49-F238E27FC236}">
                  <a16:creationId xmlns:a16="http://schemas.microsoft.com/office/drawing/2014/main" id="{C57DD4A3-C328-FC61-ACA8-52E40CF7745F}"/>
                </a:ext>
              </a:extLst>
            </p:cNvPr>
            <p:cNvSpPr txBox="1"/>
            <p:nvPr/>
          </p:nvSpPr>
          <p:spPr>
            <a:xfrm>
              <a:off x="7982193" y="2732219"/>
              <a:ext cx="556374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2800" b="1" strike="noStrike">
                  <a:solidFill>
                    <a:srgbClr val="0070C0"/>
                  </a:solidFill>
                  <a:latin typeface="+mn-lt"/>
                  <a:ea typeface="+mj-ea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en-US" altLang="zh-CN" sz="2400" dirty="0"/>
                <a:t>7</a:t>
              </a:r>
              <a:endParaRPr lang="zh-CN" altLang="en-US" sz="2400" dirty="0"/>
            </a:p>
          </p:txBody>
        </p:sp>
        <p:sp>
          <p:nvSpPr>
            <p:cNvPr id="37" name="矩形 36">
              <a:extLst>
                <a:ext uri="{FF2B5EF4-FFF2-40B4-BE49-F238E27FC236}">
                  <a16:creationId xmlns:a16="http://schemas.microsoft.com/office/drawing/2014/main" id="{9DCCF7B8-22F4-558D-4E99-6472164C4443}"/>
                </a:ext>
              </a:extLst>
            </p:cNvPr>
            <p:cNvSpPr/>
            <p:nvPr/>
          </p:nvSpPr>
          <p:spPr>
            <a:xfrm>
              <a:off x="8481693" y="2354580"/>
              <a:ext cx="432000" cy="1698035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" name="文本框 37">
              <a:extLst>
                <a:ext uri="{FF2B5EF4-FFF2-40B4-BE49-F238E27FC236}">
                  <a16:creationId xmlns:a16="http://schemas.microsoft.com/office/drawing/2014/main" id="{550A3C2B-769E-A8A0-ECBD-2347A0692D57}"/>
                </a:ext>
              </a:extLst>
            </p:cNvPr>
            <p:cNvSpPr txBox="1"/>
            <p:nvPr/>
          </p:nvSpPr>
          <p:spPr>
            <a:xfrm>
              <a:off x="8406412" y="1882769"/>
              <a:ext cx="556374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2800" b="1" strike="noStrike">
                  <a:solidFill>
                    <a:srgbClr val="0070C0"/>
                  </a:solidFill>
                  <a:latin typeface="+mn-lt"/>
                  <a:ea typeface="+mj-ea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en-US" altLang="zh-CN" sz="2400" dirty="0"/>
                <a:t>16</a:t>
              </a:r>
              <a:endParaRPr lang="zh-CN" altLang="en-US" sz="2400" dirty="0"/>
            </a:p>
          </p:txBody>
        </p:sp>
      </p:grpSp>
      <p:grpSp>
        <p:nvGrpSpPr>
          <p:cNvPr id="39" name="组合 38">
            <a:extLst>
              <a:ext uri="{FF2B5EF4-FFF2-40B4-BE49-F238E27FC236}">
                <a16:creationId xmlns:a16="http://schemas.microsoft.com/office/drawing/2014/main" id="{1139100F-F221-F721-7FEC-571249D7416A}"/>
              </a:ext>
            </a:extLst>
          </p:cNvPr>
          <p:cNvGrpSpPr/>
          <p:nvPr/>
        </p:nvGrpSpPr>
        <p:grpSpPr>
          <a:xfrm>
            <a:off x="9507015" y="749931"/>
            <a:ext cx="1349005" cy="461665"/>
            <a:chOff x="9072311" y="5220658"/>
            <a:chExt cx="1349005" cy="461665"/>
          </a:xfrm>
        </p:grpSpPr>
        <p:sp>
          <p:nvSpPr>
            <p:cNvPr id="40" name="文本框 39">
              <a:extLst>
                <a:ext uri="{FF2B5EF4-FFF2-40B4-BE49-F238E27FC236}">
                  <a16:creationId xmlns:a16="http://schemas.microsoft.com/office/drawing/2014/main" id="{4BCD9783-1B4D-BFEC-FDAD-FA16758166E4}"/>
                </a:ext>
              </a:extLst>
            </p:cNvPr>
            <p:cNvSpPr txBox="1"/>
            <p:nvPr/>
          </p:nvSpPr>
          <p:spPr>
            <a:xfrm>
              <a:off x="9512246" y="5220658"/>
              <a:ext cx="909070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2800" b="1" strike="noStrike">
                  <a:solidFill>
                    <a:srgbClr val="0070C0"/>
                  </a:solidFill>
                  <a:latin typeface="+mn-lt"/>
                  <a:ea typeface="+mj-ea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zh-CN" altLang="en-US" sz="2400" dirty="0"/>
                <a:t>男生</a:t>
              </a:r>
            </a:p>
          </p:txBody>
        </p:sp>
        <p:sp>
          <p:nvSpPr>
            <p:cNvPr id="41" name="矩形 40">
              <a:extLst>
                <a:ext uri="{FF2B5EF4-FFF2-40B4-BE49-F238E27FC236}">
                  <a16:creationId xmlns:a16="http://schemas.microsoft.com/office/drawing/2014/main" id="{44437B2B-B280-7F18-0629-E179F18173EB}"/>
                </a:ext>
              </a:extLst>
            </p:cNvPr>
            <p:cNvSpPr/>
            <p:nvPr/>
          </p:nvSpPr>
          <p:spPr>
            <a:xfrm>
              <a:off x="9072311" y="5304138"/>
              <a:ext cx="432000" cy="324000"/>
            </a:xfrm>
            <a:prstGeom prst="rect">
              <a:avLst/>
            </a:prstGeom>
            <a:solidFill>
              <a:srgbClr val="FDDA83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2" name="组合 41">
            <a:extLst>
              <a:ext uri="{FF2B5EF4-FFF2-40B4-BE49-F238E27FC236}">
                <a16:creationId xmlns:a16="http://schemas.microsoft.com/office/drawing/2014/main" id="{33725594-A19B-FAFE-0DC4-DB61D7550126}"/>
              </a:ext>
            </a:extLst>
          </p:cNvPr>
          <p:cNvGrpSpPr/>
          <p:nvPr/>
        </p:nvGrpSpPr>
        <p:grpSpPr>
          <a:xfrm>
            <a:off x="9507015" y="1337759"/>
            <a:ext cx="1349005" cy="461665"/>
            <a:chOff x="9072311" y="5808486"/>
            <a:chExt cx="1349005" cy="461665"/>
          </a:xfrm>
        </p:grpSpPr>
        <p:sp>
          <p:nvSpPr>
            <p:cNvPr id="43" name="文本框 42">
              <a:extLst>
                <a:ext uri="{FF2B5EF4-FFF2-40B4-BE49-F238E27FC236}">
                  <a16:creationId xmlns:a16="http://schemas.microsoft.com/office/drawing/2014/main" id="{D9C7A666-768E-5723-7343-9761674B03E7}"/>
                </a:ext>
              </a:extLst>
            </p:cNvPr>
            <p:cNvSpPr txBox="1"/>
            <p:nvPr/>
          </p:nvSpPr>
          <p:spPr>
            <a:xfrm>
              <a:off x="9512246" y="5808486"/>
              <a:ext cx="909070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2800" b="1" strike="noStrike">
                  <a:solidFill>
                    <a:srgbClr val="0070C0"/>
                  </a:solidFill>
                  <a:latin typeface="+mn-lt"/>
                  <a:ea typeface="+mj-ea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zh-CN" altLang="en-US" sz="2400" dirty="0"/>
                <a:t>女生</a:t>
              </a:r>
            </a:p>
          </p:txBody>
        </p:sp>
        <p:sp>
          <p:nvSpPr>
            <p:cNvPr id="44" name="矩形 43">
              <a:extLst>
                <a:ext uri="{FF2B5EF4-FFF2-40B4-BE49-F238E27FC236}">
                  <a16:creationId xmlns:a16="http://schemas.microsoft.com/office/drawing/2014/main" id="{CB969938-7AC4-B1EA-570F-42798A9BCEC6}"/>
                </a:ext>
              </a:extLst>
            </p:cNvPr>
            <p:cNvSpPr/>
            <p:nvPr/>
          </p:nvSpPr>
          <p:spPr>
            <a:xfrm>
              <a:off x="9072311" y="5883796"/>
              <a:ext cx="432000" cy="324000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5" name="文本框 44">
            <a:extLst>
              <a:ext uri="{FF2B5EF4-FFF2-40B4-BE49-F238E27FC236}">
                <a16:creationId xmlns:a16="http://schemas.microsoft.com/office/drawing/2014/main" id="{6951F08E-8F74-7494-40AC-4B9D76D152C4}"/>
              </a:ext>
            </a:extLst>
          </p:cNvPr>
          <p:cNvSpPr txBox="1"/>
          <p:nvPr/>
        </p:nvSpPr>
        <p:spPr>
          <a:xfrm>
            <a:off x="2001842" y="4082318"/>
            <a:ext cx="120617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2800" b="1" strike="noStrike">
                <a:solidFill>
                  <a:srgbClr val="0070C0"/>
                </a:solidFill>
                <a:latin typeface="+mn-lt"/>
                <a:ea typeface="+mj-ea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zh-CN" altLang="en-US" sz="2400" dirty="0"/>
              <a:t>乒乓球</a:t>
            </a:r>
          </a:p>
        </p:txBody>
      </p:sp>
      <p:sp>
        <p:nvSpPr>
          <p:cNvPr id="46" name="文本框 45">
            <a:extLst>
              <a:ext uri="{FF2B5EF4-FFF2-40B4-BE49-F238E27FC236}">
                <a16:creationId xmlns:a16="http://schemas.microsoft.com/office/drawing/2014/main" id="{9E1F15A1-4F8C-6617-F333-890E8F725C32}"/>
              </a:ext>
            </a:extLst>
          </p:cNvPr>
          <p:cNvSpPr txBox="1"/>
          <p:nvPr/>
        </p:nvSpPr>
        <p:spPr>
          <a:xfrm>
            <a:off x="3582652" y="4082318"/>
            <a:ext cx="90907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2800" b="1" strike="noStrike">
                <a:solidFill>
                  <a:srgbClr val="0070C0"/>
                </a:solidFill>
                <a:latin typeface="+mn-lt"/>
                <a:ea typeface="+mj-ea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zh-CN" altLang="en-US" sz="2400" dirty="0"/>
              <a:t>足球</a:t>
            </a:r>
          </a:p>
        </p:txBody>
      </p:sp>
      <p:sp>
        <p:nvSpPr>
          <p:cNvPr id="47" name="文本框 46">
            <a:extLst>
              <a:ext uri="{FF2B5EF4-FFF2-40B4-BE49-F238E27FC236}">
                <a16:creationId xmlns:a16="http://schemas.microsoft.com/office/drawing/2014/main" id="{A53FE356-29F7-B3E9-D47D-6B6FA26E45FB}"/>
              </a:ext>
            </a:extLst>
          </p:cNvPr>
          <p:cNvSpPr txBox="1"/>
          <p:nvPr/>
        </p:nvSpPr>
        <p:spPr>
          <a:xfrm>
            <a:off x="5070881" y="4082318"/>
            <a:ext cx="90907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2800" b="1" strike="noStrike">
                <a:solidFill>
                  <a:srgbClr val="0070C0"/>
                </a:solidFill>
                <a:latin typeface="+mn-lt"/>
                <a:ea typeface="+mj-ea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zh-CN" altLang="en-US" sz="2400" dirty="0"/>
              <a:t>跑步</a:t>
            </a:r>
          </a:p>
        </p:txBody>
      </p:sp>
      <p:sp>
        <p:nvSpPr>
          <p:cNvPr id="48" name="文本框 47">
            <a:extLst>
              <a:ext uri="{FF2B5EF4-FFF2-40B4-BE49-F238E27FC236}">
                <a16:creationId xmlns:a16="http://schemas.microsoft.com/office/drawing/2014/main" id="{AAE201C4-0A98-6073-2DE3-29CBFFECD2C2}"/>
              </a:ext>
            </a:extLst>
          </p:cNvPr>
          <p:cNvSpPr txBox="1"/>
          <p:nvPr/>
        </p:nvSpPr>
        <p:spPr>
          <a:xfrm>
            <a:off x="6512460" y="4082318"/>
            <a:ext cx="90907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2800" b="1" strike="noStrike">
                <a:solidFill>
                  <a:srgbClr val="0070C0"/>
                </a:solidFill>
                <a:latin typeface="+mn-lt"/>
                <a:ea typeface="+mj-ea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zh-CN" altLang="en-US" sz="2400" dirty="0"/>
              <a:t>游泳</a:t>
            </a:r>
          </a:p>
        </p:txBody>
      </p:sp>
      <p:sp>
        <p:nvSpPr>
          <p:cNvPr id="49" name="文本框 48">
            <a:extLst>
              <a:ext uri="{FF2B5EF4-FFF2-40B4-BE49-F238E27FC236}">
                <a16:creationId xmlns:a16="http://schemas.microsoft.com/office/drawing/2014/main" id="{8087EF83-535B-E69A-073D-DA80FC5C08C2}"/>
              </a:ext>
            </a:extLst>
          </p:cNvPr>
          <p:cNvSpPr txBox="1"/>
          <p:nvPr/>
        </p:nvSpPr>
        <p:spPr>
          <a:xfrm>
            <a:off x="8038010" y="4082318"/>
            <a:ext cx="90907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2800" b="1" strike="noStrike">
                <a:solidFill>
                  <a:srgbClr val="0070C0"/>
                </a:solidFill>
                <a:latin typeface="+mn-lt"/>
                <a:ea typeface="+mj-ea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zh-CN" altLang="en-US" sz="2400" dirty="0"/>
              <a:t>跳绳</a:t>
            </a:r>
          </a:p>
        </p:txBody>
      </p:sp>
      <p:sp>
        <p:nvSpPr>
          <p:cNvPr id="50" name="文本框 49">
            <a:extLst>
              <a:ext uri="{FF2B5EF4-FFF2-40B4-BE49-F238E27FC236}">
                <a16:creationId xmlns:a16="http://schemas.microsoft.com/office/drawing/2014/main" id="{ACC4CC47-2CB5-2D3A-E230-27F71AAE5B12}"/>
              </a:ext>
            </a:extLst>
          </p:cNvPr>
          <p:cNvSpPr txBox="1"/>
          <p:nvPr/>
        </p:nvSpPr>
        <p:spPr>
          <a:xfrm>
            <a:off x="9288311" y="4082318"/>
            <a:ext cx="90907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2800" b="1" strike="noStrike">
                <a:solidFill>
                  <a:srgbClr val="0070C0"/>
                </a:solidFill>
                <a:latin typeface="+mn-lt"/>
                <a:ea typeface="+mj-ea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zh-CN" altLang="en-US" sz="2400" dirty="0"/>
              <a:t>项目</a:t>
            </a:r>
          </a:p>
        </p:txBody>
      </p:sp>
      <p:cxnSp>
        <p:nvCxnSpPr>
          <p:cNvPr id="51" name="直接连接符 50">
            <a:extLst>
              <a:ext uri="{FF2B5EF4-FFF2-40B4-BE49-F238E27FC236}">
                <a16:creationId xmlns:a16="http://schemas.microsoft.com/office/drawing/2014/main" id="{E385C6EA-633D-A2B1-BF6A-6A7AB552B71D}"/>
              </a:ext>
            </a:extLst>
          </p:cNvPr>
          <p:cNvCxnSpPr>
            <a:cxnSpLocks/>
          </p:cNvCxnSpPr>
          <p:nvPr/>
        </p:nvCxnSpPr>
        <p:spPr>
          <a:xfrm flipH="1">
            <a:off x="1935802" y="4054325"/>
            <a:ext cx="8178582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文本框 51">
            <a:extLst>
              <a:ext uri="{FF2B5EF4-FFF2-40B4-BE49-F238E27FC236}">
                <a16:creationId xmlns:a16="http://schemas.microsoft.com/office/drawing/2014/main" id="{59EB6528-18D2-8990-EF10-AA4F4FFBCBDA}"/>
              </a:ext>
            </a:extLst>
          </p:cNvPr>
          <p:cNvSpPr txBox="1"/>
          <p:nvPr/>
        </p:nvSpPr>
        <p:spPr>
          <a:xfrm>
            <a:off x="495793" y="4577550"/>
            <a:ext cx="11232786" cy="62671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3200" b="1" kern="0">
                <a:latin typeface="+mn-lt"/>
                <a:ea typeface="+mn-ea"/>
              </a:defRPr>
            </a:lvl1pPr>
          </a:lstStyle>
          <a:p>
            <a:r>
              <a:rPr lang="zh-CN" altLang="en-US" dirty="0"/>
              <a:t>（</a:t>
            </a:r>
            <a:r>
              <a:rPr lang="en-US" altLang="zh-CN" dirty="0"/>
              <a:t>3</a:t>
            </a:r>
            <a:r>
              <a:rPr lang="zh-CN" altLang="en-US" dirty="0"/>
              <a:t>）你还能结合统计图提出其他数学问题并解答吗？</a:t>
            </a:r>
          </a:p>
        </p:txBody>
      </p:sp>
      <p:sp>
        <p:nvSpPr>
          <p:cNvPr id="58" name="文本框 57">
            <a:extLst>
              <a:ext uri="{FF2B5EF4-FFF2-40B4-BE49-F238E27FC236}">
                <a16:creationId xmlns:a16="http://schemas.microsoft.com/office/drawing/2014/main" id="{5A26CFE7-93F4-8242-E0DC-762294BC6346}"/>
              </a:ext>
            </a:extLst>
          </p:cNvPr>
          <p:cNvSpPr txBox="1"/>
          <p:nvPr/>
        </p:nvSpPr>
        <p:spPr>
          <a:xfrm>
            <a:off x="1461583" y="5277960"/>
            <a:ext cx="956948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200" b="1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r>
              <a:rPr lang="zh-CN" altLang="en-US" dirty="0"/>
              <a:t>喜欢游泳的比喜欢跳绳的多多少人？</a:t>
            </a:r>
          </a:p>
        </p:txBody>
      </p:sp>
      <p:sp>
        <p:nvSpPr>
          <p:cNvPr id="61" name="文本框 60">
            <a:extLst>
              <a:ext uri="{FF2B5EF4-FFF2-40B4-BE49-F238E27FC236}">
                <a16:creationId xmlns:a16="http://schemas.microsoft.com/office/drawing/2014/main" id="{6BBC2014-38F8-B4E0-4D3E-739F4DDB6418}"/>
              </a:ext>
            </a:extLst>
          </p:cNvPr>
          <p:cNvSpPr txBox="1"/>
          <p:nvPr/>
        </p:nvSpPr>
        <p:spPr>
          <a:xfrm>
            <a:off x="1498907" y="5968427"/>
            <a:ext cx="609621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200" b="1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r>
              <a:rPr lang="en-US" altLang="zh-CN" dirty="0"/>
              <a:t>(14 + 13)</a:t>
            </a:r>
            <a:r>
              <a:rPr lang="zh-CN" altLang="en-US" dirty="0"/>
              <a:t>－</a:t>
            </a:r>
            <a:r>
              <a:rPr lang="en-US" altLang="zh-CN" dirty="0"/>
              <a:t>(7 + 16) = 4</a:t>
            </a:r>
            <a:r>
              <a:rPr lang="zh-CN" altLang="en-US" dirty="0"/>
              <a:t>（人）</a:t>
            </a:r>
          </a:p>
        </p:txBody>
      </p:sp>
    </p:spTree>
    <p:extLst>
      <p:ext uri="{BB962C8B-B14F-4D97-AF65-F5344CB8AC3E}">
        <p14:creationId xmlns:p14="http://schemas.microsoft.com/office/powerpoint/2010/main" val="37986587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/>
      <p:bldP spid="61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>
            <a:extLst>
              <a:ext uri="{FF2B5EF4-FFF2-40B4-BE49-F238E27FC236}">
                <a16:creationId xmlns:a16="http://schemas.microsoft.com/office/drawing/2014/main" id="{CAD23534-2EA0-C0D5-3F5F-E1F4295060FD}"/>
              </a:ext>
            </a:extLst>
          </p:cNvPr>
          <p:cNvSpPr txBox="1"/>
          <p:nvPr/>
        </p:nvSpPr>
        <p:spPr>
          <a:xfrm>
            <a:off x="822063" y="1330933"/>
            <a:ext cx="9067418" cy="82715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30000"/>
              </a:lnSpc>
              <a:spcBef>
                <a:spcPts val="0"/>
              </a:spcBef>
              <a:defRPr sz="3400" b="1">
                <a:latin typeface="+mn-lt"/>
                <a:ea typeface="黑体" panose="02010609060101010101" pitchFamily="49" charset="-122"/>
              </a:defRPr>
            </a:lvl1pPr>
          </a:lstStyle>
          <a:p>
            <a:pPr algn="ctr">
              <a:lnSpc>
                <a:spcPct val="120000"/>
              </a:lnSpc>
            </a:pPr>
            <a:r>
              <a:rPr lang="zh-CN" altLang="en-US" sz="4400" dirty="0"/>
              <a:t>学习这节课后，你们有什么收获？</a:t>
            </a:r>
          </a:p>
        </p:txBody>
      </p: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63529EE6-3DDA-2D77-29B7-FE6EC42AA2DB}"/>
              </a:ext>
            </a:extLst>
          </p:cNvPr>
          <p:cNvGrpSpPr/>
          <p:nvPr/>
        </p:nvGrpSpPr>
        <p:grpSpPr>
          <a:xfrm>
            <a:off x="998380" y="2584582"/>
            <a:ext cx="10002417" cy="3013788"/>
            <a:chOff x="998380" y="2258011"/>
            <a:chExt cx="10002417" cy="3013788"/>
          </a:xfrm>
        </p:grpSpPr>
        <p:sp>
          <p:nvSpPr>
            <p:cNvPr id="4" name="矩形: 圆角 3">
              <a:extLst>
                <a:ext uri="{FF2B5EF4-FFF2-40B4-BE49-F238E27FC236}">
                  <a16:creationId xmlns:a16="http://schemas.microsoft.com/office/drawing/2014/main" id="{46C12822-ED66-F6A2-C022-4B266B969BC5}"/>
                </a:ext>
              </a:extLst>
            </p:cNvPr>
            <p:cNvSpPr/>
            <p:nvPr/>
          </p:nvSpPr>
          <p:spPr>
            <a:xfrm>
              <a:off x="998380" y="2258011"/>
              <a:ext cx="10002417" cy="3013788"/>
            </a:xfrm>
            <a:prstGeom prst="roundRect">
              <a:avLst>
                <a:gd name="adj" fmla="val 5850"/>
              </a:avLst>
            </a:prstGeom>
            <a:noFill/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id="{629BDC37-8873-5615-B39A-B00BB7655616}"/>
                </a:ext>
              </a:extLst>
            </p:cNvPr>
            <p:cNvSpPr txBox="1"/>
            <p:nvPr/>
          </p:nvSpPr>
          <p:spPr>
            <a:xfrm>
              <a:off x="1177611" y="2553833"/>
              <a:ext cx="9813855" cy="221483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50000"/>
                </a:lnSpc>
                <a:defRPr sz="3000" b="1" kern="0">
                  <a:latin typeface="+mn-lt"/>
                  <a:ea typeface="+mj-ea"/>
                </a:defRPr>
              </a:lvl1pPr>
            </a:lstStyle>
            <a:p>
              <a:r>
                <a:rPr lang="zh-CN" altLang="en-US" sz="3200" dirty="0"/>
                <a:t>复式条形统计图的绘制和表示方法与单式条形统计图基本相同，只是有两组（或两组以上）数据，需要用不同颜色（或底纹）的直条表示，同时要注明图例。</a:t>
              </a:r>
              <a:endParaRPr lang="zh-CN" altLang="zh-CN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93587251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: 圆角 3">
            <a:extLst>
              <a:ext uri="{FF2B5EF4-FFF2-40B4-BE49-F238E27FC236}">
                <a16:creationId xmlns:a16="http://schemas.microsoft.com/office/drawing/2014/main" id="{79168EAD-78BD-02B8-8D6E-B1634AEB459A}"/>
              </a:ext>
            </a:extLst>
          </p:cNvPr>
          <p:cNvSpPr/>
          <p:nvPr/>
        </p:nvSpPr>
        <p:spPr>
          <a:xfrm>
            <a:off x="1032123" y="2151776"/>
            <a:ext cx="10239726" cy="2050589"/>
          </a:xfrm>
          <a:prstGeom prst="roundRect">
            <a:avLst>
              <a:gd name="adj" fmla="val 6877"/>
            </a:avLst>
          </a:prstGeom>
          <a:noFill/>
          <a:ln w="28575">
            <a:solidFill>
              <a:schemeClr val="bg1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848279D0-EB6B-9E44-C6C8-BCA04535D842}"/>
              </a:ext>
            </a:extLst>
          </p:cNvPr>
          <p:cNvSpPr txBox="1"/>
          <p:nvPr/>
        </p:nvSpPr>
        <p:spPr>
          <a:xfrm>
            <a:off x="1595318" y="2964209"/>
            <a:ext cx="8956508" cy="270913"/>
          </a:xfrm>
          <a:custGeom>
            <a:avLst/>
            <a:gdLst/>
            <a:ahLst/>
            <a:cxnLst/>
            <a:rect l="l" t="t" r="r" b="b"/>
            <a:pathLst>
              <a:path w="8956508" h="270913">
                <a:moveTo>
                  <a:pt x="7747540" y="230278"/>
                </a:moveTo>
                <a:cubicBezTo>
                  <a:pt x="7751094" y="229627"/>
                  <a:pt x="7755705" y="229727"/>
                  <a:pt x="7761372" y="230577"/>
                </a:cubicBezTo>
                <a:cubicBezTo>
                  <a:pt x="7784039" y="233977"/>
                  <a:pt x="7798577" y="241069"/>
                  <a:pt x="7804986" y="251853"/>
                </a:cubicBezTo>
                <a:lnTo>
                  <a:pt x="7807530" y="270913"/>
                </a:lnTo>
                <a:lnTo>
                  <a:pt x="7761132" y="270913"/>
                </a:lnTo>
                <a:lnTo>
                  <a:pt x="7744070" y="256382"/>
                </a:lnTo>
                <a:cubicBezTo>
                  <a:pt x="7735720" y="240930"/>
                  <a:pt x="7736877" y="232228"/>
                  <a:pt x="7747540" y="230278"/>
                </a:cubicBezTo>
                <a:close/>
                <a:moveTo>
                  <a:pt x="6666318" y="230138"/>
                </a:moveTo>
                <a:cubicBezTo>
                  <a:pt x="6669900" y="228921"/>
                  <a:pt x="6676932" y="231188"/>
                  <a:pt x="6687413" y="236940"/>
                </a:cubicBezTo>
                <a:lnTo>
                  <a:pt x="6727428" y="270913"/>
                </a:lnTo>
                <a:lnTo>
                  <a:pt x="6677177" y="270913"/>
                </a:lnTo>
                <a:lnTo>
                  <a:pt x="6665922" y="244242"/>
                </a:lnTo>
                <a:cubicBezTo>
                  <a:pt x="6662604" y="236057"/>
                  <a:pt x="6662736" y="231355"/>
                  <a:pt x="6666318" y="230138"/>
                </a:cubicBezTo>
                <a:close/>
                <a:moveTo>
                  <a:pt x="2988839" y="229591"/>
                </a:moveTo>
                <a:cubicBezTo>
                  <a:pt x="3000086" y="232333"/>
                  <a:pt x="3011080" y="236719"/>
                  <a:pt x="3021824" y="242748"/>
                </a:cubicBezTo>
                <a:cubicBezTo>
                  <a:pt x="3032566" y="248777"/>
                  <a:pt x="3035679" y="255766"/>
                  <a:pt x="3031159" y="263715"/>
                </a:cubicBezTo>
                <a:lnTo>
                  <a:pt x="3029698" y="270913"/>
                </a:lnTo>
                <a:lnTo>
                  <a:pt x="2985261" y="270913"/>
                </a:lnTo>
                <a:lnTo>
                  <a:pt x="2979749" y="246630"/>
                </a:lnTo>
                <a:cubicBezTo>
                  <a:pt x="2974563" y="232529"/>
                  <a:pt x="2977593" y="226849"/>
                  <a:pt x="2988839" y="229591"/>
                </a:cubicBezTo>
                <a:close/>
                <a:moveTo>
                  <a:pt x="6219647" y="210112"/>
                </a:moveTo>
                <a:cubicBezTo>
                  <a:pt x="6222117" y="209741"/>
                  <a:pt x="6225344" y="210149"/>
                  <a:pt x="6229326" y="211335"/>
                </a:cubicBezTo>
                <a:cubicBezTo>
                  <a:pt x="6245256" y="216080"/>
                  <a:pt x="6257180" y="221333"/>
                  <a:pt x="6265099" y="227095"/>
                </a:cubicBezTo>
                <a:cubicBezTo>
                  <a:pt x="6273018" y="232857"/>
                  <a:pt x="6277660" y="240694"/>
                  <a:pt x="6279026" y="250605"/>
                </a:cubicBezTo>
                <a:lnTo>
                  <a:pt x="6274432" y="270913"/>
                </a:lnTo>
                <a:lnTo>
                  <a:pt x="6246476" y="270913"/>
                </a:lnTo>
                <a:lnTo>
                  <a:pt x="6217818" y="234475"/>
                </a:lnTo>
                <a:cubicBezTo>
                  <a:pt x="6211624" y="219346"/>
                  <a:pt x="6212234" y="211225"/>
                  <a:pt x="6219647" y="210112"/>
                </a:cubicBezTo>
                <a:close/>
                <a:moveTo>
                  <a:pt x="6737617" y="188238"/>
                </a:moveTo>
                <a:cubicBezTo>
                  <a:pt x="6741748" y="187932"/>
                  <a:pt x="6748600" y="190681"/>
                  <a:pt x="6758173" y="196484"/>
                </a:cubicBezTo>
                <a:cubicBezTo>
                  <a:pt x="6777317" y="208089"/>
                  <a:pt x="6789601" y="219762"/>
                  <a:pt x="6795024" y="231501"/>
                </a:cubicBezTo>
                <a:cubicBezTo>
                  <a:pt x="6800447" y="243241"/>
                  <a:pt x="6799774" y="256167"/>
                  <a:pt x="6793006" y="270278"/>
                </a:cubicBezTo>
                <a:lnTo>
                  <a:pt x="6792364" y="270913"/>
                </a:lnTo>
                <a:lnTo>
                  <a:pt x="6767078" y="270913"/>
                </a:lnTo>
                <a:lnTo>
                  <a:pt x="6745386" y="235738"/>
                </a:lnTo>
                <a:cubicBezTo>
                  <a:pt x="6740004" y="223619"/>
                  <a:pt x="6736003" y="211145"/>
                  <a:pt x="6733384" y="198317"/>
                </a:cubicBezTo>
                <a:cubicBezTo>
                  <a:pt x="6732075" y="191903"/>
                  <a:pt x="6733486" y="188543"/>
                  <a:pt x="6737617" y="188238"/>
                </a:cubicBezTo>
                <a:close/>
                <a:moveTo>
                  <a:pt x="8626094" y="179845"/>
                </a:moveTo>
                <a:cubicBezTo>
                  <a:pt x="8630176" y="178664"/>
                  <a:pt x="8637296" y="180954"/>
                  <a:pt x="8647454" y="186716"/>
                </a:cubicBezTo>
                <a:cubicBezTo>
                  <a:pt x="8667770" y="198240"/>
                  <a:pt x="8682954" y="210765"/>
                  <a:pt x="8693009" y="224291"/>
                </a:cubicBezTo>
                <a:lnTo>
                  <a:pt x="8701003" y="270913"/>
                </a:lnTo>
                <a:lnTo>
                  <a:pt x="8663379" y="270913"/>
                </a:lnTo>
                <a:lnTo>
                  <a:pt x="8647269" y="248741"/>
                </a:lnTo>
                <a:cubicBezTo>
                  <a:pt x="8635047" y="228364"/>
                  <a:pt x="8626944" y="210051"/>
                  <a:pt x="8622958" y="193803"/>
                </a:cubicBezTo>
                <a:cubicBezTo>
                  <a:pt x="8620965" y="185679"/>
                  <a:pt x="8622011" y="181026"/>
                  <a:pt x="8626094" y="179845"/>
                </a:cubicBezTo>
                <a:close/>
                <a:moveTo>
                  <a:pt x="2252515" y="179776"/>
                </a:moveTo>
                <a:cubicBezTo>
                  <a:pt x="2254793" y="177896"/>
                  <a:pt x="2259015" y="178181"/>
                  <a:pt x="2265183" y="180631"/>
                </a:cubicBezTo>
                <a:cubicBezTo>
                  <a:pt x="2277518" y="185530"/>
                  <a:pt x="2288189" y="192447"/>
                  <a:pt x="2297197" y="201383"/>
                </a:cubicBezTo>
                <a:cubicBezTo>
                  <a:pt x="2306204" y="210318"/>
                  <a:pt x="2306697" y="218776"/>
                  <a:pt x="2298675" y="226756"/>
                </a:cubicBezTo>
                <a:cubicBezTo>
                  <a:pt x="2290654" y="234737"/>
                  <a:pt x="2284471" y="244946"/>
                  <a:pt x="2280126" y="257384"/>
                </a:cubicBezTo>
                <a:lnTo>
                  <a:pt x="2273716" y="270913"/>
                </a:lnTo>
                <a:lnTo>
                  <a:pt x="2233700" y="270913"/>
                </a:lnTo>
                <a:lnTo>
                  <a:pt x="2250578" y="229314"/>
                </a:lnTo>
                <a:cubicBezTo>
                  <a:pt x="2254429" y="216794"/>
                  <a:pt x="2254743" y="204325"/>
                  <a:pt x="2251518" y="191908"/>
                </a:cubicBezTo>
                <a:cubicBezTo>
                  <a:pt x="2249905" y="185699"/>
                  <a:pt x="2250238" y="181655"/>
                  <a:pt x="2252515" y="179776"/>
                </a:cubicBezTo>
                <a:close/>
                <a:moveTo>
                  <a:pt x="7120260" y="151544"/>
                </a:moveTo>
                <a:cubicBezTo>
                  <a:pt x="7126166" y="151359"/>
                  <a:pt x="7133402" y="152946"/>
                  <a:pt x="7141968" y="156305"/>
                </a:cubicBezTo>
                <a:cubicBezTo>
                  <a:pt x="7162406" y="166103"/>
                  <a:pt x="7167742" y="175762"/>
                  <a:pt x="7157974" y="185283"/>
                </a:cubicBezTo>
                <a:cubicBezTo>
                  <a:pt x="7148207" y="194804"/>
                  <a:pt x="7142384" y="209938"/>
                  <a:pt x="7140504" y="230685"/>
                </a:cubicBezTo>
                <a:cubicBezTo>
                  <a:pt x="7139564" y="241058"/>
                  <a:pt x="7138548" y="253545"/>
                  <a:pt x="7137457" y="268145"/>
                </a:cubicBezTo>
                <a:lnTo>
                  <a:pt x="7137264" y="270913"/>
                </a:lnTo>
                <a:lnTo>
                  <a:pt x="7101590" y="270913"/>
                </a:lnTo>
                <a:lnTo>
                  <a:pt x="7102821" y="261050"/>
                </a:lnTo>
                <a:cubicBezTo>
                  <a:pt x="7104105" y="238629"/>
                  <a:pt x="7105066" y="221333"/>
                  <a:pt x="7105702" y="209163"/>
                </a:cubicBezTo>
                <a:cubicBezTo>
                  <a:pt x="7106338" y="196992"/>
                  <a:pt x="7103350" y="193017"/>
                  <a:pt x="7096736" y="197238"/>
                </a:cubicBezTo>
                <a:cubicBezTo>
                  <a:pt x="7090121" y="201460"/>
                  <a:pt x="7081432" y="206297"/>
                  <a:pt x="7070668" y="211751"/>
                </a:cubicBezTo>
                <a:cubicBezTo>
                  <a:pt x="7059905" y="217205"/>
                  <a:pt x="7047744" y="215448"/>
                  <a:pt x="7034187" y="206482"/>
                </a:cubicBezTo>
                <a:cubicBezTo>
                  <a:pt x="7020630" y="197516"/>
                  <a:pt x="7020614" y="191723"/>
                  <a:pt x="7034140" y="189104"/>
                </a:cubicBezTo>
                <a:cubicBezTo>
                  <a:pt x="7047667" y="186485"/>
                  <a:pt x="7061492" y="182413"/>
                  <a:pt x="7075614" y="176887"/>
                </a:cubicBezTo>
                <a:cubicBezTo>
                  <a:pt x="7089736" y="171361"/>
                  <a:pt x="7100043" y="164870"/>
                  <a:pt x="7106534" y="157414"/>
                </a:cubicBezTo>
                <a:cubicBezTo>
                  <a:pt x="7109779" y="153686"/>
                  <a:pt x="7114355" y="151729"/>
                  <a:pt x="7120260" y="151544"/>
                </a:cubicBezTo>
                <a:close/>
                <a:moveTo>
                  <a:pt x="6849640" y="150016"/>
                </a:moveTo>
                <a:cubicBezTo>
                  <a:pt x="6851324" y="149571"/>
                  <a:pt x="6853340" y="149695"/>
                  <a:pt x="6855693" y="150389"/>
                </a:cubicBezTo>
                <a:cubicBezTo>
                  <a:pt x="6865100" y="153162"/>
                  <a:pt x="6876743" y="159319"/>
                  <a:pt x="6890618" y="168861"/>
                </a:cubicBezTo>
                <a:cubicBezTo>
                  <a:pt x="6904494" y="178402"/>
                  <a:pt x="6908284" y="186716"/>
                  <a:pt x="6901988" y="193803"/>
                </a:cubicBezTo>
                <a:cubicBezTo>
                  <a:pt x="6895692" y="200890"/>
                  <a:pt x="6889832" y="208952"/>
                  <a:pt x="6884410" y="217990"/>
                </a:cubicBezTo>
                <a:cubicBezTo>
                  <a:pt x="6881698" y="222510"/>
                  <a:pt x="6877875" y="229479"/>
                  <a:pt x="6872940" y="238900"/>
                </a:cubicBezTo>
                <a:lnTo>
                  <a:pt x="6856635" y="270913"/>
                </a:lnTo>
                <a:lnTo>
                  <a:pt x="6815852" y="270913"/>
                </a:lnTo>
                <a:lnTo>
                  <a:pt x="6829133" y="239466"/>
                </a:lnTo>
                <a:cubicBezTo>
                  <a:pt x="6840020" y="208182"/>
                  <a:pt x="6844816" y="184821"/>
                  <a:pt x="6843522" y="169384"/>
                </a:cubicBezTo>
                <a:cubicBezTo>
                  <a:pt x="6842552" y="157807"/>
                  <a:pt x="6844590" y="151351"/>
                  <a:pt x="6849640" y="150016"/>
                </a:cubicBezTo>
                <a:close/>
                <a:moveTo>
                  <a:pt x="958947" y="144057"/>
                </a:moveTo>
                <a:cubicBezTo>
                  <a:pt x="962860" y="143466"/>
                  <a:pt x="969413" y="144730"/>
                  <a:pt x="978605" y="147847"/>
                </a:cubicBezTo>
                <a:cubicBezTo>
                  <a:pt x="996990" y="154081"/>
                  <a:pt x="1008626" y="162246"/>
                  <a:pt x="1013515" y="172342"/>
                </a:cubicBezTo>
                <a:cubicBezTo>
                  <a:pt x="1018404" y="182438"/>
                  <a:pt x="1017808" y="192570"/>
                  <a:pt x="1011728" y="202738"/>
                </a:cubicBezTo>
                <a:cubicBezTo>
                  <a:pt x="1005648" y="212906"/>
                  <a:pt x="998387" y="214072"/>
                  <a:pt x="989944" y="206236"/>
                </a:cubicBezTo>
                <a:cubicBezTo>
                  <a:pt x="981502" y="198399"/>
                  <a:pt x="973963" y="189828"/>
                  <a:pt x="967328" y="180523"/>
                </a:cubicBezTo>
                <a:cubicBezTo>
                  <a:pt x="961926" y="169698"/>
                  <a:pt x="957858" y="159987"/>
                  <a:pt x="955126" y="151390"/>
                </a:cubicBezTo>
                <a:cubicBezTo>
                  <a:pt x="953760" y="147092"/>
                  <a:pt x="955034" y="144647"/>
                  <a:pt x="958947" y="144057"/>
                </a:cubicBezTo>
                <a:close/>
                <a:moveTo>
                  <a:pt x="5748411" y="134829"/>
                </a:moveTo>
                <a:cubicBezTo>
                  <a:pt x="5739137" y="136102"/>
                  <a:pt x="5727146" y="138321"/>
                  <a:pt x="5712438" y="141484"/>
                </a:cubicBezTo>
                <a:lnTo>
                  <a:pt x="5712438" y="217744"/>
                </a:lnTo>
                <a:cubicBezTo>
                  <a:pt x="5718251" y="217826"/>
                  <a:pt x="5733749" y="216152"/>
                  <a:pt x="5758933" y="212722"/>
                </a:cubicBezTo>
                <a:cubicBezTo>
                  <a:pt x="5763884" y="167695"/>
                  <a:pt x="5765686" y="143138"/>
                  <a:pt x="5764341" y="139050"/>
                </a:cubicBezTo>
                <a:cubicBezTo>
                  <a:pt x="5762995" y="134962"/>
                  <a:pt x="5757686" y="133555"/>
                  <a:pt x="5748411" y="134829"/>
                </a:cubicBezTo>
                <a:close/>
                <a:moveTo>
                  <a:pt x="1753564" y="130792"/>
                </a:moveTo>
                <a:cubicBezTo>
                  <a:pt x="1765642" y="130792"/>
                  <a:pt x="1776740" y="136035"/>
                  <a:pt x="1786856" y="146522"/>
                </a:cubicBezTo>
                <a:cubicBezTo>
                  <a:pt x="1796973" y="157008"/>
                  <a:pt x="1792033" y="163777"/>
                  <a:pt x="1772036" y="166827"/>
                </a:cubicBezTo>
                <a:cubicBezTo>
                  <a:pt x="1752039" y="169877"/>
                  <a:pt x="1716271" y="175049"/>
                  <a:pt x="1664732" y="182341"/>
                </a:cubicBezTo>
                <a:cubicBezTo>
                  <a:pt x="1685356" y="188585"/>
                  <a:pt x="1692412" y="196432"/>
                  <a:pt x="1685900" y="205881"/>
                </a:cubicBezTo>
                <a:cubicBezTo>
                  <a:pt x="1682644" y="210606"/>
                  <a:pt x="1679888" y="218551"/>
                  <a:pt x="1677631" y="229718"/>
                </a:cubicBezTo>
                <a:lnTo>
                  <a:pt x="1672599" y="270913"/>
                </a:lnTo>
                <a:lnTo>
                  <a:pt x="1642265" y="270913"/>
                </a:lnTo>
                <a:lnTo>
                  <a:pt x="1643241" y="248263"/>
                </a:lnTo>
                <a:cubicBezTo>
                  <a:pt x="1644525" y="219618"/>
                  <a:pt x="1643750" y="199216"/>
                  <a:pt x="1640915" y="187055"/>
                </a:cubicBezTo>
                <a:cubicBezTo>
                  <a:pt x="1635122" y="189397"/>
                  <a:pt x="1626957" y="191287"/>
                  <a:pt x="1616419" y="192725"/>
                </a:cubicBezTo>
                <a:lnTo>
                  <a:pt x="1626248" y="197685"/>
                </a:lnTo>
                <a:cubicBezTo>
                  <a:pt x="1632575" y="204772"/>
                  <a:pt x="1632087" y="213908"/>
                  <a:pt x="1624785" y="225093"/>
                </a:cubicBezTo>
                <a:cubicBezTo>
                  <a:pt x="1621133" y="230685"/>
                  <a:pt x="1616518" y="238063"/>
                  <a:pt x="1610939" y="247227"/>
                </a:cubicBezTo>
                <a:lnTo>
                  <a:pt x="1596784" y="270913"/>
                </a:lnTo>
                <a:lnTo>
                  <a:pt x="1551849" y="270913"/>
                </a:lnTo>
                <a:lnTo>
                  <a:pt x="1561327" y="257399"/>
                </a:lnTo>
                <a:cubicBezTo>
                  <a:pt x="1575973" y="231907"/>
                  <a:pt x="1583296" y="212321"/>
                  <a:pt x="1583296" y="198640"/>
                </a:cubicBezTo>
                <a:cubicBezTo>
                  <a:pt x="1566206" y="203735"/>
                  <a:pt x="1550497" y="207910"/>
                  <a:pt x="1536169" y="211166"/>
                </a:cubicBezTo>
                <a:cubicBezTo>
                  <a:pt x="1521842" y="214421"/>
                  <a:pt x="1507427" y="210421"/>
                  <a:pt x="1492924" y="199164"/>
                </a:cubicBezTo>
                <a:cubicBezTo>
                  <a:pt x="1478422" y="187908"/>
                  <a:pt x="1480081" y="181442"/>
                  <a:pt x="1497900" y="179768"/>
                </a:cubicBezTo>
                <a:cubicBezTo>
                  <a:pt x="1515720" y="178094"/>
                  <a:pt x="1536539" y="175064"/>
                  <a:pt x="1560357" y="170678"/>
                </a:cubicBezTo>
                <a:cubicBezTo>
                  <a:pt x="1584174" y="166293"/>
                  <a:pt x="1610108" y="160916"/>
                  <a:pt x="1638157" y="154548"/>
                </a:cubicBezTo>
                <a:cubicBezTo>
                  <a:pt x="1666206" y="148180"/>
                  <a:pt x="1690029" y="142629"/>
                  <a:pt x="1709626" y="137894"/>
                </a:cubicBezTo>
                <a:cubicBezTo>
                  <a:pt x="1729222" y="133160"/>
                  <a:pt x="1743868" y="130792"/>
                  <a:pt x="1753564" y="130792"/>
                </a:cubicBezTo>
                <a:close/>
                <a:moveTo>
                  <a:pt x="3224443" y="117451"/>
                </a:moveTo>
                <a:cubicBezTo>
                  <a:pt x="3217008" y="134623"/>
                  <a:pt x="3208329" y="148509"/>
                  <a:pt x="3198408" y="159109"/>
                </a:cubicBezTo>
                <a:cubicBezTo>
                  <a:pt x="3205412" y="159786"/>
                  <a:pt x="3211697" y="162210"/>
                  <a:pt x="3217264" y="166380"/>
                </a:cubicBezTo>
                <a:lnTo>
                  <a:pt x="3235351" y="181016"/>
                </a:lnTo>
                <a:cubicBezTo>
                  <a:pt x="3244245" y="167459"/>
                  <a:pt x="3251230" y="154975"/>
                  <a:pt x="3256303" y="143564"/>
                </a:cubicBezTo>
                <a:cubicBezTo>
                  <a:pt x="3261377" y="132153"/>
                  <a:pt x="3264237" y="125272"/>
                  <a:pt x="3264884" y="122920"/>
                </a:cubicBezTo>
                <a:cubicBezTo>
                  <a:pt x="3265531" y="120568"/>
                  <a:pt x="3263195" y="119700"/>
                  <a:pt x="3257875" y="120316"/>
                </a:cubicBezTo>
                <a:cubicBezTo>
                  <a:pt x="3252555" y="120932"/>
                  <a:pt x="3247291" y="121574"/>
                  <a:pt x="3242084" y="122242"/>
                </a:cubicBezTo>
                <a:cubicBezTo>
                  <a:pt x="3236876" y="122909"/>
                  <a:pt x="3230997" y="121312"/>
                  <a:pt x="3224443" y="117451"/>
                </a:cubicBezTo>
                <a:close/>
                <a:moveTo>
                  <a:pt x="4749881" y="108530"/>
                </a:moveTo>
                <a:cubicBezTo>
                  <a:pt x="4751608" y="108099"/>
                  <a:pt x="4753919" y="108135"/>
                  <a:pt x="4756813" y="108638"/>
                </a:cubicBezTo>
                <a:cubicBezTo>
                  <a:pt x="4768388" y="110651"/>
                  <a:pt x="4779424" y="113630"/>
                  <a:pt x="4789920" y="117574"/>
                </a:cubicBezTo>
                <a:cubicBezTo>
                  <a:pt x="4802820" y="122771"/>
                  <a:pt x="4807637" y="129144"/>
                  <a:pt x="4804371" y="136693"/>
                </a:cubicBezTo>
                <a:cubicBezTo>
                  <a:pt x="4801105" y="144242"/>
                  <a:pt x="4799174" y="159088"/>
                  <a:pt x="4798579" y="181232"/>
                </a:cubicBezTo>
                <a:cubicBezTo>
                  <a:pt x="4797983" y="203375"/>
                  <a:pt x="4797685" y="223968"/>
                  <a:pt x="4797685" y="243010"/>
                </a:cubicBezTo>
                <a:lnTo>
                  <a:pt x="4792214" y="270913"/>
                </a:lnTo>
                <a:lnTo>
                  <a:pt x="4762093" y="270913"/>
                </a:lnTo>
                <a:lnTo>
                  <a:pt x="4756843" y="246230"/>
                </a:lnTo>
                <a:cubicBezTo>
                  <a:pt x="4759422" y="233586"/>
                  <a:pt x="4760711" y="213173"/>
                  <a:pt x="4760711" y="184991"/>
                </a:cubicBezTo>
                <a:cubicBezTo>
                  <a:pt x="4760711" y="157938"/>
                  <a:pt x="4757167" y="137946"/>
                  <a:pt x="4750080" y="125015"/>
                </a:cubicBezTo>
                <a:cubicBezTo>
                  <a:pt x="4744766" y="115317"/>
                  <a:pt x="4744699" y="109822"/>
                  <a:pt x="4749881" y="108530"/>
                </a:cubicBezTo>
                <a:close/>
                <a:moveTo>
                  <a:pt x="75007" y="107399"/>
                </a:moveTo>
                <a:cubicBezTo>
                  <a:pt x="77012" y="106952"/>
                  <a:pt x="79646" y="107067"/>
                  <a:pt x="82909" y="107745"/>
                </a:cubicBezTo>
                <a:cubicBezTo>
                  <a:pt x="95964" y="110456"/>
                  <a:pt x="107600" y="114118"/>
                  <a:pt x="117819" y="118729"/>
                </a:cubicBezTo>
                <a:cubicBezTo>
                  <a:pt x="128039" y="123341"/>
                  <a:pt x="131182" y="129729"/>
                  <a:pt x="127248" y="137894"/>
                </a:cubicBezTo>
                <a:cubicBezTo>
                  <a:pt x="123314" y="146060"/>
                  <a:pt x="120711" y="156834"/>
                  <a:pt x="119437" y="170216"/>
                </a:cubicBezTo>
                <a:cubicBezTo>
                  <a:pt x="118164" y="183599"/>
                  <a:pt x="115000" y="203868"/>
                  <a:pt x="109947" y="231024"/>
                </a:cubicBezTo>
                <a:cubicBezTo>
                  <a:pt x="139588" y="240247"/>
                  <a:pt x="151487" y="251576"/>
                  <a:pt x="145643" y="265010"/>
                </a:cubicBezTo>
                <a:lnTo>
                  <a:pt x="143910" y="270913"/>
                </a:lnTo>
                <a:lnTo>
                  <a:pt x="106335" y="270913"/>
                </a:lnTo>
                <a:lnTo>
                  <a:pt x="104247" y="252777"/>
                </a:lnTo>
                <a:lnTo>
                  <a:pt x="96610" y="270913"/>
                </a:lnTo>
                <a:lnTo>
                  <a:pt x="57634" y="270913"/>
                </a:lnTo>
                <a:lnTo>
                  <a:pt x="77841" y="199811"/>
                </a:lnTo>
                <a:cubicBezTo>
                  <a:pt x="82339" y="166308"/>
                  <a:pt x="81045" y="141910"/>
                  <a:pt x="73959" y="126617"/>
                </a:cubicBezTo>
                <a:cubicBezTo>
                  <a:pt x="68643" y="115147"/>
                  <a:pt x="68993" y="108741"/>
                  <a:pt x="75007" y="107399"/>
                </a:cubicBezTo>
                <a:close/>
                <a:moveTo>
                  <a:pt x="3093908" y="99853"/>
                </a:moveTo>
                <a:cubicBezTo>
                  <a:pt x="3091310" y="100266"/>
                  <a:pt x="3087823" y="101264"/>
                  <a:pt x="3083447" y="102846"/>
                </a:cubicBezTo>
                <a:cubicBezTo>
                  <a:pt x="3074697" y="106009"/>
                  <a:pt x="3060174" y="110323"/>
                  <a:pt x="3039879" y="115787"/>
                </a:cubicBezTo>
                <a:cubicBezTo>
                  <a:pt x="3043618" y="130494"/>
                  <a:pt x="3047767" y="149012"/>
                  <a:pt x="3052327" y="171341"/>
                </a:cubicBezTo>
                <a:cubicBezTo>
                  <a:pt x="3064385" y="168999"/>
                  <a:pt x="3079544" y="164963"/>
                  <a:pt x="3097806" y="159232"/>
                </a:cubicBezTo>
                <a:cubicBezTo>
                  <a:pt x="3098977" y="141463"/>
                  <a:pt x="3099886" y="127588"/>
                  <a:pt x="3100533" y="117605"/>
                </a:cubicBezTo>
                <a:cubicBezTo>
                  <a:pt x="3101180" y="107622"/>
                  <a:pt x="3100682" y="101875"/>
                  <a:pt x="3099038" y="100365"/>
                </a:cubicBezTo>
                <a:cubicBezTo>
                  <a:pt x="3098217" y="99610"/>
                  <a:pt x="3096507" y="99440"/>
                  <a:pt x="3093908" y="99853"/>
                </a:cubicBezTo>
                <a:close/>
                <a:moveTo>
                  <a:pt x="1247911" y="93420"/>
                </a:moveTo>
                <a:cubicBezTo>
                  <a:pt x="1252563" y="93814"/>
                  <a:pt x="1258363" y="94870"/>
                  <a:pt x="1265311" y="96591"/>
                </a:cubicBezTo>
                <a:cubicBezTo>
                  <a:pt x="1293104" y="103472"/>
                  <a:pt x="1306199" y="116726"/>
                  <a:pt x="1304597" y="136354"/>
                </a:cubicBezTo>
                <a:cubicBezTo>
                  <a:pt x="1302995" y="155981"/>
                  <a:pt x="1292180" y="159560"/>
                  <a:pt x="1272152" y="147092"/>
                </a:cubicBezTo>
                <a:cubicBezTo>
                  <a:pt x="1257691" y="135239"/>
                  <a:pt x="1245987" y="122139"/>
                  <a:pt x="1237042" y="107791"/>
                </a:cubicBezTo>
                <a:cubicBezTo>
                  <a:pt x="1230332" y="97030"/>
                  <a:pt x="1233955" y="92240"/>
                  <a:pt x="1247911" y="93420"/>
                </a:cubicBezTo>
                <a:close/>
                <a:moveTo>
                  <a:pt x="7281639" y="88456"/>
                </a:moveTo>
                <a:lnTo>
                  <a:pt x="7257112" y="92308"/>
                </a:lnTo>
                <a:lnTo>
                  <a:pt x="7242230" y="95081"/>
                </a:lnTo>
                <a:cubicBezTo>
                  <a:pt x="7247222" y="121785"/>
                  <a:pt x="7251505" y="147852"/>
                  <a:pt x="7255079" y="173282"/>
                </a:cubicBezTo>
                <a:lnTo>
                  <a:pt x="7286476" y="168506"/>
                </a:lnTo>
                <a:lnTo>
                  <a:pt x="7286476" y="142593"/>
                </a:lnTo>
                <a:cubicBezTo>
                  <a:pt x="7272693" y="142593"/>
                  <a:pt x="7262161" y="140267"/>
                  <a:pt x="7254878" y="135614"/>
                </a:cubicBezTo>
                <a:cubicBezTo>
                  <a:pt x="7247597" y="130962"/>
                  <a:pt x="7248516" y="127090"/>
                  <a:pt x="7257636" y="123998"/>
                </a:cubicBezTo>
                <a:cubicBezTo>
                  <a:pt x="7266757" y="120907"/>
                  <a:pt x="7276370" y="117861"/>
                  <a:pt x="7286476" y="114862"/>
                </a:cubicBezTo>
                <a:cubicBezTo>
                  <a:pt x="7285244" y="100956"/>
                  <a:pt x="7283632" y="92154"/>
                  <a:pt x="7281639" y="88456"/>
                </a:cubicBezTo>
                <a:close/>
                <a:moveTo>
                  <a:pt x="6157118" y="82359"/>
                </a:moveTo>
                <a:cubicBezTo>
                  <a:pt x="6161555" y="81874"/>
                  <a:pt x="6166423" y="82664"/>
                  <a:pt x="6171723" y="84728"/>
                </a:cubicBezTo>
                <a:cubicBezTo>
                  <a:pt x="6182322" y="88857"/>
                  <a:pt x="6191596" y="94208"/>
                  <a:pt x="6199546" y="100781"/>
                </a:cubicBezTo>
                <a:cubicBezTo>
                  <a:pt x="6207496" y="107354"/>
                  <a:pt x="6208425" y="113034"/>
                  <a:pt x="6202335" y="117820"/>
                </a:cubicBezTo>
                <a:cubicBezTo>
                  <a:pt x="6196244" y="122606"/>
                  <a:pt x="6191684" y="130443"/>
                  <a:pt x="6188654" y="141330"/>
                </a:cubicBezTo>
                <a:cubicBezTo>
                  <a:pt x="6185624" y="152217"/>
                  <a:pt x="6181198" y="168018"/>
                  <a:pt x="6175374" y="188734"/>
                </a:cubicBezTo>
                <a:cubicBezTo>
                  <a:pt x="6169551" y="209450"/>
                  <a:pt x="6164184" y="226782"/>
                  <a:pt x="6159275" y="240730"/>
                </a:cubicBezTo>
                <a:lnTo>
                  <a:pt x="6183414" y="270913"/>
                </a:lnTo>
                <a:lnTo>
                  <a:pt x="6097002" y="270913"/>
                </a:lnTo>
                <a:lnTo>
                  <a:pt x="6112625" y="250004"/>
                </a:lnTo>
                <a:cubicBezTo>
                  <a:pt x="6097363" y="232523"/>
                  <a:pt x="6085701" y="219233"/>
                  <a:pt x="6077638" y="210133"/>
                </a:cubicBezTo>
                <a:cubicBezTo>
                  <a:pt x="6069575" y="201033"/>
                  <a:pt x="6059860" y="189073"/>
                  <a:pt x="6048490" y="174253"/>
                </a:cubicBezTo>
                <a:cubicBezTo>
                  <a:pt x="6037120" y="159432"/>
                  <a:pt x="6042138" y="157722"/>
                  <a:pt x="6063541" y="169122"/>
                </a:cubicBezTo>
                <a:cubicBezTo>
                  <a:pt x="6084945" y="180523"/>
                  <a:pt x="6106360" y="196730"/>
                  <a:pt x="6127785" y="217744"/>
                </a:cubicBezTo>
                <a:cubicBezTo>
                  <a:pt x="6130578" y="209692"/>
                  <a:pt x="6135195" y="193120"/>
                  <a:pt x="6141635" y="168029"/>
                </a:cubicBezTo>
                <a:cubicBezTo>
                  <a:pt x="6148075" y="142937"/>
                  <a:pt x="6150519" y="129524"/>
                  <a:pt x="6148968" y="127788"/>
                </a:cubicBezTo>
                <a:cubicBezTo>
                  <a:pt x="6147417" y="126052"/>
                  <a:pt x="6145656" y="125184"/>
                  <a:pt x="6143684" y="125184"/>
                </a:cubicBezTo>
                <a:cubicBezTo>
                  <a:pt x="6141712" y="125184"/>
                  <a:pt x="6134070" y="127084"/>
                  <a:pt x="6120760" y="130885"/>
                </a:cubicBezTo>
                <a:cubicBezTo>
                  <a:pt x="6107449" y="134685"/>
                  <a:pt x="6094574" y="138228"/>
                  <a:pt x="6082137" y="141515"/>
                </a:cubicBezTo>
                <a:cubicBezTo>
                  <a:pt x="6069699" y="144801"/>
                  <a:pt x="6057169" y="141705"/>
                  <a:pt x="6044546" y="132225"/>
                </a:cubicBezTo>
                <a:cubicBezTo>
                  <a:pt x="6031923" y="122745"/>
                  <a:pt x="6034404" y="117574"/>
                  <a:pt x="6051987" y="116711"/>
                </a:cubicBezTo>
                <a:cubicBezTo>
                  <a:pt x="6069570" y="115848"/>
                  <a:pt x="6087698" y="112305"/>
                  <a:pt x="6106370" y="106081"/>
                </a:cubicBezTo>
                <a:cubicBezTo>
                  <a:pt x="6125042" y="99857"/>
                  <a:pt x="6137953" y="93710"/>
                  <a:pt x="6145101" y="87640"/>
                </a:cubicBezTo>
                <a:cubicBezTo>
                  <a:pt x="6148675" y="84605"/>
                  <a:pt x="6152681" y="82845"/>
                  <a:pt x="6157118" y="82359"/>
                </a:cubicBezTo>
                <a:close/>
                <a:moveTo>
                  <a:pt x="7667200" y="79411"/>
                </a:moveTo>
                <a:cubicBezTo>
                  <a:pt x="7673918" y="78444"/>
                  <a:pt x="7684188" y="81239"/>
                  <a:pt x="7698006" y="87794"/>
                </a:cubicBezTo>
                <a:cubicBezTo>
                  <a:pt x="7716432" y="96534"/>
                  <a:pt x="7723293" y="104432"/>
                  <a:pt x="7718589" y="111488"/>
                </a:cubicBezTo>
                <a:cubicBezTo>
                  <a:pt x="7713886" y="118544"/>
                  <a:pt x="7709690" y="128214"/>
                  <a:pt x="7706002" y="140498"/>
                </a:cubicBezTo>
                <a:cubicBezTo>
                  <a:pt x="7702315" y="152782"/>
                  <a:pt x="7701437" y="187266"/>
                  <a:pt x="7703368" y="243950"/>
                </a:cubicBezTo>
                <a:lnTo>
                  <a:pt x="7703330" y="270913"/>
                </a:lnTo>
                <a:lnTo>
                  <a:pt x="7669352" y="270913"/>
                </a:lnTo>
                <a:lnTo>
                  <a:pt x="7669352" y="181139"/>
                </a:lnTo>
                <a:cubicBezTo>
                  <a:pt x="7669352" y="142295"/>
                  <a:pt x="7667914" y="120034"/>
                  <a:pt x="7665038" y="114354"/>
                </a:cubicBezTo>
                <a:cubicBezTo>
                  <a:pt x="7663600" y="111514"/>
                  <a:pt x="7658908" y="110553"/>
                  <a:pt x="7650964" y="111469"/>
                </a:cubicBezTo>
                <a:cubicBezTo>
                  <a:pt x="7643020" y="112386"/>
                  <a:pt x="7631822" y="115181"/>
                  <a:pt x="7617372" y="119854"/>
                </a:cubicBezTo>
                <a:lnTo>
                  <a:pt x="7617372" y="206159"/>
                </a:lnTo>
                <a:cubicBezTo>
                  <a:pt x="7620658" y="203940"/>
                  <a:pt x="7628032" y="201131"/>
                  <a:pt x="7639494" y="197731"/>
                </a:cubicBezTo>
                <a:cubicBezTo>
                  <a:pt x="7650956" y="194332"/>
                  <a:pt x="7659481" y="197110"/>
                  <a:pt x="7665068" y="206066"/>
                </a:cubicBezTo>
                <a:cubicBezTo>
                  <a:pt x="7670656" y="215022"/>
                  <a:pt x="7666814" y="221503"/>
                  <a:pt x="7653545" y="225509"/>
                </a:cubicBezTo>
                <a:cubicBezTo>
                  <a:pt x="7640275" y="229514"/>
                  <a:pt x="7627580" y="231517"/>
                  <a:pt x="7615461" y="231517"/>
                </a:cubicBezTo>
                <a:lnTo>
                  <a:pt x="7615461" y="270913"/>
                </a:lnTo>
                <a:lnTo>
                  <a:pt x="7583577" y="270913"/>
                </a:lnTo>
                <a:lnTo>
                  <a:pt x="7584463" y="251915"/>
                </a:lnTo>
                <a:cubicBezTo>
                  <a:pt x="7584826" y="240727"/>
                  <a:pt x="7585088" y="228284"/>
                  <a:pt x="7585250" y="214586"/>
                </a:cubicBezTo>
                <a:cubicBezTo>
                  <a:pt x="7585897" y="159791"/>
                  <a:pt x="7582677" y="124065"/>
                  <a:pt x="7575590" y="107406"/>
                </a:cubicBezTo>
                <a:cubicBezTo>
                  <a:pt x="7568504" y="90747"/>
                  <a:pt x="7570927" y="84348"/>
                  <a:pt x="7582862" y="88210"/>
                </a:cubicBezTo>
                <a:cubicBezTo>
                  <a:pt x="7594796" y="92072"/>
                  <a:pt x="7609463" y="93099"/>
                  <a:pt x="7626862" y="91291"/>
                </a:cubicBezTo>
                <a:cubicBezTo>
                  <a:pt x="7644260" y="89483"/>
                  <a:pt x="7655861" y="86264"/>
                  <a:pt x="7661664" y="81632"/>
                </a:cubicBezTo>
                <a:cubicBezTo>
                  <a:pt x="7663114" y="80474"/>
                  <a:pt x="7664960" y="79733"/>
                  <a:pt x="7667200" y="79411"/>
                </a:cubicBezTo>
                <a:close/>
                <a:moveTo>
                  <a:pt x="6859687" y="78283"/>
                </a:moveTo>
                <a:cubicBezTo>
                  <a:pt x="6868214" y="78109"/>
                  <a:pt x="6876938" y="81362"/>
                  <a:pt x="6885858" y="88040"/>
                </a:cubicBezTo>
                <a:cubicBezTo>
                  <a:pt x="6897752" y="96945"/>
                  <a:pt x="6897494" y="104694"/>
                  <a:pt x="6885088" y="111288"/>
                </a:cubicBezTo>
                <a:cubicBezTo>
                  <a:pt x="6872680" y="117882"/>
                  <a:pt x="6849742" y="123438"/>
                  <a:pt x="6816268" y="127957"/>
                </a:cubicBezTo>
                <a:cubicBezTo>
                  <a:pt x="6782797" y="132477"/>
                  <a:pt x="6753895" y="136046"/>
                  <a:pt x="6729564" y="138665"/>
                </a:cubicBezTo>
                <a:cubicBezTo>
                  <a:pt x="6705233" y="141284"/>
                  <a:pt x="6685138" y="141946"/>
                  <a:pt x="6669280" y="140652"/>
                </a:cubicBezTo>
                <a:cubicBezTo>
                  <a:pt x="6667462" y="169944"/>
                  <a:pt x="6664952" y="196172"/>
                  <a:pt x="6661750" y="219335"/>
                </a:cubicBezTo>
                <a:lnTo>
                  <a:pt x="6651757" y="270913"/>
                </a:lnTo>
                <a:lnTo>
                  <a:pt x="6609027" y="270913"/>
                </a:lnTo>
                <a:lnTo>
                  <a:pt x="6620212" y="234798"/>
                </a:lnTo>
                <a:cubicBezTo>
                  <a:pt x="6626015" y="199950"/>
                  <a:pt x="6628916" y="174330"/>
                  <a:pt x="6628916" y="157938"/>
                </a:cubicBezTo>
                <a:cubicBezTo>
                  <a:pt x="6628916" y="141915"/>
                  <a:pt x="6627304" y="127901"/>
                  <a:pt x="6624079" y="115895"/>
                </a:cubicBezTo>
                <a:cubicBezTo>
                  <a:pt x="6620853" y="103888"/>
                  <a:pt x="6624310" y="99292"/>
                  <a:pt x="6634447" y="102106"/>
                </a:cubicBezTo>
                <a:cubicBezTo>
                  <a:pt x="6644584" y="104920"/>
                  <a:pt x="6655004" y="109316"/>
                  <a:pt x="6665706" y="115294"/>
                </a:cubicBezTo>
                <a:cubicBezTo>
                  <a:pt x="6709726" y="111576"/>
                  <a:pt x="6748852" y="105516"/>
                  <a:pt x="6783084" y="97115"/>
                </a:cubicBezTo>
                <a:cubicBezTo>
                  <a:pt x="6817316" y="88713"/>
                  <a:pt x="6840030" y="82874"/>
                  <a:pt x="6851225" y="79598"/>
                </a:cubicBezTo>
                <a:cubicBezTo>
                  <a:pt x="6854024" y="78779"/>
                  <a:pt x="6856844" y="78340"/>
                  <a:pt x="6859687" y="78283"/>
                </a:cubicBezTo>
                <a:close/>
                <a:moveTo>
                  <a:pt x="8718059" y="75900"/>
                </a:moveTo>
                <a:cubicBezTo>
                  <a:pt x="8732592" y="79300"/>
                  <a:pt x="8745841" y="84651"/>
                  <a:pt x="8757807" y="91954"/>
                </a:cubicBezTo>
                <a:cubicBezTo>
                  <a:pt x="8769773" y="99256"/>
                  <a:pt x="8773788" y="106918"/>
                  <a:pt x="8769855" y="114939"/>
                </a:cubicBezTo>
                <a:cubicBezTo>
                  <a:pt x="8765922" y="122961"/>
                  <a:pt x="8763328" y="132898"/>
                  <a:pt x="8762075" y="144750"/>
                </a:cubicBezTo>
                <a:cubicBezTo>
                  <a:pt x="8761135" y="153639"/>
                  <a:pt x="8760196" y="194928"/>
                  <a:pt x="8759256" y="268615"/>
                </a:cubicBezTo>
                <a:lnTo>
                  <a:pt x="8759230" y="270913"/>
                </a:lnTo>
                <a:lnTo>
                  <a:pt x="8724846" y="270913"/>
                </a:lnTo>
                <a:lnTo>
                  <a:pt x="8724314" y="211997"/>
                </a:lnTo>
                <a:cubicBezTo>
                  <a:pt x="8723688" y="156464"/>
                  <a:pt x="8718856" y="119048"/>
                  <a:pt x="8709818" y="99749"/>
                </a:cubicBezTo>
                <a:cubicBezTo>
                  <a:pt x="8700779" y="80450"/>
                  <a:pt x="8703527" y="72501"/>
                  <a:pt x="8718059" y="75900"/>
                </a:cubicBezTo>
                <a:close/>
                <a:moveTo>
                  <a:pt x="7369080" y="69141"/>
                </a:moveTo>
                <a:cubicBezTo>
                  <a:pt x="7366710" y="68738"/>
                  <a:pt x="7363466" y="68993"/>
                  <a:pt x="7359347" y="69908"/>
                </a:cubicBezTo>
                <a:cubicBezTo>
                  <a:pt x="7351110" y="71736"/>
                  <a:pt x="7335272" y="74930"/>
                  <a:pt x="7311835" y="79490"/>
                </a:cubicBezTo>
                <a:cubicBezTo>
                  <a:pt x="7320872" y="81893"/>
                  <a:pt x="7324720" y="86130"/>
                  <a:pt x="7323374" y="92200"/>
                </a:cubicBezTo>
                <a:cubicBezTo>
                  <a:pt x="7322028" y="98270"/>
                  <a:pt x="7320760" y="102743"/>
                  <a:pt x="7319568" y="105619"/>
                </a:cubicBezTo>
                <a:cubicBezTo>
                  <a:pt x="7325320" y="100463"/>
                  <a:pt x="7334174" y="99939"/>
                  <a:pt x="7346128" y="104047"/>
                </a:cubicBezTo>
                <a:cubicBezTo>
                  <a:pt x="7358084" y="108156"/>
                  <a:pt x="7360964" y="113594"/>
                  <a:pt x="7354771" y="120362"/>
                </a:cubicBezTo>
                <a:cubicBezTo>
                  <a:pt x="7348578" y="127131"/>
                  <a:pt x="7336207" y="132836"/>
                  <a:pt x="7317658" y="137478"/>
                </a:cubicBezTo>
                <a:lnTo>
                  <a:pt x="7317658" y="161697"/>
                </a:lnTo>
                <a:cubicBezTo>
                  <a:pt x="7336454" y="157855"/>
                  <a:pt x="7349652" y="155935"/>
                  <a:pt x="7357252" y="155935"/>
                </a:cubicBezTo>
                <a:cubicBezTo>
                  <a:pt x="7366782" y="127382"/>
                  <a:pt x="7372196" y="107170"/>
                  <a:pt x="7373490" y="95297"/>
                </a:cubicBezTo>
                <a:cubicBezTo>
                  <a:pt x="7374784" y="83424"/>
                  <a:pt x="7374810" y="75767"/>
                  <a:pt x="7373566" y="72326"/>
                </a:cubicBezTo>
                <a:cubicBezTo>
                  <a:pt x="7372946" y="70606"/>
                  <a:pt x="7371450" y="69544"/>
                  <a:pt x="7369080" y="69141"/>
                </a:cubicBezTo>
                <a:close/>
                <a:moveTo>
                  <a:pt x="3109295" y="64970"/>
                </a:moveTo>
                <a:cubicBezTo>
                  <a:pt x="3113724" y="64487"/>
                  <a:pt x="3118584" y="65275"/>
                  <a:pt x="3123873" y="67335"/>
                </a:cubicBezTo>
                <a:cubicBezTo>
                  <a:pt x="3134452" y="71453"/>
                  <a:pt x="3144363" y="77020"/>
                  <a:pt x="3153607" y="84035"/>
                </a:cubicBezTo>
                <a:cubicBezTo>
                  <a:pt x="3162850" y="91050"/>
                  <a:pt x="3162840" y="98912"/>
                  <a:pt x="3153576" y="107622"/>
                </a:cubicBezTo>
                <a:cubicBezTo>
                  <a:pt x="3144311" y="116331"/>
                  <a:pt x="3136701" y="130926"/>
                  <a:pt x="3130744" y="151406"/>
                </a:cubicBezTo>
                <a:cubicBezTo>
                  <a:pt x="3142350" y="164388"/>
                  <a:pt x="3141276" y="172907"/>
                  <a:pt x="3127524" y="176964"/>
                </a:cubicBezTo>
                <a:cubicBezTo>
                  <a:pt x="3113772" y="181021"/>
                  <a:pt x="3098083" y="184837"/>
                  <a:pt x="3080459" y="188411"/>
                </a:cubicBezTo>
                <a:cubicBezTo>
                  <a:pt x="3092065" y="196217"/>
                  <a:pt x="3096902" y="202338"/>
                  <a:pt x="3094971" y="206775"/>
                </a:cubicBezTo>
                <a:cubicBezTo>
                  <a:pt x="3093040" y="211212"/>
                  <a:pt x="3092075" y="218740"/>
                  <a:pt x="3092075" y="229360"/>
                </a:cubicBezTo>
                <a:cubicBezTo>
                  <a:pt x="3095978" y="229504"/>
                  <a:pt x="3102361" y="228251"/>
                  <a:pt x="3111225" y="225601"/>
                </a:cubicBezTo>
                <a:cubicBezTo>
                  <a:pt x="3120088" y="222951"/>
                  <a:pt x="3128459" y="225699"/>
                  <a:pt x="3136336" y="233843"/>
                </a:cubicBezTo>
                <a:cubicBezTo>
                  <a:pt x="3144214" y="241988"/>
                  <a:pt x="3141513" y="248150"/>
                  <a:pt x="3128233" y="252330"/>
                </a:cubicBezTo>
                <a:cubicBezTo>
                  <a:pt x="3114953" y="256511"/>
                  <a:pt x="3102171" y="258601"/>
                  <a:pt x="3089887" y="258601"/>
                </a:cubicBezTo>
                <a:lnTo>
                  <a:pt x="3089500" y="270913"/>
                </a:lnTo>
                <a:lnTo>
                  <a:pt x="3057042" y="270913"/>
                </a:lnTo>
                <a:lnTo>
                  <a:pt x="3057042" y="229483"/>
                </a:lnTo>
                <a:cubicBezTo>
                  <a:pt x="3057042" y="211859"/>
                  <a:pt x="3056107" y="200941"/>
                  <a:pt x="3054238" y="196730"/>
                </a:cubicBezTo>
                <a:cubicBezTo>
                  <a:pt x="3043186" y="210904"/>
                  <a:pt x="3034816" y="209609"/>
                  <a:pt x="3029126" y="192848"/>
                </a:cubicBezTo>
                <a:cubicBezTo>
                  <a:pt x="3023436" y="176086"/>
                  <a:pt x="3018074" y="160772"/>
                  <a:pt x="3013042" y="146907"/>
                </a:cubicBezTo>
                <a:cubicBezTo>
                  <a:pt x="3008009" y="133041"/>
                  <a:pt x="3001836" y="120937"/>
                  <a:pt x="2994524" y="110595"/>
                </a:cubicBezTo>
                <a:cubicBezTo>
                  <a:pt x="2987211" y="100252"/>
                  <a:pt x="2987735" y="94588"/>
                  <a:pt x="2996095" y="93602"/>
                </a:cubicBezTo>
                <a:cubicBezTo>
                  <a:pt x="3004456" y="92616"/>
                  <a:pt x="3012113" y="92118"/>
                  <a:pt x="3019066" y="92108"/>
                </a:cubicBezTo>
                <a:cubicBezTo>
                  <a:pt x="3026019" y="92097"/>
                  <a:pt x="3039011" y="89961"/>
                  <a:pt x="3058043" y="85699"/>
                </a:cubicBezTo>
                <a:cubicBezTo>
                  <a:pt x="3077075" y="81436"/>
                  <a:pt x="3090159" y="76280"/>
                  <a:pt x="3097298" y="70231"/>
                </a:cubicBezTo>
                <a:cubicBezTo>
                  <a:pt x="3100867" y="67206"/>
                  <a:pt x="3104866" y="65453"/>
                  <a:pt x="3109295" y="64970"/>
                </a:cubicBezTo>
                <a:close/>
                <a:moveTo>
                  <a:pt x="4714085" y="48090"/>
                </a:moveTo>
                <a:cubicBezTo>
                  <a:pt x="4724556" y="47737"/>
                  <a:pt x="4733966" y="51374"/>
                  <a:pt x="4742316" y="59000"/>
                </a:cubicBezTo>
                <a:cubicBezTo>
                  <a:pt x="4753449" y="69168"/>
                  <a:pt x="4751118" y="76286"/>
                  <a:pt x="4735321" y="80353"/>
                </a:cubicBezTo>
                <a:cubicBezTo>
                  <a:pt x="4719525" y="84420"/>
                  <a:pt x="4702553" y="87424"/>
                  <a:pt x="4684405" y="89365"/>
                </a:cubicBezTo>
                <a:cubicBezTo>
                  <a:pt x="4666256" y="91307"/>
                  <a:pt x="4652458" y="92904"/>
                  <a:pt x="4643009" y="94157"/>
                </a:cubicBezTo>
                <a:cubicBezTo>
                  <a:pt x="4655888" y="105105"/>
                  <a:pt x="4659878" y="112967"/>
                  <a:pt x="4654979" y="117743"/>
                </a:cubicBezTo>
                <a:cubicBezTo>
                  <a:pt x="4650080" y="122519"/>
                  <a:pt x="4644452" y="131260"/>
                  <a:pt x="4638094" y="143964"/>
                </a:cubicBezTo>
                <a:cubicBezTo>
                  <a:pt x="4631737" y="156669"/>
                  <a:pt x="4626278" y="164521"/>
                  <a:pt x="4621718" y="167520"/>
                </a:cubicBezTo>
                <a:cubicBezTo>
                  <a:pt x="4623833" y="167520"/>
                  <a:pt x="4629467" y="166606"/>
                  <a:pt x="4638618" y="164778"/>
                </a:cubicBezTo>
                <a:cubicBezTo>
                  <a:pt x="4647769" y="162950"/>
                  <a:pt x="4656915" y="160043"/>
                  <a:pt x="4666056" y="156058"/>
                </a:cubicBezTo>
                <a:cubicBezTo>
                  <a:pt x="4675197" y="152073"/>
                  <a:pt x="4684949" y="152535"/>
                  <a:pt x="4695312" y="157445"/>
                </a:cubicBezTo>
                <a:cubicBezTo>
                  <a:pt x="4705676" y="162354"/>
                  <a:pt x="4714046" y="168804"/>
                  <a:pt x="4720424" y="176795"/>
                </a:cubicBezTo>
                <a:cubicBezTo>
                  <a:pt x="4726802" y="184785"/>
                  <a:pt x="4726581" y="191071"/>
                  <a:pt x="4719761" y="195652"/>
                </a:cubicBezTo>
                <a:cubicBezTo>
                  <a:pt x="4712942" y="200232"/>
                  <a:pt x="4707380" y="207745"/>
                  <a:pt x="4703077" y="218191"/>
                </a:cubicBezTo>
                <a:cubicBezTo>
                  <a:pt x="4698774" y="228636"/>
                  <a:pt x="4688729" y="246034"/>
                  <a:pt x="4672943" y="270386"/>
                </a:cubicBezTo>
                <a:lnTo>
                  <a:pt x="4672502" y="270913"/>
                </a:lnTo>
                <a:lnTo>
                  <a:pt x="4585944" y="270913"/>
                </a:lnTo>
                <a:lnTo>
                  <a:pt x="4577040" y="259849"/>
                </a:lnTo>
                <a:cubicBezTo>
                  <a:pt x="4566729" y="243405"/>
                  <a:pt x="4567406" y="235184"/>
                  <a:pt x="4579074" y="235184"/>
                </a:cubicBezTo>
                <a:cubicBezTo>
                  <a:pt x="4589345" y="235184"/>
                  <a:pt x="4599538" y="238070"/>
                  <a:pt x="4609655" y="243842"/>
                </a:cubicBezTo>
                <a:cubicBezTo>
                  <a:pt x="4619771" y="249614"/>
                  <a:pt x="4626709" y="258323"/>
                  <a:pt x="4630468" y="269970"/>
                </a:cubicBezTo>
                <a:cubicBezTo>
                  <a:pt x="4640205" y="252469"/>
                  <a:pt x="4648555" y="235569"/>
                  <a:pt x="4655518" y="219269"/>
                </a:cubicBezTo>
                <a:cubicBezTo>
                  <a:pt x="4662482" y="202969"/>
                  <a:pt x="4665573" y="193202"/>
                  <a:pt x="4664793" y="189967"/>
                </a:cubicBezTo>
                <a:cubicBezTo>
                  <a:pt x="4664012" y="186732"/>
                  <a:pt x="4658260" y="186726"/>
                  <a:pt x="4647538" y="189951"/>
                </a:cubicBezTo>
                <a:cubicBezTo>
                  <a:pt x="4636816" y="193176"/>
                  <a:pt x="4623792" y="193495"/>
                  <a:pt x="4608468" y="190907"/>
                </a:cubicBezTo>
                <a:cubicBezTo>
                  <a:pt x="4591296" y="210852"/>
                  <a:pt x="4573384" y="224543"/>
                  <a:pt x="4554732" y="231979"/>
                </a:cubicBezTo>
                <a:cubicBezTo>
                  <a:pt x="4536081" y="239415"/>
                  <a:pt x="4533611" y="234783"/>
                  <a:pt x="4547322" y="218083"/>
                </a:cubicBezTo>
                <a:cubicBezTo>
                  <a:pt x="4561033" y="201383"/>
                  <a:pt x="4574570" y="180949"/>
                  <a:pt x="4587932" y="156782"/>
                </a:cubicBezTo>
                <a:cubicBezTo>
                  <a:pt x="4601294" y="132615"/>
                  <a:pt x="4607975" y="113702"/>
                  <a:pt x="4607975" y="100042"/>
                </a:cubicBezTo>
                <a:cubicBezTo>
                  <a:pt x="4593227" y="105177"/>
                  <a:pt x="4580235" y="108073"/>
                  <a:pt x="4568998" y="108731"/>
                </a:cubicBezTo>
                <a:cubicBezTo>
                  <a:pt x="4557762" y="109388"/>
                  <a:pt x="4545658" y="103883"/>
                  <a:pt x="4532686" y="92215"/>
                </a:cubicBezTo>
                <a:cubicBezTo>
                  <a:pt x="4519714" y="80548"/>
                  <a:pt x="4522287" y="74714"/>
                  <a:pt x="4540405" y="74714"/>
                </a:cubicBezTo>
                <a:cubicBezTo>
                  <a:pt x="4555626" y="74714"/>
                  <a:pt x="4572880" y="73430"/>
                  <a:pt x="4592169" y="70863"/>
                </a:cubicBezTo>
                <a:cubicBezTo>
                  <a:pt x="4611457" y="68295"/>
                  <a:pt x="4631069" y="65142"/>
                  <a:pt x="4651004" y="61403"/>
                </a:cubicBezTo>
                <a:cubicBezTo>
                  <a:pt x="4670940" y="57665"/>
                  <a:pt x="4688359" y="53788"/>
                  <a:pt x="4703262" y="49772"/>
                </a:cubicBezTo>
                <a:cubicBezTo>
                  <a:pt x="4706987" y="48768"/>
                  <a:pt x="4710595" y="48207"/>
                  <a:pt x="4714085" y="48090"/>
                </a:cubicBezTo>
                <a:close/>
                <a:moveTo>
                  <a:pt x="7098467" y="46798"/>
                </a:moveTo>
                <a:cubicBezTo>
                  <a:pt x="7102705" y="46428"/>
                  <a:pt x="7108270" y="46737"/>
                  <a:pt x="7115162" y="47723"/>
                </a:cubicBezTo>
                <a:cubicBezTo>
                  <a:pt x="7140489" y="50537"/>
                  <a:pt x="7156398" y="56319"/>
                  <a:pt x="7162890" y="65070"/>
                </a:cubicBezTo>
                <a:cubicBezTo>
                  <a:pt x="7169380" y="73821"/>
                  <a:pt x="7171004" y="85062"/>
                  <a:pt x="7167758" y="98794"/>
                </a:cubicBezTo>
                <a:cubicBezTo>
                  <a:pt x="7164512" y="112526"/>
                  <a:pt x="7155490" y="115330"/>
                  <a:pt x="7140689" y="107206"/>
                </a:cubicBezTo>
                <a:cubicBezTo>
                  <a:pt x="7125889" y="99081"/>
                  <a:pt x="7111043" y="86151"/>
                  <a:pt x="7096150" y="68413"/>
                </a:cubicBezTo>
                <a:cubicBezTo>
                  <a:pt x="7084980" y="55110"/>
                  <a:pt x="7085754" y="47905"/>
                  <a:pt x="7098467" y="46798"/>
                </a:cubicBezTo>
                <a:close/>
                <a:moveTo>
                  <a:pt x="5111469" y="42527"/>
                </a:moveTo>
                <a:cubicBezTo>
                  <a:pt x="5113810" y="42545"/>
                  <a:pt x="5116729" y="43065"/>
                  <a:pt x="5120226" y="44087"/>
                </a:cubicBezTo>
                <a:cubicBezTo>
                  <a:pt x="5134215" y="48175"/>
                  <a:pt x="5144891" y="52951"/>
                  <a:pt x="5152255" y="58415"/>
                </a:cubicBezTo>
                <a:cubicBezTo>
                  <a:pt x="5159619" y="63879"/>
                  <a:pt x="5161642" y="69615"/>
                  <a:pt x="5158325" y="75623"/>
                </a:cubicBezTo>
                <a:cubicBezTo>
                  <a:pt x="5155007" y="81632"/>
                  <a:pt x="5151757" y="94799"/>
                  <a:pt x="5148573" y="115124"/>
                </a:cubicBezTo>
                <a:cubicBezTo>
                  <a:pt x="5145389" y="135450"/>
                  <a:pt x="5138046" y="164182"/>
                  <a:pt x="5126542" y="201321"/>
                </a:cubicBezTo>
                <a:cubicBezTo>
                  <a:pt x="5153246" y="204854"/>
                  <a:pt x="5171204" y="211314"/>
                  <a:pt x="5180417" y="220702"/>
                </a:cubicBezTo>
                <a:cubicBezTo>
                  <a:pt x="5189630" y="230089"/>
                  <a:pt x="5191699" y="241007"/>
                  <a:pt x="5186626" y="253455"/>
                </a:cubicBezTo>
                <a:cubicBezTo>
                  <a:pt x="5181552" y="265903"/>
                  <a:pt x="5171399" y="265652"/>
                  <a:pt x="5156168" y="252700"/>
                </a:cubicBezTo>
                <a:cubicBezTo>
                  <a:pt x="5140937" y="239749"/>
                  <a:pt x="5129326" y="228826"/>
                  <a:pt x="5121335" y="219932"/>
                </a:cubicBezTo>
                <a:lnTo>
                  <a:pt x="5094711" y="270913"/>
                </a:lnTo>
                <a:lnTo>
                  <a:pt x="5054761" y="270913"/>
                </a:lnTo>
                <a:lnTo>
                  <a:pt x="5065719" y="255288"/>
                </a:lnTo>
                <a:cubicBezTo>
                  <a:pt x="5079112" y="231060"/>
                  <a:pt x="5089018" y="205481"/>
                  <a:pt x="5095437" y="178551"/>
                </a:cubicBezTo>
                <a:cubicBezTo>
                  <a:pt x="5101857" y="151621"/>
                  <a:pt x="5106356" y="127444"/>
                  <a:pt x="5108933" y="106019"/>
                </a:cubicBezTo>
                <a:cubicBezTo>
                  <a:pt x="5111511" y="84595"/>
                  <a:pt x="5110540" y="67895"/>
                  <a:pt x="5106021" y="55919"/>
                </a:cubicBezTo>
                <a:cubicBezTo>
                  <a:pt x="5102632" y="46937"/>
                  <a:pt x="5104448" y="42473"/>
                  <a:pt x="5111469" y="42527"/>
                </a:cubicBezTo>
                <a:close/>
                <a:moveTo>
                  <a:pt x="5822010" y="42045"/>
                </a:moveTo>
                <a:cubicBezTo>
                  <a:pt x="5825171" y="41545"/>
                  <a:pt x="5829380" y="41881"/>
                  <a:pt x="5834639" y="43055"/>
                </a:cubicBezTo>
                <a:cubicBezTo>
                  <a:pt x="5855673" y="47749"/>
                  <a:pt x="5872147" y="54666"/>
                  <a:pt x="5884061" y="63807"/>
                </a:cubicBezTo>
                <a:cubicBezTo>
                  <a:pt x="5895975" y="72948"/>
                  <a:pt x="5900715" y="86104"/>
                  <a:pt x="5898281" y="103277"/>
                </a:cubicBezTo>
                <a:cubicBezTo>
                  <a:pt x="5895847" y="120450"/>
                  <a:pt x="5885761" y="122627"/>
                  <a:pt x="5868024" y="109809"/>
                </a:cubicBezTo>
                <a:cubicBezTo>
                  <a:pt x="5850286" y="96991"/>
                  <a:pt x="5834905" y="83434"/>
                  <a:pt x="5821882" y="69137"/>
                </a:cubicBezTo>
                <a:cubicBezTo>
                  <a:pt x="5812485" y="52576"/>
                  <a:pt x="5812527" y="43545"/>
                  <a:pt x="5822010" y="42045"/>
                </a:cubicBezTo>
                <a:close/>
                <a:moveTo>
                  <a:pt x="1167180" y="39605"/>
                </a:moveTo>
                <a:cubicBezTo>
                  <a:pt x="1169136" y="39276"/>
                  <a:pt x="1171687" y="39455"/>
                  <a:pt x="1174832" y="40143"/>
                </a:cubicBezTo>
                <a:cubicBezTo>
                  <a:pt x="1187413" y="42896"/>
                  <a:pt x="1198408" y="47261"/>
                  <a:pt x="1207816" y="53238"/>
                </a:cubicBezTo>
                <a:cubicBezTo>
                  <a:pt x="1217224" y="59216"/>
                  <a:pt x="1220290" y="66498"/>
                  <a:pt x="1217014" y="75084"/>
                </a:cubicBezTo>
                <a:cubicBezTo>
                  <a:pt x="1213737" y="83670"/>
                  <a:pt x="1211791" y="96447"/>
                  <a:pt x="1211175" y="113414"/>
                </a:cubicBezTo>
                <a:cubicBezTo>
                  <a:pt x="1210559" y="130381"/>
                  <a:pt x="1209634" y="157424"/>
                  <a:pt x="1208402" y="194542"/>
                </a:cubicBezTo>
                <a:cubicBezTo>
                  <a:pt x="1223911" y="190824"/>
                  <a:pt x="1239563" y="186352"/>
                  <a:pt x="1255359" y="181124"/>
                </a:cubicBezTo>
                <a:cubicBezTo>
                  <a:pt x="1271156" y="175896"/>
                  <a:pt x="1284677" y="178043"/>
                  <a:pt x="1295923" y="187563"/>
                </a:cubicBezTo>
                <a:cubicBezTo>
                  <a:pt x="1307170" y="197084"/>
                  <a:pt x="1303298" y="204130"/>
                  <a:pt x="1284307" y="208701"/>
                </a:cubicBezTo>
                <a:cubicBezTo>
                  <a:pt x="1265317" y="213271"/>
                  <a:pt x="1239789" y="219254"/>
                  <a:pt x="1207724" y="226649"/>
                </a:cubicBezTo>
                <a:cubicBezTo>
                  <a:pt x="1206840" y="232708"/>
                  <a:pt x="1206409" y="236031"/>
                  <a:pt x="1206430" y="236616"/>
                </a:cubicBezTo>
                <a:cubicBezTo>
                  <a:pt x="1206450" y="237202"/>
                  <a:pt x="1205813" y="241705"/>
                  <a:pt x="1204519" y="250127"/>
                </a:cubicBezTo>
                <a:lnTo>
                  <a:pt x="1222249" y="270913"/>
                </a:lnTo>
                <a:lnTo>
                  <a:pt x="1161675" y="270913"/>
                </a:lnTo>
                <a:lnTo>
                  <a:pt x="1171427" y="233458"/>
                </a:lnTo>
                <a:cubicBezTo>
                  <a:pt x="1150475" y="239846"/>
                  <a:pt x="1135423" y="244021"/>
                  <a:pt x="1126272" y="245983"/>
                </a:cubicBezTo>
                <a:cubicBezTo>
                  <a:pt x="1117121" y="247945"/>
                  <a:pt x="1106891" y="244535"/>
                  <a:pt x="1095583" y="235754"/>
                </a:cubicBezTo>
                <a:cubicBezTo>
                  <a:pt x="1084275" y="226972"/>
                  <a:pt x="1085513" y="222124"/>
                  <a:pt x="1099296" y="221210"/>
                </a:cubicBezTo>
                <a:cubicBezTo>
                  <a:pt x="1113079" y="220296"/>
                  <a:pt x="1137801" y="215084"/>
                  <a:pt x="1173461" y="205573"/>
                </a:cubicBezTo>
                <a:cubicBezTo>
                  <a:pt x="1174693" y="176384"/>
                  <a:pt x="1175310" y="147616"/>
                  <a:pt x="1175310" y="119268"/>
                </a:cubicBezTo>
                <a:cubicBezTo>
                  <a:pt x="1175310" y="90819"/>
                  <a:pt x="1172084" y="69831"/>
                  <a:pt x="1165635" y="56304"/>
                </a:cubicBezTo>
                <a:cubicBezTo>
                  <a:pt x="1160797" y="46159"/>
                  <a:pt x="1161312" y="40593"/>
                  <a:pt x="1167180" y="39605"/>
                </a:cubicBezTo>
                <a:close/>
                <a:moveTo>
                  <a:pt x="1699463" y="39485"/>
                </a:moveTo>
                <a:cubicBezTo>
                  <a:pt x="1713684" y="38386"/>
                  <a:pt x="1725217" y="41599"/>
                  <a:pt x="1734060" y="49125"/>
                </a:cubicBezTo>
                <a:cubicBezTo>
                  <a:pt x="1745850" y="59159"/>
                  <a:pt x="1742163" y="66934"/>
                  <a:pt x="1722998" y="72450"/>
                </a:cubicBezTo>
                <a:cubicBezTo>
                  <a:pt x="1703833" y="77965"/>
                  <a:pt x="1686578" y="82325"/>
                  <a:pt x="1671234" y="85529"/>
                </a:cubicBezTo>
                <a:cubicBezTo>
                  <a:pt x="1655890" y="88734"/>
                  <a:pt x="1639446" y="91312"/>
                  <a:pt x="1621904" y="93263"/>
                </a:cubicBezTo>
                <a:cubicBezTo>
                  <a:pt x="1604361" y="95215"/>
                  <a:pt x="1588709" y="91363"/>
                  <a:pt x="1574946" y="81709"/>
                </a:cubicBezTo>
                <a:cubicBezTo>
                  <a:pt x="1561184" y="72054"/>
                  <a:pt x="1561579" y="65907"/>
                  <a:pt x="1576132" y="63268"/>
                </a:cubicBezTo>
                <a:cubicBezTo>
                  <a:pt x="1590686" y="60628"/>
                  <a:pt x="1607073" y="58014"/>
                  <a:pt x="1625293" y="55426"/>
                </a:cubicBezTo>
                <a:cubicBezTo>
                  <a:pt x="1643308" y="51790"/>
                  <a:pt x="1662992" y="47322"/>
                  <a:pt x="1684344" y="42023"/>
                </a:cubicBezTo>
                <a:cubicBezTo>
                  <a:pt x="1689683" y="40698"/>
                  <a:pt x="1694722" y="39852"/>
                  <a:pt x="1699463" y="39485"/>
                </a:cubicBezTo>
                <a:close/>
                <a:moveTo>
                  <a:pt x="3665693" y="36406"/>
                </a:moveTo>
                <a:cubicBezTo>
                  <a:pt x="3668812" y="36746"/>
                  <a:pt x="3672098" y="37447"/>
                  <a:pt x="3675552" y="38510"/>
                </a:cubicBezTo>
                <a:cubicBezTo>
                  <a:pt x="3689366" y="42762"/>
                  <a:pt x="3698378" y="50588"/>
                  <a:pt x="3702589" y="61989"/>
                </a:cubicBezTo>
                <a:cubicBezTo>
                  <a:pt x="3706800" y="73389"/>
                  <a:pt x="3706533" y="85945"/>
                  <a:pt x="3701788" y="99657"/>
                </a:cubicBezTo>
                <a:cubicBezTo>
                  <a:pt x="3697043" y="113368"/>
                  <a:pt x="3690008" y="126232"/>
                  <a:pt x="3680682" y="138249"/>
                </a:cubicBezTo>
                <a:cubicBezTo>
                  <a:pt x="3671356" y="150265"/>
                  <a:pt x="3658688" y="162693"/>
                  <a:pt x="3642675" y="175531"/>
                </a:cubicBezTo>
                <a:cubicBezTo>
                  <a:pt x="3626663" y="188370"/>
                  <a:pt x="3616259" y="193505"/>
                  <a:pt x="3611463" y="190937"/>
                </a:cubicBezTo>
                <a:cubicBezTo>
                  <a:pt x="3606666" y="188370"/>
                  <a:pt x="3610179" y="180641"/>
                  <a:pt x="3622000" y="167751"/>
                </a:cubicBezTo>
                <a:cubicBezTo>
                  <a:pt x="3633822" y="154862"/>
                  <a:pt x="3642223" y="144370"/>
                  <a:pt x="3647205" y="136277"/>
                </a:cubicBezTo>
                <a:cubicBezTo>
                  <a:pt x="3652186" y="128183"/>
                  <a:pt x="3657850" y="119977"/>
                  <a:pt x="3664198" y="111658"/>
                </a:cubicBezTo>
                <a:cubicBezTo>
                  <a:pt x="3651935" y="111658"/>
                  <a:pt x="3642747" y="107426"/>
                  <a:pt x="3636636" y="98963"/>
                </a:cubicBezTo>
                <a:cubicBezTo>
                  <a:pt x="3630525" y="90500"/>
                  <a:pt x="3627798" y="80907"/>
                  <a:pt x="3628456" y="70185"/>
                </a:cubicBezTo>
                <a:cubicBezTo>
                  <a:pt x="3629113" y="59462"/>
                  <a:pt x="3633673" y="50439"/>
                  <a:pt x="3642136" y="43116"/>
                </a:cubicBezTo>
                <a:cubicBezTo>
                  <a:pt x="3648484" y="37624"/>
                  <a:pt x="3656336" y="35387"/>
                  <a:pt x="3665693" y="36406"/>
                </a:cubicBezTo>
                <a:close/>
                <a:moveTo>
                  <a:pt x="3565153" y="36406"/>
                </a:moveTo>
                <a:cubicBezTo>
                  <a:pt x="3568272" y="36746"/>
                  <a:pt x="3571559" y="37447"/>
                  <a:pt x="3575012" y="38510"/>
                </a:cubicBezTo>
                <a:cubicBezTo>
                  <a:pt x="3588826" y="42762"/>
                  <a:pt x="3597838" y="50588"/>
                  <a:pt x="3602049" y="61989"/>
                </a:cubicBezTo>
                <a:cubicBezTo>
                  <a:pt x="3606261" y="73389"/>
                  <a:pt x="3605994" y="85945"/>
                  <a:pt x="3601249" y="99657"/>
                </a:cubicBezTo>
                <a:cubicBezTo>
                  <a:pt x="3596503" y="113368"/>
                  <a:pt x="3589468" y="126232"/>
                  <a:pt x="3580142" y="138249"/>
                </a:cubicBezTo>
                <a:cubicBezTo>
                  <a:pt x="3570816" y="150265"/>
                  <a:pt x="3558148" y="162693"/>
                  <a:pt x="3542135" y="175531"/>
                </a:cubicBezTo>
                <a:cubicBezTo>
                  <a:pt x="3526123" y="188370"/>
                  <a:pt x="3515719" y="193505"/>
                  <a:pt x="3510923" y="190937"/>
                </a:cubicBezTo>
                <a:cubicBezTo>
                  <a:pt x="3506126" y="188370"/>
                  <a:pt x="3509639" y="180641"/>
                  <a:pt x="3521460" y="167751"/>
                </a:cubicBezTo>
                <a:cubicBezTo>
                  <a:pt x="3533282" y="154862"/>
                  <a:pt x="3541683" y="144370"/>
                  <a:pt x="3546665" y="136277"/>
                </a:cubicBezTo>
                <a:cubicBezTo>
                  <a:pt x="3551646" y="128183"/>
                  <a:pt x="3557311" y="119977"/>
                  <a:pt x="3563658" y="111658"/>
                </a:cubicBezTo>
                <a:cubicBezTo>
                  <a:pt x="3551395" y="111658"/>
                  <a:pt x="3542207" y="107426"/>
                  <a:pt x="3536097" y="98963"/>
                </a:cubicBezTo>
                <a:cubicBezTo>
                  <a:pt x="3529986" y="90500"/>
                  <a:pt x="3527258" y="80907"/>
                  <a:pt x="3527916" y="70185"/>
                </a:cubicBezTo>
                <a:cubicBezTo>
                  <a:pt x="3528573" y="59462"/>
                  <a:pt x="3533133" y="50439"/>
                  <a:pt x="3541596" y="43116"/>
                </a:cubicBezTo>
                <a:cubicBezTo>
                  <a:pt x="3547944" y="37624"/>
                  <a:pt x="3555796" y="35387"/>
                  <a:pt x="3565153" y="36406"/>
                </a:cubicBezTo>
                <a:close/>
                <a:moveTo>
                  <a:pt x="8797630" y="34704"/>
                </a:moveTo>
                <a:cubicBezTo>
                  <a:pt x="8799745" y="34258"/>
                  <a:pt x="8802533" y="34458"/>
                  <a:pt x="8805997" y="35306"/>
                </a:cubicBezTo>
                <a:cubicBezTo>
                  <a:pt x="8819852" y="38695"/>
                  <a:pt x="8833101" y="44426"/>
                  <a:pt x="8845745" y="52499"/>
                </a:cubicBezTo>
                <a:cubicBezTo>
                  <a:pt x="8858389" y="60571"/>
                  <a:pt x="8862101" y="68593"/>
                  <a:pt x="8856884" y="76563"/>
                </a:cubicBezTo>
                <a:cubicBezTo>
                  <a:pt x="8851666" y="84533"/>
                  <a:pt x="8848107" y="105598"/>
                  <a:pt x="8846207" y="139759"/>
                </a:cubicBezTo>
                <a:cubicBezTo>
                  <a:pt x="8844308" y="173919"/>
                  <a:pt x="8842741" y="217323"/>
                  <a:pt x="8841508" y="269970"/>
                </a:cubicBezTo>
                <a:cubicBezTo>
                  <a:pt x="8867411" y="232955"/>
                  <a:pt x="8883516" y="206272"/>
                  <a:pt x="8889822" y="189921"/>
                </a:cubicBezTo>
                <a:cubicBezTo>
                  <a:pt x="8896128" y="173570"/>
                  <a:pt x="8898957" y="160264"/>
                  <a:pt x="8898310" y="150004"/>
                </a:cubicBezTo>
                <a:cubicBezTo>
                  <a:pt x="8897663" y="139743"/>
                  <a:pt x="8908658" y="142609"/>
                  <a:pt x="8931295" y="158600"/>
                </a:cubicBezTo>
                <a:cubicBezTo>
                  <a:pt x="8953931" y="174592"/>
                  <a:pt x="8961326" y="185078"/>
                  <a:pt x="8953479" y="190059"/>
                </a:cubicBezTo>
                <a:cubicBezTo>
                  <a:pt x="8945633" y="195041"/>
                  <a:pt x="8930212" y="209671"/>
                  <a:pt x="8907215" y="233951"/>
                </a:cubicBezTo>
                <a:lnTo>
                  <a:pt x="8868086" y="270913"/>
                </a:lnTo>
                <a:lnTo>
                  <a:pt x="8806797" y="270913"/>
                </a:lnTo>
                <a:lnTo>
                  <a:pt x="8807476" y="246484"/>
                </a:lnTo>
                <a:cubicBezTo>
                  <a:pt x="8808103" y="215163"/>
                  <a:pt x="8808416" y="186295"/>
                  <a:pt x="8808416" y="159879"/>
                </a:cubicBezTo>
                <a:cubicBezTo>
                  <a:pt x="8808416" y="108053"/>
                  <a:pt x="8804549" y="73487"/>
                  <a:pt x="8796815" y="56181"/>
                </a:cubicBezTo>
                <a:cubicBezTo>
                  <a:pt x="8791015" y="43201"/>
                  <a:pt x="8791287" y="36042"/>
                  <a:pt x="8797630" y="34704"/>
                </a:cubicBezTo>
                <a:close/>
                <a:moveTo>
                  <a:pt x="7379062" y="34270"/>
                </a:moveTo>
                <a:cubicBezTo>
                  <a:pt x="7384458" y="34293"/>
                  <a:pt x="7390776" y="35665"/>
                  <a:pt x="7398016" y="38387"/>
                </a:cubicBezTo>
                <a:cubicBezTo>
                  <a:pt x="7412498" y="43830"/>
                  <a:pt x="7424638" y="51087"/>
                  <a:pt x="7434436" y="60156"/>
                </a:cubicBezTo>
                <a:cubicBezTo>
                  <a:pt x="7444234" y="69225"/>
                  <a:pt x="7444126" y="78073"/>
                  <a:pt x="7434112" y="86700"/>
                </a:cubicBezTo>
                <a:cubicBezTo>
                  <a:pt x="7424098" y="95328"/>
                  <a:pt x="7410737" y="118401"/>
                  <a:pt x="7394026" y="155919"/>
                </a:cubicBezTo>
                <a:cubicBezTo>
                  <a:pt x="7377316" y="193438"/>
                  <a:pt x="7364554" y="201886"/>
                  <a:pt x="7355742" y="181262"/>
                </a:cubicBezTo>
                <a:cubicBezTo>
                  <a:pt x="7346827" y="182454"/>
                  <a:pt x="7334132" y="184159"/>
                  <a:pt x="7317658" y="186377"/>
                </a:cubicBezTo>
                <a:lnTo>
                  <a:pt x="7317658" y="219685"/>
                </a:lnTo>
                <a:cubicBezTo>
                  <a:pt x="7338446" y="215967"/>
                  <a:pt x="7358952" y="211171"/>
                  <a:pt x="7379174" y="205296"/>
                </a:cubicBezTo>
                <a:cubicBezTo>
                  <a:pt x="7399398" y="199421"/>
                  <a:pt x="7415790" y="200679"/>
                  <a:pt x="7428350" y="209070"/>
                </a:cubicBezTo>
                <a:cubicBezTo>
                  <a:pt x="7440912" y="217461"/>
                  <a:pt x="7444707" y="224569"/>
                  <a:pt x="7439736" y="230392"/>
                </a:cubicBezTo>
                <a:cubicBezTo>
                  <a:pt x="7434764" y="236216"/>
                  <a:pt x="7419472" y="239785"/>
                  <a:pt x="7393856" y="241099"/>
                </a:cubicBezTo>
                <a:cubicBezTo>
                  <a:pt x="7368242" y="242414"/>
                  <a:pt x="7343098" y="244838"/>
                  <a:pt x="7318428" y="248371"/>
                </a:cubicBezTo>
                <a:lnTo>
                  <a:pt x="7317658" y="249973"/>
                </a:lnTo>
                <a:lnTo>
                  <a:pt x="7343223" y="270913"/>
                </a:lnTo>
                <a:lnTo>
                  <a:pt x="7286420" y="270913"/>
                </a:lnTo>
                <a:lnTo>
                  <a:pt x="7286476" y="266335"/>
                </a:lnTo>
                <a:lnTo>
                  <a:pt x="7283130" y="270913"/>
                </a:lnTo>
                <a:lnTo>
                  <a:pt x="7249512" y="270913"/>
                </a:lnTo>
                <a:lnTo>
                  <a:pt x="7259424" y="258601"/>
                </a:lnTo>
                <a:lnTo>
                  <a:pt x="7215584" y="270913"/>
                </a:lnTo>
                <a:lnTo>
                  <a:pt x="7195790" y="270913"/>
                </a:lnTo>
                <a:lnTo>
                  <a:pt x="7176954" y="261220"/>
                </a:lnTo>
                <a:cubicBezTo>
                  <a:pt x="7162319" y="251380"/>
                  <a:pt x="7165847" y="245239"/>
                  <a:pt x="7187539" y="242794"/>
                </a:cubicBezTo>
                <a:cubicBezTo>
                  <a:pt x="7209230" y="240350"/>
                  <a:pt x="7242210" y="234937"/>
                  <a:pt x="7286476" y="226556"/>
                </a:cubicBezTo>
                <a:lnTo>
                  <a:pt x="7286476" y="190907"/>
                </a:lnTo>
                <a:cubicBezTo>
                  <a:pt x="7278239" y="193433"/>
                  <a:pt x="7268164" y="195765"/>
                  <a:pt x="7256250" y="197901"/>
                </a:cubicBezTo>
                <a:cubicBezTo>
                  <a:pt x="7246657" y="217744"/>
                  <a:pt x="7238358" y="218545"/>
                  <a:pt x="7231354" y="200304"/>
                </a:cubicBezTo>
                <a:cubicBezTo>
                  <a:pt x="7224349" y="182063"/>
                  <a:pt x="7217986" y="161502"/>
                  <a:pt x="7212266" y="138618"/>
                </a:cubicBezTo>
                <a:cubicBezTo>
                  <a:pt x="7206544" y="115735"/>
                  <a:pt x="7200402" y="98398"/>
                  <a:pt x="7193840" y="86608"/>
                </a:cubicBezTo>
                <a:cubicBezTo>
                  <a:pt x="7187276" y="74817"/>
                  <a:pt x="7189840" y="68922"/>
                  <a:pt x="7201528" y="68922"/>
                </a:cubicBezTo>
                <a:cubicBezTo>
                  <a:pt x="7209620" y="68922"/>
                  <a:pt x="7217422" y="69235"/>
                  <a:pt x="7224929" y="69861"/>
                </a:cubicBezTo>
                <a:cubicBezTo>
                  <a:pt x="7232438" y="70488"/>
                  <a:pt x="7254104" y="67720"/>
                  <a:pt x="7289928" y="61557"/>
                </a:cubicBezTo>
                <a:cubicBezTo>
                  <a:pt x="7333311" y="51369"/>
                  <a:pt x="7358551" y="43599"/>
                  <a:pt x="7365648" y="38248"/>
                </a:cubicBezTo>
                <a:cubicBezTo>
                  <a:pt x="7369196" y="35573"/>
                  <a:pt x="7373668" y="34246"/>
                  <a:pt x="7379062" y="34270"/>
                </a:cubicBezTo>
                <a:close/>
                <a:moveTo>
                  <a:pt x="1035361" y="34212"/>
                </a:moveTo>
                <a:cubicBezTo>
                  <a:pt x="1045180" y="35598"/>
                  <a:pt x="1055527" y="39270"/>
                  <a:pt x="1066404" y="45227"/>
                </a:cubicBezTo>
                <a:cubicBezTo>
                  <a:pt x="1077281" y="51184"/>
                  <a:pt x="1081405" y="57845"/>
                  <a:pt x="1078775" y="65209"/>
                </a:cubicBezTo>
                <a:cubicBezTo>
                  <a:pt x="1076146" y="72573"/>
                  <a:pt x="1074518" y="81857"/>
                  <a:pt x="1073891" y="93063"/>
                </a:cubicBezTo>
                <a:cubicBezTo>
                  <a:pt x="1073265" y="104268"/>
                  <a:pt x="1072649" y="117184"/>
                  <a:pt x="1072043" y="131809"/>
                </a:cubicBezTo>
                <a:cubicBezTo>
                  <a:pt x="1071437" y="146434"/>
                  <a:pt x="1071134" y="175768"/>
                  <a:pt x="1071134" y="219808"/>
                </a:cubicBezTo>
                <a:lnTo>
                  <a:pt x="1070900" y="270913"/>
                </a:lnTo>
                <a:lnTo>
                  <a:pt x="1037731" y="270913"/>
                </a:lnTo>
                <a:lnTo>
                  <a:pt x="1038011" y="264393"/>
                </a:lnTo>
                <a:lnTo>
                  <a:pt x="1031555" y="270913"/>
                </a:lnTo>
                <a:lnTo>
                  <a:pt x="994993" y="270913"/>
                </a:lnTo>
                <a:lnTo>
                  <a:pt x="995706" y="270486"/>
                </a:lnTo>
                <a:cubicBezTo>
                  <a:pt x="1007692" y="263015"/>
                  <a:pt x="1021793" y="253979"/>
                  <a:pt x="1038011" y="243380"/>
                </a:cubicBezTo>
                <a:lnTo>
                  <a:pt x="1038011" y="113476"/>
                </a:lnTo>
                <a:cubicBezTo>
                  <a:pt x="1038011" y="88641"/>
                  <a:pt x="1035114" y="68875"/>
                  <a:pt x="1029322" y="54178"/>
                </a:cubicBezTo>
                <a:cubicBezTo>
                  <a:pt x="1023529" y="39481"/>
                  <a:pt x="1025542" y="32825"/>
                  <a:pt x="1035361" y="34212"/>
                </a:cubicBezTo>
                <a:close/>
                <a:moveTo>
                  <a:pt x="2225512" y="34104"/>
                </a:moveTo>
                <a:cubicBezTo>
                  <a:pt x="2241000" y="34104"/>
                  <a:pt x="2254239" y="37406"/>
                  <a:pt x="2265229" y="44010"/>
                </a:cubicBezTo>
                <a:cubicBezTo>
                  <a:pt x="2276219" y="50614"/>
                  <a:pt x="2281287" y="60315"/>
                  <a:pt x="2280435" y="73112"/>
                </a:cubicBezTo>
                <a:cubicBezTo>
                  <a:pt x="2279582" y="85909"/>
                  <a:pt x="2264746" y="86906"/>
                  <a:pt x="2235926" y="76101"/>
                </a:cubicBezTo>
                <a:cubicBezTo>
                  <a:pt x="2220870" y="63755"/>
                  <a:pt x="2211164" y="53670"/>
                  <a:pt x="2206809" y="45843"/>
                </a:cubicBezTo>
                <a:cubicBezTo>
                  <a:pt x="2202455" y="38017"/>
                  <a:pt x="2208689" y="34104"/>
                  <a:pt x="2225512" y="34104"/>
                </a:cubicBezTo>
                <a:close/>
                <a:moveTo>
                  <a:pt x="809843" y="32049"/>
                </a:moveTo>
                <a:cubicBezTo>
                  <a:pt x="811934" y="31817"/>
                  <a:pt x="813676" y="32081"/>
                  <a:pt x="815070" y="32841"/>
                </a:cubicBezTo>
                <a:cubicBezTo>
                  <a:pt x="820647" y="35881"/>
                  <a:pt x="817099" y="43615"/>
                  <a:pt x="804425" y="56042"/>
                </a:cubicBezTo>
                <a:cubicBezTo>
                  <a:pt x="791751" y="68470"/>
                  <a:pt x="782291" y="79059"/>
                  <a:pt x="776046" y="87809"/>
                </a:cubicBezTo>
                <a:cubicBezTo>
                  <a:pt x="769802" y="96560"/>
                  <a:pt x="764338" y="105721"/>
                  <a:pt x="759655" y="115294"/>
                </a:cubicBezTo>
                <a:cubicBezTo>
                  <a:pt x="773397" y="114000"/>
                  <a:pt x="783596" y="118113"/>
                  <a:pt x="790251" y="127634"/>
                </a:cubicBezTo>
                <a:cubicBezTo>
                  <a:pt x="796906" y="137155"/>
                  <a:pt x="799520" y="147061"/>
                  <a:pt x="798093" y="157352"/>
                </a:cubicBezTo>
                <a:cubicBezTo>
                  <a:pt x="796665" y="167643"/>
                  <a:pt x="791042" y="176456"/>
                  <a:pt x="781223" y="183789"/>
                </a:cubicBezTo>
                <a:cubicBezTo>
                  <a:pt x="771404" y="191122"/>
                  <a:pt x="760102" y="193022"/>
                  <a:pt x="747314" y="189489"/>
                </a:cubicBezTo>
                <a:cubicBezTo>
                  <a:pt x="734527" y="185956"/>
                  <a:pt x="725612" y="178315"/>
                  <a:pt x="720569" y="166565"/>
                </a:cubicBezTo>
                <a:cubicBezTo>
                  <a:pt x="715527" y="154815"/>
                  <a:pt x="715316" y="141525"/>
                  <a:pt x="719938" y="126694"/>
                </a:cubicBezTo>
                <a:cubicBezTo>
                  <a:pt x="724559" y="111863"/>
                  <a:pt x="731821" y="98172"/>
                  <a:pt x="741722" y="85622"/>
                </a:cubicBezTo>
                <a:cubicBezTo>
                  <a:pt x="751623" y="73071"/>
                  <a:pt x="764929" y="60376"/>
                  <a:pt x="781639" y="47538"/>
                </a:cubicBezTo>
                <a:cubicBezTo>
                  <a:pt x="794172" y="37909"/>
                  <a:pt x="803573" y="32746"/>
                  <a:pt x="809843" y="32049"/>
                </a:cubicBezTo>
                <a:close/>
                <a:moveTo>
                  <a:pt x="705430" y="32049"/>
                </a:moveTo>
                <a:cubicBezTo>
                  <a:pt x="707522" y="31817"/>
                  <a:pt x="709266" y="32081"/>
                  <a:pt x="710663" y="32841"/>
                </a:cubicBezTo>
                <a:cubicBezTo>
                  <a:pt x="716251" y="35881"/>
                  <a:pt x="712707" y="43615"/>
                  <a:pt x="700033" y="56042"/>
                </a:cubicBezTo>
                <a:cubicBezTo>
                  <a:pt x="687359" y="68470"/>
                  <a:pt x="677900" y="79054"/>
                  <a:pt x="671655" y="87794"/>
                </a:cubicBezTo>
                <a:cubicBezTo>
                  <a:pt x="665411" y="96534"/>
                  <a:pt x="659937" y="105701"/>
                  <a:pt x="655233" y="115294"/>
                </a:cubicBezTo>
                <a:cubicBezTo>
                  <a:pt x="668975" y="114000"/>
                  <a:pt x="679179" y="118108"/>
                  <a:pt x="685844" y="127619"/>
                </a:cubicBezTo>
                <a:cubicBezTo>
                  <a:pt x="692510" y="137129"/>
                  <a:pt x="695124" y="147035"/>
                  <a:pt x="693686" y="157337"/>
                </a:cubicBezTo>
                <a:cubicBezTo>
                  <a:pt x="692248" y="167638"/>
                  <a:pt x="686625" y="176456"/>
                  <a:pt x="676816" y="183789"/>
                </a:cubicBezTo>
                <a:cubicBezTo>
                  <a:pt x="667008" y="191122"/>
                  <a:pt x="655710" y="193022"/>
                  <a:pt x="642923" y="189489"/>
                </a:cubicBezTo>
                <a:cubicBezTo>
                  <a:pt x="630136" y="185956"/>
                  <a:pt x="621221" y="178315"/>
                  <a:pt x="616178" y="166565"/>
                </a:cubicBezTo>
                <a:cubicBezTo>
                  <a:pt x="611135" y="154815"/>
                  <a:pt x="610920" y="141525"/>
                  <a:pt x="615531" y="126694"/>
                </a:cubicBezTo>
                <a:cubicBezTo>
                  <a:pt x="620143" y="111863"/>
                  <a:pt x="627399" y="98172"/>
                  <a:pt x="637300" y="85622"/>
                </a:cubicBezTo>
                <a:cubicBezTo>
                  <a:pt x="647201" y="73071"/>
                  <a:pt x="660506" y="60376"/>
                  <a:pt x="677217" y="47538"/>
                </a:cubicBezTo>
                <a:cubicBezTo>
                  <a:pt x="689750" y="37909"/>
                  <a:pt x="699154" y="32746"/>
                  <a:pt x="705430" y="32049"/>
                </a:cubicBezTo>
                <a:close/>
                <a:moveTo>
                  <a:pt x="165971" y="31350"/>
                </a:moveTo>
                <a:cubicBezTo>
                  <a:pt x="170485" y="31404"/>
                  <a:pt x="174971" y="32481"/>
                  <a:pt x="179428" y="34582"/>
                </a:cubicBezTo>
                <a:cubicBezTo>
                  <a:pt x="188343" y="38782"/>
                  <a:pt x="198326" y="45227"/>
                  <a:pt x="209378" y="53916"/>
                </a:cubicBezTo>
                <a:cubicBezTo>
                  <a:pt x="220429" y="62605"/>
                  <a:pt x="222714" y="71520"/>
                  <a:pt x="216233" y="80661"/>
                </a:cubicBezTo>
                <a:cubicBezTo>
                  <a:pt x="209752" y="89802"/>
                  <a:pt x="206194" y="110246"/>
                  <a:pt x="205557" y="141992"/>
                </a:cubicBezTo>
                <a:cubicBezTo>
                  <a:pt x="204920" y="173739"/>
                  <a:pt x="203287" y="201085"/>
                  <a:pt x="200658" y="224030"/>
                </a:cubicBezTo>
                <a:cubicBezTo>
                  <a:pt x="198029" y="246974"/>
                  <a:pt x="193766" y="262339"/>
                  <a:pt x="187871" y="270124"/>
                </a:cubicBezTo>
                <a:lnTo>
                  <a:pt x="185701" y="270913"/>
                </a:lnTo>
                <a:lnTo>
                  <a:pt x="175645" y="270913"/>
                </a:lnTo>
                <a:lnTo>
                  <a:pt x="166610" y="260927"/>
                </a:lnTo>
                <a:cubicBezTo>
                  <a:pt x="158332" y="247010"/>
                  <a:pt x="155482" y="235009"/>
                  <a:pt x="158060" y="224923"/>
                </a:cubicBezTo>
                <a:cubicBezTo>
                  <a:pt x="160638" y="214837"/>
                  <a:pt x="162892" y="189736"/>
                  <a:pt x="164823" y="149618"/>
                </a:cubicBezTo>
                <a:cubicBezTo>
                  <a:pt x="166754" y="109501"/>
                  <a:pt x="166123" y="85411"/>
                  <a:pt x="162929" y="77349"/>
                </a:cubicBezTo>
                <a:cubicBezTo>
                  <a:pt x="159734" y="69286"/>
                  <a:pt x="155462" y="65563"/>
                  <a:pt x="150111" y="66179"/>
                </a:cubicBezTo>
                <a:cubicBezTo>
                  <a:pt x="144760" y="66796"/>
                  <a:pt x="130422" y="69050"/>
                  <a:pt x="107097" y="72943"/>
                </a:cubicBezTo>
                <a:cubicBezTo>
                  <a:pt x="83772" y="76835"/>
                  <a:pt x="67462" y="79577"/>
                  <a:pt x="58167" y="81169"/>
                </a:cubicBezTo>
                <a:cubicBezTo>
                  <a:pt x="48873" y="82761"/>
                  <a:pt x="44528" y="84317"/>
                  <a:pt x="45134" y="85837"/>
                </a:cubicBezTo>
                <a:cubicBezTo>
                  <a:pt x="45740" y="87357"/>
                  <a:pt x="45719" y="113501"/>
                  <a:pt x="45072" y="164270"/>
                </a:cubicBezTo>
                <a:cubicBezTo>
                  <a:pt x="44425" y="215038"/>
                  <a:pt x="41031" y="247637"/>
                  <a:pt x="34889" y="262067"/>
                </a:cubicBezTo>
                <a:lnTo>
                  <a:pt x="27091" y="270913"/>
                </a:lnTo>
                <a:lnTo>
                  <a:pt x="22034" y="270913"/>
                </a:lnTo>
                <a:lnTo>
                  <a:pt x="13567" y="263870"/>
                </a:lnTo>
                <a:cubicBezTo>
                  <a:pt x="5494" y="250641"/>
                  <a:pt x="3389" y="234475"/>
                  <a:pt x="7250" y="215371"/>
                </a:cubicBezTo>
                <a:cubicBezTo>
                  <a:pt x="11112" y="196268"/>
                  <a:pt x="12411" y="169667"/>
                  <a:pt x="11148" y="135568"/>
                </a:cubicBezTo>
                <a:cubicBezTo>
                  <a:pt x="9885" y="101469"/>
                  <a:pt x="6983" y="79254"/>
                  <a:pt x="2444" y="68922"/>
                </a:cubicBezTo>
                <a:cubicBezTo>
                  <a:pt x="-2096" y="58589"/>
                  <a:pt x="-309" y="54091"/>
                  <a:pt x="7805" y="55426"/>
                </a:cubicBezTo>
                <a:cubicBezTo>
                  <a:pt x="15919" y="56761"/>
                  <a:pt x="26662" y="58024"/>
                  <a:pt x="40034" y="59216"/>
                </a:cubicBezTo>
                <a:cubicBezTo>
                  <a:pt x="105767" y="46562"/>
                  <a:pt x="143204" y="38243"/>
                  <a:pt x="152344" y="34258"/>
                </a:cubicBezTo>
                <a:cubicBezTo>
                  <a:pt x="156915" y="32265"/>
                  <a:pt x="161457" y="31296"/>
                  <a:pt x="165971" y="31350"/>
                </a:cubicBezTo>
                <a:close/>
                <a:moveTo>
                  <a:pt x="8184036" y="30653"/>
                </a:moveTo>
                <a:cubicBezTo>
                  <a:pt x="8191904" y="29071"/>
                  <a:pt x="8202256" y="34181"/>
                  <a:pt x="8215095" y="45982"/>
                </a:cubicBezTo>
                <a:cubicBezTo>
                  <a:pt x="8227933" y="57783"/>
                  <a:pt x="8232493" y="65876"/>
                  <a:pt x="8228775" y="70262"/>
                </a:cubicBezTo>
                <a:cubicBezTo>
                  <a:pt x="8225058" y="74647"/>
                  <a:pt x="8221251" y="79439"/>
                  <a:pt x="8217360" y="84636"/>
                </a:cubicBezTo>
                <a:cubicBezTo>
                  <a:pt x="8213467" y="89833"/>
                  <a:pt x="8205872" y="101218"/>
                  <a:pt x="8194574" y="118791"/>
                </a:cubicBezTo>
                <a:cubicBezTo>
                  <a:pt x="8183277" y="136364"/>
                  <a:pt x="8175265" y="149238"/>
                  <a:pt x="8170541" y="157414"/>
                </a:cubicBezTo>
                <a:cubicBezTo>
                  <a:pt x="8187302" y="169944"/>
                  <a:pt x="8194718" y="181273"/>
                  <a:pt x="8192787" y="191400"/>
                </a:cubicBezTo>
                <a:cubicBezTo>
                  <a:pt x="8190857" y="201526"/>
                  <a:pt x="8189891" y="221308"/>
                  <a:pt x="8189891" y="250744"/>
                </a:cubicBezTo>
                <a:lnTo>
                  <a:pt x="8189642" y="270913"/>
                </a:lnTo>
                <a:lnTo>
                  <a:pt x="8156728" y="270913"/>
                </a:lnTo>
                <a:lnTo>
                  <a:pt x="8157988" y="248452"/>
                </a:lnTo>
                <a:cubicBezTo>
                  <a:pt x="8158468" y="236936"/>
                  <a:pt x="8158708" y="226741"/>
                  <a:pt x="8158708" y="217867"/>
                </a:cubicBezTo>
                <a:cubicBezTo>
                  <a:pt x="8158708" y="199524"/>
                  <a:pt x="8157004" y="184744"/>
                  <a:pt x="8153594" y="173529"/>
                </a:cubicBezTo>
                <a:cubicBezTo>
                  <a:pt x="8144454" y="189099"/>
                  <a:pt x="8132713" y="204377"/>
                  <a:pt x="8118376" y="219362"/>
                </a:cubicBezTo>
                <a:cubicBezTo>
                  <a:pt x="8104038" y="234346"/>
                  <a:pt x="8085262" y="248176"/>
                  <a:pt x="8062051" y="260850"/>
                </a:cubicBezTo>
                <a:cubicBezTo>
                  <a:pt x="8038840" y="273524"/>
                  <a:pt x="8036682" y="269241"/>
                  <a:pt x="8055580" y="248001"/>
                </a:cubicBezTo>
                <a:cubicBezTo>
                  <a:pt x="8074480" y="226762"/>
                  <a:pt x="8092006" y="204834"/>
                  <a:pt x="8108162" y="182218"/>
                </a:cubicBezTo>
                <a:cubicBezTo>
                  <a:pt x="8124318" y="159601"/>
                  <a:pt x="8137146" y="139738"/>
                  <a:pt x="8146646" y="122627"/>
                </a:cubicBezTo>
                <a:cubicBezTo>
                  <a:pt x="8156146" y="105516"/>
                  <a:pt x="8163756" y="90382"/>
                  <a:pt x="8169478" y="77225"/>
                </a:cubicBezTo>
                <a:cubicBezTo>
                  <a:pt x="8175198" y="64069"/>
                  <a:pt x="8177088" y="53413"/>
                  <a:pt x="8175147" y="45258"/>
                </a:cubicBezTo>
                <a:cubicBezTo>
                  <a:pt x="8173206" y="37103"/>
                  <a:pt x="8176169" y="32235"/>
                  <a:pt x="8184036" y="30653"/>
                </a:cubicBezTo>
                <a:close/>
                <a:moveTo>
                  <a:pt x="3215925" y="25838"/>
                </a:moveTo>
                <a:cubicBezTo>
                  <a:pt x="3218040" y="25992"/>
                  <a:pt x="3220561" y="26683"/>
                  <a:pt x="3223488" y="27911"/>
                </a:cubicBezTo>
                <a:cubicBezTo>
                  <a:pt x="3235197" y="32820"/>
                  <a:pt x="3245221" y="39547"/>
                  <a:pt x="3253561" y="48093"/>
                </a:cubicBezTo>
                <a:cubicBezTo>
                  <a:pt x="3261901" y="56638"/>
                  <a:pt x="3262610" y="63278"/>
                  <a:pt x="3255687" y="68013"/>
                </a:cubicBezTo>
                <a:cubicBezTo>
                  <a:pt x="3248764" y="72747"/>
                  <a:pt x="3240630" y="81411"/>
                  <a:pt x="3231284" y="94003"/>
                </a:cubicBezTo>
                <a:cubicBezTo>
                  <a:pt x="3250285" y="94167"/>
                  <a:pt x="3263364" y="91954"/>
                  <a:pt x="3270523" y="87363"/>
                </a:cubicBezTo>
                <a:cubicBezTo>
                  <a:pt x="3277682" y="82772"/>
                  <a:pt x="3286191" y="83275"/>
                  <a:pt x="3296051" y="88872"/>
                </a:cubicBezTo>
                <a:cubicBezTo>
                  <a:pt x="3305911" y="94470"/>
                  <a:pt x="3314014" y="101403"/>
                  <a:pt x="3320361" y="109671"/>
                </a:cubicBezTo>
                <a:cubicBezTo>
                  <a:pt x="3326709" y="117938"/>
                  <a:pt x="3325399" y="124008"/>
                  <a:pt x="3316433" y="127880"/>
                </a:cubicBezTo>
                <a:cubicBezTo>
                  <a:pt x="3307467" y="131753"/>
                  <a:pt x="3299589" y="140159"/>
                  <a:pt x="3292800" y="153100"/>
                </a:cubicBezTo>
                <a:cubicBezTo>
                  <a:pt x="3286011" y="166041"/>
                  <a:pt x="3275817" y="182433"/>
                  <a:pt x="3262219" y="202276"/>
                </a:cubicBezTo>
                <a:cubicBezTo>
                  <a:pt x="3283007" y="219901"/>
                  <a:pt x="3305084" y="235035"/>
                  <a:pt x="3328450" y="247678"/>
                </a:cubicBezTo>
                <a:lnTo>
                  <a:pt x="3378253" y="270913"/>
                </a:lnTo>
                <a:lnTo>
                  <a:pt x="3284561" y="270913"/>
                </a:lnTo>
                <a:lnTo>
                  <a:pt x="3278392" y="265079"/>
                </a:lnTo>
                <a:cubicBezTo>
                  <a:pt x="3268340" y="255193"/>
                  <a:pt x="3255954" y="242722"/>
                  <a:pt x="3241236" y="227665"/>
                </a:cubicBezTo>
                <a:lnTo>
                  <a:pt x="3201758" y="270913"/>
                </a:lnTo>
                <a:lnTo>
                  <a:pt x="3163378" y="270913"/>
                </a:lnTo>
                <a:lnTo>
                  <a:pt x="3175760" y="257584"/>
                </a:lnTo>
                <a:cubicBezTo>
                  <a:pt x="3187264" y="244150"/>
                  <a:pt x="3201180" y="226053"/>
                  <a:pt x="3217511" y="203293"/>
                </a:cubicBezTo>
                <a:cubicBezTo>
                  <a:pt x="3207261" y="191667"/>
                  <a:pt x="3196744" y="182382"/>
                  <a:pt x="3185959" y="175439"/>
                </a:cubicBezTo>
                <a:cubicBezTo>
                  <a:pt x="3177291" y="186244"/>
                  <a:pt x="3166203" y="194748"/>
                  <a:pt x="3152698" y="200951"/>
                </a:cubicBezTo>
                <a:cubicBezTo>
                  <a:pt x="3139192" y="207155"/>
                  <a:pt x="3138920" y="201033"/>
                  <a:pt x="3151881" y="182587"/>
                </a:cubicBezTo>
                <a:cubicBezTo>
                  <a:pt x="3164843" y="164141"/>
                  <a:pt x="3176448" y="143718"/>
                  <a:pt x="3186699" y="121317"/>
                </a:cubicBezTo>
                <a:cubicBezTo>
                  <a:pt x="3196949" y="98917"/>
                  <a:pt x="3203358" y="82648"/>
                  <a:pt x="3205925" y="72511"/>
                </a:cubicBezTo>
                <a:cubicBezTo>
                  <a:pt x="3208493" y="62374"/>
                  <a:pt x="3209135" y="51179"/>
                  <a:pt x="3207851" y="38926"/>
                </a:cubicBezTo>
                <a:cubicBezTo>
                  <a:pt x="3206888" y="29736"/>
                  <a:pt x="3209580" y="25374"/>
                  <a:pt x="3215925" y="25838"/>
                </a:cubicBezTo>
                <a:close/>
                <a:moveTo>
                  <a:pt x="5240513" y="24623"/>
                </a:moveTo>
                <a:cubicBezTo>
                  <a:pt x="5242685" y="24471"/>
                  <a:pt x="5245433" y="24822"/>
                  <a:pt x="5248758" y="25677"/>
                </a:cubicBezTo>
                <a:cubicBezTo>
                  <a:pt x="5262059" y="29097"/>
                  <a:pt x="5273372" y="34237"/>
                  <a:pt x="5282698" y="41098"/>
                </a:cubicBezTo>
                <a:cubicBezTo>
                  <a:pt x="5292023" y="47959"/>
                  <a:pt x="5294381" y="54727"/>
                  <a:pt x="5289769" y="61403"/>
                </a:cubicBezTo>
                <a:cubicBezTo>
                  <a:pt x="5285158" y="68079"/>
                  <a:pt x="5281615" y="80029"/>
                  <a:pt x="5279139" y="97253"/>
                </a:cubicBezTo>
                <a:cubicBezTo>
                  <a:pt x="5276664" y="114477"/>
                  <a:pt x="5272201" y="139676"/>
                  <a:pt x="5265751" y="172851"/>
                </a:cubicBezTo>
                <a:cubicBezTo>
                  <a:pt x="5288470" y="203005"/>
                  <a:pt x="5312832" y="230130"/>
                  <a:pt x="5338837" y="254225"/>
                </a:cubicBezTo>
                <a:lnTo>
                  <a:pt x="5359247" y="270913"/>
                </a:lnTo>
                <a:lnTo>
                  <a:pt x="5302032" y="270913"/>
                </a:lnTo>
                <a:lnTo>
                  <a:pt x="5300168" y="267921"/>
                </a:lnTo>
                <a:cubicBezTo>
                  <a:pt x="5288994" y="251149"/>
                  <a:pt x="5274933" y="226772"/>
                  <a:pt x="5257987" y="194789"/>
                </a:cubicBezTo>
                <a:cubicBezTo>
                  <a:pt x="5251968" y="218370"/>
                  <a:pt x="5244480" y="239031"/>
                  <a:pt x="5235521" y="256771"/>
                </a:cubicBezTo>
                <a:lnTo>
                  <a:pt x="5225569" y="270913"/>
                </a:lnTo>
                <a:lnTo>
                  <a:pt x="5184491" y="270913"/>
                </a:lnTo>
                <a:lnTo>
                  <a:pt x="5184792" y="270571"/>
                </a:lnTo>
                <a:cubicBezTo>
                  <a:pt x="5202571" y="245172"/>
                  <a:pt x="5215964" y="214129"/>
                  <a:pt x="5224971" y="177442"/>
                </a:cubicBezTo>
                <a:cubicBezTo>
                  <a:pt x="5233979" y="140755"/>
                  <a:pt x="5239448" y="111786"/>
                  <a:pt x="5241379" y="90536"/>
                </a:cubicBezTo>
                <a:cubicBezTo>
                  <a:pt x="5243310" y="69286"/>
                  <a:pt x="5241697" y="52309"/>
                  <a:pt x="5236541" y="39604"/>
                </a:cubicBezTo>
                <a:cubicBezTo>
                  <a:pt x="5232674" y="30075"/>
                  <a:pt x="5233999" y="25082"/>
                  <a:pt x="5240513" y="24623"/>
                </a:cubicBezTo>
                <a:close/>
                <a:moveTo>
                  <a:pt x="7828164" y="16670"/>
                </a:moveTo>
                <a:cubicBezTo>
                  <a:pt x="7830049" y="16132"/>
                  <a:pt x="7832624" y="16202"/>
                  <a:pt x="7835890" y="16880"/>
                </a:cubicBezTo>
                <a:cubicBezTo>
                  <a:pt x="7848955" y="19591"/>
                  <a:pt x="7861562" y="23515"/>
                  <a:pt x="7873712" y="28650"/>
                </a:cubicBezTo>
                <a:cubicBezTo>
                  <a:pt x="7885862" y="33786"/>
                  <a:pt x="7889674" y="42973"/>
                  <a:pt x="7885144" y="56212"/>
                </a:cubicBezTo>
                <a:cubicBezTo>
                  <a:pt x="7880614" y="69451"/>
                  <a:pt x="7878946" y="100093"/>
                  <a:pt x="7880137" y="148139"/>
                </a:cubicBezTo>
                <a:cubicBezTo>
                  <a:pt x="7901232" y="146969"/>
                  <a:pt x="7920074" y="144421"/>
                  <a:pt x="7936662" y="140498"/>
                </a:cubicBezTo>
                <a:cubicBezTo>
                  <a:pt x="7953249" y="136575"/>
                  <a:pt x="7968310" y="142064"/>
                  <a:pt x="7981848" y="156967"/>
                </a:cubicBezTo>
                <a:cubicBezTo>
                  <a:pt x="7995385" y="171870"/>
                  <a:pt x="7990583" y="178998"/>
                  <a:pt x="7967443" y="178351"/>
                </a:cubicBezTo>
                <a:cubicBezTo>
                  <a:pt x="7944303" y="177704"/>
                  <a:pt x="7915262" y="179136"/>
                  <a:pt x="7880322" y="182649"/>
                </a:cubicBezTo>
                <a:lnTo>
                  <a:pt x="7882708" y="270913"/>
                </a:lnTo>
                <a:lnTo>
                  <a:pt x="7845122" y="270913"/>
                </a:lnTo>
                <a:lnTo>
                  <a:pt x="7845229" y="243357"/>
                </a:lnTo>
                <a:cubicBezTo>
                  <a:pt x="7845268" y="226102"/>
                  <a:pt x="7845288" y="206687"/>
                  <a:pt x="7845288" y="185114"/>
                </a:cubicBezTo>
                <a:cubicBezTo>
                  <a:pt x="7800036" y="192858"/>
                  <a:pt x="7770744" y="198019"/>
                  <a:pt x="7757412" y="200597"/>
                </a:cubicBezTo>
                <a:cubicBezTo>
                  <a:pt x="7744081" y="203175"/>
                  <a:pt x="7730904" y="197654"/>
                  <a:pt x="7717880" y="184035"/>
                </a:cubicBezTo>
                <a:cubicBezTo>
                  <a:pt x="7704858" y="170417"/>
                  <a:pt x="7705114" y="164264"/>
                  <a:pt x="7718650" y="165579"/>
                </a:cubicBezTo>
                <a:cubicBezTo>
                  <a:pt x="7732188" y="166894"/>
                  <a:pt x="7749668" y="166606"/>
                  <a:pt x="7771093" y="164716"/>
                </a:cubicBezTo>
                <a:cubicBezTo>
                  <a:pt x="7792518" y="162827"/>
                  <a:pt x="7816612" y="160136"/>
                  <a:pt x="7843378" y="156644"/>
                </a:cubicBezTo>
                <a:cubicBezTo>
                  <a:pt x="7843378" y="94239"/>
                  <a:pt x="7838864" y="54666"/>
                  <a:pt x="7829836" y="37925"/>
                </a:cubicBezTo>
                <a:cubicBezTo>
                  <a:pt x="7823065" y="25369"/>
                  <a:pt x="7822508" y="18284"/>
                  <a:pt x="7828164" y="16670"/>
                </a:cubicBezTo>
                <a:close/>
                <a:moveTo>
                  <a:pt x="6725510" y="13610"/>
                </a:moveTo>
                <a:cubicBezTo>
                  <a:pt x="6728413" y="13302"/>
                  <a:pt x="6732060" y="13401"/>
                  <a:pt x="6736450" y="13907"/>
                </a:cubicBezTo>
                <a:cubicBezTo>
                  <a:pt x="6754013" y="15930"/>
                  <a:pt x="6768557" y="20182"/>
                  <a:pt x="6780080" y="26663"/>
                </a:cubicBezTo>
                <a:cubicBezTo>
                  <a:pt x="6791604" y="33144"/>
                  <a:pt x="6797366" y="43389"/>
                  <a:pt x="6797366" y="57398"/>
                </a:cubicBezTo>
                <a:cubicBezTo>
                  <a:pt x="6797366" y="72948"/>
                  <a:pt x="6792416" y="80019"/>
                  <a:pt x="6782514" y="78612"/>
                </a:cubicBezTo>
                <a:cubicBezTo>
                  <a:pt x="6772613" y="77205"/>
                  <a:pt x="6760618" y="70863"/>
                  <a:pt x="6746526" y="59586"/>
                </a:cubicBezTo>
                <a:cubicBezTo>
                  <a:pt x="6734735" y="49109"/>
                  <a:pt x="6725717" y="38371"/>
                  <a:pt x="6719473" y="27371"/>
                </a:cubicBezTo>
                <a:cubicBezTo>
                  <a:pt x="6714789" y="19122"/>
                  <a:pt x="6716802" y="14534"/>
                  <a:pt x="6725510" y="13610"/>
                </a:cubicBezTo>
                <a:close/>
                <a:moveTo>
                  <a:pt x="4835258" y="8360"/>
                </a:moveTo>
                <a:cubicBezTo>
                  <a:pt x="4837907" y="8430"/>
                  <a:pt x="4841297" y="9056"/>
                  <a:pt x="4845428" y="10240"/>
                </a:cubicBezTo>
                <a:cubicBezTo>
                  <a:pt x="4861954" y="14975"/>
                  <a:pt x="4875373" y="20557"/>
                  <a:pt x="4885684" y="26986"/>
                </a:cubicBezTo>
                <a:cubicBezTo>
                  <a:pt x="4897906" y="35100"/>
                  <a:pt x="4901743" y="44077"/>
                  <a:pt x="4897192" y="53916"/>
                </a:cubicBezTo>
                <a:cubicBezTo>
                  <a:pt x="4892643" y="63755"/>
                  <a:pt x="4890049" y="85786"/>
                  <a:pt x="4889413" y="120008"/>
                </a:cubicBezTo>
                <a:cubicBezTo>
                  <a:pt x="4888776" y="154230"/>
                  <a:pt x="4889099" y="189053"/>
                  <a:pt x="4890383" y="224476"/>
                </a:cubicBezTo>
                <a:lnTo>
                  <a:pt x="4892561" y="270913"/>
                </a:lnTo>
                <a:lnTo>
                  <a:pt x="4854590" y="270913"/>
                </a:lnTo>
                <a:lnTo>
                  <a:pt x="4854487" y="237048"/>
                </a:lnTo>
                <a:cubicBezTo>
                  <a:pt x="4853840" y="148607"/>
                  <a:pt x="4851637" y="94059"/>
                  <a:pt x="4847878" y="73405"/>
                </a:cubicBezTo>
                <a:cubicBezTo>
                  <a:pt x="4844119" y="52750"/>
                  <a:pt x="4838640" y="35876"/>
                  <a:pt x="4831439" y="22780"/>
                </a:cubicBezTo>
                <a:cubicBezTo>
                  <a:pt x="4826040" y="12959"/>
                  <a:pt x="4827313" y="8152"/>
                  <a:pt x="4835258" y="8360"/>
                </a:cubicBezTo>
                <a:close/>
                <a:moveTo>
                  <a:pt x="2653293" y="6209"/>
                </a:moveTo>
                <a:cubicBezTo>
                  <a:pt x="2655665" y="5872"/>
                  <a:pt x="2658808" y="6204"/>
                  <a:pt x="2662724" y="7205"/>
                </a:cubicBezTo>
                <a:cubicBezTo>
                  <a:pt x="2678387" y="11211"/>
                  <a:pt x="2693249" y="16572"/>
                  <a:pt x="2707309" y="23289"/>
                </a:cubicBezTo>
                <a:cubicBezTo>
                  <a:pt x="2721370" y="30006"/>
                  <a:pt x="2724847" y="38053"/>
                  <a:pt x="2717739" y="47430"/>
                </a:cubicBezTo>
                <a:cubicBezTo>
                  <a:pt x="2710631" y="56807"/>
                  <a:pt x="2707663" y="84584"/>
                  <a:pt x="2708834" y="130761"/>
                </a:cubicBezTo>
                <a:cubicBezTo>
                  <a:pt x="2745891" y="126941"/>
                  <a:pt x="2773719" y="123084"/>
                  <a:pt x="2792320" y="119191"/>
                </a:cubicBezTo>
                <a:cubicBezTo>
                  <a:pt x="2810920" y="115299"/>
                  <a:pt x="2825217" y="121446"/>
                  <a:pt x="2835210" y="137632"/>
                </a:cubicBezTo>
                <a:cubicBezTo>
                  <a:pt x="2845204" y="153819"/>
                  <a:pt x="2838887" y="160623"/>
                  <a:pt x="2816261" y="158045"/>
                </a:cubicBezTo>
                <a:cubicBezTo>
                  <a:pt x="2793634" y="155468"/>
                  <a:pt x="2757898" y="157188"/>
                  <a:pt x="2709050" y="163207"/>
                </a:cubicBezTo>
                <a:lnTo>
                  <a:pt x="2709793" y="270913"/>
                </a:lnTo>
                <a:lnTo>
                  <a:pt x="2669599" y="270913"/>
                </a:lnTo>
                <a:lnTo>
                  <a:pt x="2669923" y="249469"/>
                </a:lnTo>
                <a:cubicBezTo>
                  <a:pt x="2670085" y="231657"/>
                  <a:pt x="2670165" y="212136"/>
                  <a:pt x="2670165" y="190907"/>
                </a:cubicBezTo>
                <a:cubicBezTo>
                  <a:pt x="2661425" y="211458"/>
                  <a:pt x="2652098" y="230051"/>
                  <a:pt x="2642184" y="246684"/>
                </a:cubicBezTo>
                <a:lnTo>
                  <a:pt x="2624847" y="270913"/>
                </a:lnTo>
                <a:lnTo>
                  <a:pt x="2583651" y="270913"/>
                </a:lnTo>
                <a:lnTo>
                  <a:pt x="2587697" y="266458"/>
                </a:lnTo>
                <a:cubicBezTo>
                  <a:pt x="2608125" y="239651"/>
                  <a:pt x="2629164" y="207381"/>
                  <a:pt x="2650815" y="169646"/>
                </a:cubicBezTo>
                <a:cubicBezTo>
                  <a:pt x="2586377" y="178664"/>
                  <a:pt x="2548899" y="184143"/>
                  <a:pt x="2538382" y="186084"/>
                </a:cubicBezTo>
                <a:cubicBezTo>
                  <a:pt x="2527865" y="188026"/>
                  <a:pt x="2518986" y="187584"/>
                  <a:pt x="2511745" y="184760"/>
                </a:cubicBezTo>
                <a:cubicBezTo>
                  <a:pt x="2504504" y="181935"/>
                  <a:pt x="2496226" y="175126"/>
                  <a:pt x="2486911" y="164331"/>
                </a:cubicBezTo>
                <a:cubicBezTo>
                  <a:pt x="2477595" y="153537"/>
                  <a:pt x="2482232" y="148797"/>
                  <a:pt x="2500822" y="150111"/>
                </a:cubicBezTo>
                <a:cubicBezTo>
                  <a:pt x="2519412" y="151426"/>
                  <a:pt x="2542188" y="150800"/>
                  <a:pt x="2569148" y="148232"/>
                </a:cubicBezTo>
                <a:cubicBezTo>
                  <a:pt x="2596109" y="145664"/>
                  <a:pt x="2629134" y="142008"/>
                  <a:pt x="2668224" y="137263"/>
                </a:cubicBezTo>
                <a:cubicBezTo>
                  <a:pt x="2668224" y="122802"/>
                  <a:pt x="2667911" y="105218"/>
                  <a:pt x="2667284" y="84512"/>
                </a:cubicBezTo>
                <a:cubicBezTo>
                  <a:pt x="2666658" y="63807"/>
                  <a:pt x="2661825" y="44744"/>
                  <a:pt x="2652787" y="27325"/>
                </a:cubicBezTo>
                <a:cubicBezTo>
                  <a:pt x="2646009" y="14261"/>
                  <a:pt x="2646177" y="7222"/>
                  <a:pt x="2653293" y="6209"/>
                </a:cubicBezTo>
                <a:close/>
                <a:moveTo>
                  <a:pt x="4272954" y="5800"/>
                </a:moveTo>
                <a:cubicBezTo>
                  <a:pt x="4279767" y="4408"/>
                  <a:pt x="4290653" y="10078"/>
                  <a:pt x="4305613" y="22811"/>
                </a:cubicBezTo>
                <a:cubicBezTo>
                  <a:pt x="4325558" y="39789"/>
                  <a:pt x="4326637" y="49489"/>
                  <a:pt x="4308848" y="51913"/>
                </a:cubicBezTo>
                <a:cubicBezTo>
                  <a:pt x="4291060" y="54337"/>
                  <a:pt x="4254834" y="60941"/>
                  <a:pt x="4200174" y="71725"/>
                </a:cubicBezTo>
                <a:cubicBezTo>
                  <a:pt x="4209500" y="73328"/>
                  <a:pt x="4216668" y="77472"/>
                  <a:pt x="4221680" y="84158"/>
                </a:cubicBezTo>
                <a:cubicBezTo>
                  <a:pt x="4226693" y="90844"/>
                  <a:pt x="4223570" y="97597"/>
                  <a:pt x="4212314" y="104417"/>
                </a:cubicBezTo>
                <a:cubicBezTo>
                  <a:pt x="4201058" y="111237"/>
                  <a:pt x="4189461" y="119043"/>
                  <a:pt x="4177527" y="127834"/>
                </a:cubicBezTo>
                <a:cubicBezTo>
                  <a:pt x="4165593" y="136626"/>
                  <a:pt x="4154464" y="143821"/>
                  <a:pt x="4144142" y="149418"/>
                </a:cubicBezTo>
                <a:cubicBezTo>
                  <a:pt x="4133820" y="155016"/>
                  <a:pt x="4134544" y="157820"/>
                  <a:pt x="4146314" y="157830"/>
                </a:cubicBezTo>
                <a:cubicBezTo>
                  <a:pt x="4158085" y="157840"/>
                  <a:pt x="4181471" y="157845"/>
                  <a:pt x="4216473" y="157845"/>
                </a:cubicBezTo>
                <a:cubicBezTo>
                  <a:pt x="4242910" y="133832"/>
                  <a:pt x="4256555" y="117836"/>
                  <a:pt x="4257407" y="109855"/>
                </a:cubicBezTo>
                <a:cubicBezTo>
                  <a:pt x="4258260" y="101875"/>
                  <a:pt x="4263857" y="100386"/>
                  <a:pt x="4274200" y="105388"/>
                </a:cubicBezTo>
                <a:cubicBezTo>
                  <a:pt x="4284543" y="110389"/>
                  <a:pt x="4292517" y="117230"/>
                  <a:pt x="4298125" y="125908"/>
                </a:cubicBezTo>
                <a:cubicBezTo>
                  <a:pt x="4303733" y="134587"/>
                  <a:pt x="4299337" y="143235"/>
                  <a:pt x="4284938" y="151852"/>
                </a:cubicBezTo>
                <a:cubicBezTo>
                  <a:pt x="4270539" y="160469"/>
                  <a:pt x="4246869" y="176081"/>
                  <a:pt x="4213931" y="198687"/>
                </a:cubicBezTo>
                <a:cubicBezTo>
                  <a:pt x="4180993" y="221292"/>
                  <a:pt x="4159188" y="233987"/>
                  <a:pt x="4148517" y="236770"/>
                </a:cubicBezTo>
                <a:cubicBezTo>
                  <a:pt x="4137846" y="239554"/>
                  <a:pt x="4139474" y="240642"/>
                  <a:pt x="4153401" y="240036"/>
                </a:cubicBezTo>
                <a:cubicBezTo>
                  <a:pt x="4167328" y="239430"/>
                  <a:pt x="4204117" y="236211"/>
                  <a:pt x="4263770" y="230377"/>
                </a:cubicBezTo>
                <a:cubicBezTo>
                  <a:pt x="4252164" y="218299"/>
                  <a:pt x="4246361" y="209620"/>
                  <a:pt x="4246361" y="204341"/>
                </a:cubicBezTo>
                <a:cubicBezTo>
                  <a:pt x="4246361" y="195241"/>
                  <a:pt x="4257191" y="195467"/>
                  <a:pt x="4278852" y="205018"/>
                </a:cubicBezTo>
                <a:cubicBezTo>
                  <a:pt x="4300513" y="214570"/>
                  <a:pt x="4314086" y="225349"/>
                  <a:pt x="4319571" y="237356"/>
                </a:cubicBezTo>
                <a:cubicBezTo>
                  <a:pt x="4325055" y="249362"/>
                  <a:pt x="4324726" y="260090"/>
                  <a:pt x="4318584" y="269539"/>
                </a:cubicBezTo>
                <a:lnTo>
                  <a:pt x="4316788" y="270913"/>
                </a:lnTo>
                <a:lnTo>
                  <a:pt x="4295885" y="270913"/>
                </a:lnTo>
                <a:lnTo>
                  <a:pt x="4276618" y="248926"/>
                </a:lnTo>
                <a:cubicBezTo>
                  <a:pt x="4254927" y="252787"/>
                  <a:pt x="4226867" y="257440"/>
                  <a:pt x="4192440" y="262884"/>
                </a:cubicBezTo>
                <a:lnTo>
                  <a:pt x="4203178" y="270913"/>
                </a:lnTo>
                <a:lnTo>
                  <a:pt x="4174573" y="270913"/>
                </a:lnTo>
                <a:lnTo>
                  <a:pt x="4173460" y="268245"/>
                </a:lnTo>
                <a:lnTo>
                  <a:pt x="4161174" y="270913"/>
                </a:lnTo>
                <a:lnTo>
                  <a:pt x="4059722" y="270913"/>
                </a:lnTo>
                <a:lnTo>
                  <a:pt x="4062521" y="252519"/>
                </a:lnTo>
                <a:cubicBezTo>
                  <a:pt x="4066018" y="247551"/>
                  <a:pt x="4072037" y="244027"/>
                  <a:pt x="4080577" y="241947"/>
                </a:cubicBezTo>
                <a:cubicBezTo>
                  <a:pt x="4097657" y="237787"/>
                  <a:pt x="4118234" y="228431"/>
                  <a:pt x="4142308" y="213877"/>
                </a:cubicBezTo>
                <a:cubicBezTo>
                  <a:pt x="4166383" y="199323"/>
                  <a:pt x="4186247" y="187805"/>
                  <a:pt x="4201899" y="179321"/>
                </a:cubicBezTo>
                <a:cubicBezTo>
                  <a:pt x="4150197" y="185689"/>
                  <a:pt x="4116000" y="191790"/>
                  <a:pt x="4099310" y="197624"/>
                </a:cubicBezTo>
                <a:cubicBezTo>
                  <a:pt x="4082620" y="203457"/>
                  <a:pt x="4074275" y="198610"/>
                  <a:pt x="4074275" y="183080"/>
                </a:cubicBezTo>
                <a:cubicBezTo>
                  <a:pt x="4074275" y="168496"/>
                  <a:pt x="4077994" y="160094"/>
                  <a:pt x="4085430" y="157876"/>
                </a:cubicBezTo>
                <a:cubicBezTo>
                  <a:pt x="4092865" y="155658"/>
                  <a:pt x="4101133" y="151816"/>
                  <a:pt x="4110233" y="146352"/>
                </a:cubicBezTo>
                <a:cubicBezTo>
                  <a:pt x="4119333" y="140888"/>
                  <a:pt x="4132387" y="129652"/>
                  <a:pt x="4149396" y="112644"/>
                </a:cubicBezTo>
                <a:cubicBezTo>
                  <a:pt x="4166404" y="95636"/>
                  <a:pt x="4175524" y="84995"/>
                  <a:pt x="4176756" y="80723"/>
                </a:cubicBezTo>
                <a:cubicBezTo>
                  <a:pt x="4129224" y="92308"/>
                  <a:pt x="4096070" y="95692"/>
                  <a:pt x="4077295" y="90875"/>
                </a:cubicBezTo>
                <a:cubicBezTo>
                  <a:pt x="4058521" y="86058"/>
                  <a:pt x="4059414" y="80928"/>
                  <a:pt x="4079976" y="75485"/>
                </a:cubicBezTo>
                <a:cubicBezTo>
                  <a:pt x="4100537" y="70041"/>
                  <a:pt x="4121767" y="64741"/>
                  <a:pt x="4143664" y="59586"/>
                </a:cubicBezTo>
                <a:cubicBezTo>
                  <a:pt x="4165562" y="54430"/>
                  <a:pt x="4190308" y="46834"/>
                  <a:pt x="4217906" y="36800"/>
                </a:cubicBezTo>
                <a:cubicBezTo>
                  <a:pt x="4245504" y="26765"/>
                  <a:pt x="4262034" y="17681"/>
                  <a:pt x="4267498" y="9547"/>
                </a:cubicBezTo>
                <a:cubicBezTo>
                  <a:pt x="4268864" y="7513"/>
                  <a:pt x="4270683" y="6264"/>
                  <a:pt x="4272954" y="5800"/>
                </a:cubicBezTo>
                <a:close/>
                <a:moveTo>
                  <a:pt x="6306449" y="5591"/>
                </a:moveTo>
                <a:cubicBezTo>
                  <a:pt x="6312549" y="4921"/>
                  <a:pt x="6323965" y="7647"/>
                  <a:pt x="6340696" y="13768"/>
                </a:cubicBezTo>
                <a:cubicBezTo>
                  <a:pt x="6361525" y="22436"/>
                  <a:pt x="6370296" y="31182"/>
                  <a:pt x="6367010" y="40004"/>
                </a:cubicBezTo>
                <a:cubicBezTo>
                  <a:pt x="6363723" y="48827"/>
                  <a:pt x="6361469" y="61208"/>
                  <a:pt x="6360247" y="77148"/>
                </a:cubicBezTo>
                <a:cubicBezTo>
                  <a:pt x="6359024" y="93088"/>
                  <a:pt x="6358413" y="114174"/>
                  <a:pt x="6358413" y="140406"/>
                </a:cubicBezTo>
                <a:cubicBezTo>
                  <a:pt x="6380659" y="137941"/>
                  <a:pt x="6398458" y="134746"/>
                  <a:pt x="6411810" y="130823"/>
                </a:cubicBezTo>
                <a:cubicBezTo>
                  <a:pt x="6425162" y="126900"/>
                  <a:pt x="6437647" y="131609"/>
                  <a:pt x="6449263" y="144950"/>
                </a:cubicBezTo>
                <a:cubicBezTo>
                  <a:pt x="6460879" y="158292"/>
                  <a:pt x="6456586" y="165728"/>
                  <a:pt x="6436383" y="167258"/>
                </a:cubicBezTo>
                <a:cubicBezTo>
                  <a:pt x="6416180" y="168789"/>
                  <a:pt x="6390191" y="171320"/>
                  <a:pt x="6358413" y="174853"/>
                </a:cubicBezTo>
                <a:cubicBezTo>
                  <a:pt x="6358721" y="194871"/>
                  <a:pt x="6359052" y="213245"/>
                  <a:pt x="6359406" y="229976"/>
                </a:cubicBezTo>
                <a:lnTo>
                  <a:pt x="6360428" y="270913"/>
                </a:lnTo>
                <a:lnTo>
                  <a:pt x="6321439" y="270913"/>
                </a:lnTo>
                <a:lnTo>
                  <a:pt x="6321439" y="179321"/>
                </a:lnTo>
                <a:cubicBezTo>
                  <a:pt x="6309504" y="180574"/>
                  <a:pt x="6296070" y="182171"/>
                  <a:pt x="6281136" y="184113"/>
                </a:cubicBezTo>
                <a:cubicBezTo>
                  <a:pt x="6266203" y="186054"/>
                  <a:pt x="6252892" y="188318"/>
                  <a:pt x="6241204" y="190907"/>
                </a:cubicBezTo>
                <a:cubicBezTo>
                  <a:pt x="6229516" y="193495"/>
                  <a:pt x="6216765" y="189078"/>
                  <a:pt x="6202951" y="177657"/>
                </a:cubicBezTo>
                <a:cubicBezTo>
                  <a:pt x="6189137" y="166236"/>
                  <a:pt x="6190117" y="160100"/>
                  <a:pt x="6205893" y="159247"/>
                </a:cubicBezTo>
                <a:cubicBezTo>
                  <a:pt x="6221669" y="158395"/>
                  <a:pt x="6238451" y="157018"/>
                  <a:pt x="6256240" y="155118"/>
                </a:cubicBezTo>
                <a:cubicBezTo>
                  <a:pt x="6274029" y="153218"/>
                  <a:pt x="6295762" y="150512"/>
                  <a:pt x="6321439" y="146999"/>
                </a:cubicBezTo>
                <a:cubicBezTo>
                  <a:pt x="6321439" y="128759"/>
                  <a:pt x="6320812" y="106394"/>
                  <a:pt x="6319559" y="79906"/>
                </a:cubicBezTo>
                <a:cubicBezTo>
                  <a:pt x="6318306" y="53418"/>
                  <a:pt x="6313150" y="32712"/>
                  <a:pt x="6304091" y="17789"/>
                </a:cubicBezTo>
                <a:cubicBezTo>
                  <a:pt x="6299562" y="10327"/>
                  <a:pt x="6300348" y="6261"/>
                  <a:pt x="6306449" y="5591"/>
                </a:cubicBezTo>
                <a:close/>
                <a:moveTo>
                  <a:pt x="2107217" y="4078"/>
                </a:moveTo>
                <a:cubicBezTo>
                  <a:pt x="2109453" y="3667"/>
                  <a:pt x="2112419" y="3713"/>
                  <a:pt x="2116114" y="4216"/>
                </a:cubicBezTo>
                <a:cubicBezTo>
                  <a:pt x="2130893" y="6229"/>
                  <a:pt x="2144143" y="9521"/>
                  <a:pt x="2155861" y="14091"/>
                </a:cubicBezTo>
                <a:cubicBezTo>
                  <a:pt x="2167581" y="18662"/>
                  <a:pt x="2171185" y="25887"/>
                  <a:pt x="2166677" y="35768"/>
                </a:cubicBezTo>
                <a:cubicBezTo>
                  <a:pt x="2162168" y="45648"/>
                  <a:pt x="2166507" y="75372"/>
                  <a:pt x="2179695" y="124938"/>
                </a:cubicBezTo>
                <a:cubicBezTo>
                  <a:pt x="2197031" y="120070"/>
                  <a:pt x="2211991" y="115956"/>
                  <a:pt x="2224572" y="112598"/>
                </a:cubicBezTo>
                <a:cubicBezTo>
                  <a:pt x="2237154" y="109239"/>
                  <a:pt x="2247245" y="112706"/>
                  <a:pt x="2254845" y="122997"/>
                </a:cubicBezTo>
                <a:cubicBezTo>
                  <a:pt x="2262445" y="133288"/>
                  <a:pt x="2257357" y="140734"/>
                  <a:pt x="2239578" y="145336"/>
                </a:cubicBezTo>
                <a:cubicBezTo>
                  <a:pt x="2221799" y="149937"/>
                  <a:pt x="2205556" y="154220"/>
                  <a:pt x="2190849" y="158184"/>
                </a:cubicBezTo>
                <a:cubicBezTo>
                  <a:pt x="2198572" y="181396"/>
                  <a:pt x="2206234" y="203062"/>
                  <a:pt x="2213834" y="223182"/>
                </a:cubicBezTo>
                <a:lnTo>
                  <a:pt x="2232921" y="270913"/>
                </a:lnTo>
                <a:lnTo>
                  <a:pt x="2196861" y="270913"/>
                </a:lnTo>
                <a:lnTo>
                  <a:pt x="2181405" y="237726"/>
                </a:lnTo>
                <a:cubicBezTo>
                  <a:pt x="2172377" y="214545"/>
                  <a:pt x="2163857" y="190568"/>
                  <a:pt x="2155846" y="165795"/>
                </a:cubicBezTo>
                <a:cubicBezTo>
                  <a:pt x="2132696" y="172060"/>
                  <a:pt x="2111240" y="177170"/>
                  <a:pt x="2091480" y="181124"/>
                </a:cubicBezTo>
                <a:cubicBezTo>
                  <a:pt x="2071719" y="185078"/>
                  <a:pt x="2057792" y="187507"/>
                  <a:pt x="2049698" y="188411"/>
                </a:cubicBezTo>
                <a:lnTo>
                  <a:pt x="2049698" y="260295"/>
                </a:lnTo>
                <a:cubicBezTo>
                  <a:pt x="2071411" y="254441"/>
                  <a:pt x="2086452" y="246533"/>
                  <a:pt x="2094823" y="236570"/>
                </a:cubicBezTo>
                <a:cubicBezTo>
                  <a:pt x="2103194" y="226607"/>
                  <a:pt x="2111492" y="223367"/>
                  <a:pt x="2119719" y="226849"/>
                </a:cubicBezTo>
                <a:cubicBezTo>
                  <a:pt x="2127946" y="230331"/>
                  <a:pt x="2137020" y="234706"/>
                  <a:pt x="2146942" y="239975"/>
                </a:cubicBezTo>
                <a:cubicBezTo>
                  <a:pt x="2156863" y="245244"/>
                  <a:pt x="2159847" y="251303"/>
                  <a:pt x="2155892" y="258154"/>
                </a:cubicBezTo>
                <a:lnTo>
                  <a:pt x="2151955" y="270913"/>
                </a:lnTo>
                <a:lnTo>
                  <a:pt x="2105938" y="270913"/>
                </a:lnTo>
                <a:lnTo>
                  <a:pt x="2100677" y="268045"/>
                </a:lnTo>
                <a:lnTo>
                  <a:pt x="2093462" y="270913"/>
                </a:lnTo>
                <a:lnTo>
                  <a:pt x="2009850" y="270913"/>
                </a:lnTo>
                <a:lnTo>
                  <a:pt x="2009905" y="215294"/>
                </a:lnTo>
                <a:cubicBezTo>
                  <a:pt x="2008025" y="199139"/>
                  <a:pt x="2004158" y="185848"/>
                  <a:pt x="1998304" y="175423"/>
                </a:cubicBezTo>
                <a:cubicBezTo>
                  <a:pt x="1992450" y="164999"/>
                  <a:pt x="1994720" y="159786"/>
                  <a:pt x="2005114" y="159786"/>
                </a:cubicBezTo>
                <a:cubicBezTo>
                  <a:pt x="2013248" y="159786"/>
                  <a:pt x="2021696" y="160423"/>
                  <a:pt x="2030457" y="161697"/>
                </a:cubicBezTo>
                <a:cubicBezTo>
                  <a:pt x="2039217" y="162970"/>
                  <a:pt x="2053925" y="161399"/>
                  <a:pt x="2074579" y="156982"/>
                </a:cubicBezTo>
                <a:cubicBezTo>
                  <a:pt x="2095234" y="152566"/>
                  <a:pt x="2119087" y="145746"/>
                  <a:pt x="2146140" y="136523"/>
                </a:cubicBezTo>
                <a:cubicBezTo>
                  <a:pt x="2128454" y="71530"/>
                  <a:pt x="2115333" y="32728"/>
                  <a:pt x="2106778" y="20115"/>
                </a:cubicBezTo>
                <a:cubicBezTo>
                  <a:pt x="2100361" y="10656"/>
                  <a:pt x="2100508" y="5310"/>
                  <a:pt x="2107217" y="4078"/>
                </a:cubicBezTo>
                <a:close/>
                <a:moveTo>
                  <a:pt x="8311136" y="1686"/>
                </a:moveTo>
                <a:cubicBezTo>
                  <a:pt x="8315116" y="1026"/>
                  <a:pt x="8321571" y="3107"/>
                  <a:pt x="8330502" y="7929"/>
                </a:cubicBezTo>
                <a:cubicBezTo>
                  <a:pt x="8348362" y="17573"/>
                  <a:pt x="8358391" y="25410"/>
                  <a:pt x="8360589" y="31439"/>
                </a:cubicBezTo>
                <a:cubicBezTo>
                  <a:pt x="8362788" y="37468"/>
                  <a:pt x="8361709" y="42064"/>
                  <a:pt x="8357354" y="45227"/>
                </a:cubicBezTo>
                <a:cubicBezTo>
                  <a:pt x="8352999" y="48390"/>
                  <a:pt x="8345682" y="59935"/>
                  <a:pt x="8335401" y="79860"/>
                </a:cubicBezTo>
                <a:cubicBezTo>
                  <a:pt x="8325120" y="99785"/>
                  <a:pt x="8313344" y="119772"/>
                  <a:pt x="8300075" y="139820"/>
                </a:cubicBezTo>
                <a:cubicBezTo>
                  <a:pt x="8303710" y="138937"/>
                  <a:pt x="8316390" y="136010"/>
                  <a:pt x="8338112" y="131039"/>
                </a:cubicBezTo>
                <a:cubicBezTo>
                  <a:pt x="8359835" y="126068"/>
                  <a:pt x="8381751" y="119623"/>
                  <a:pt x="8403865" y="111704"/>
                </a:cubicBezTo>
                <a:cubicBezTo>
                  <a:pt x="8425978" y="103785"/>
                  <a:pt x="8444824" y="102455"/>
                  <a:pt x="8460405" y="107714"/>
                </a:cubicBezTo>
                <a:cubicBezTo>
                  <a:pt x="8475986" y="112973"/>
                  <a:pt x="8481424" y="119356"/>
                  <a:pt x="8476720" y="126864"/>
                </a:cubicBezTo>
                <a:cubicBezTo>
                  <a:pt x="8472017" y="134372"/>
                  <a:pt x="8452209" y="142080"/>
                  <a:pt x="8417299" y="149988"/>
                </a:cubicBezTo>
                <a:cubicBezTo>
                  <a:pt x="8382389" y="157897"/>
                  <a:pt x="8354920" y="162611"/>
                  <a:pt x="8334892" y="164131"/>
                </a:cubicBezTo>
                <a:cubicBezTo>
                  <a:pt x="8351654" y="170827"/>
                  <a:pt x="8359038" y="177822"/>
                  <a:pt x="8357046" y="185114"/>
                </a:cubicBezTo>
                <a:cubicBezTo>
                  <a:pt x="8355054" y="192406"/>
                  <a:pt x="8353472" y="203283"/>
                  <a:pt x="8352301" y="217744"/>
                </a:cubicBezTo>
                <a:cubicBezTo>
                  <a:pt x="8367461" y="215423"/>
                  <a:pt x="8382944" y="211623"/>
                  <a:pt x="8398750" y="206343"/>
                </a:cubicBezTo>
                <a:cubicBezTo>
                  <a:pt x="8414557" y="201064"/>
                  <a:pt x="8429454" y="203118"/>
                  <a:pt x="8443443" y="212506"/>
                </a:cubicBezTo>
                <a:cubicBezTo>
                  <a:pt x="8457432" y="221893"/>
                  <a:pt x="8450000" y="229987"/>
                  <a:pt x="8421151" y="236786"/>
                </a:cubicBezTo>
                <a:cubicBezTo>
                  <a:pt x="8392300" y="243585"/>
                  <a:pt x="8369350" y="246337"/>
                  <a:pt x="8352301" y="245043"/>
                </a:cubicBezTo>
                <a:lnTo>
                  <a:pt x="8352301" y="270913"/>
                </a:lnTo>
                <a:lnTo>
                  <a:pt x="8317810" y="270913"/>
                </a:lnTo>
                <a:lnTo>
                  <a:pt x="8318223" y="251421"/>
                </a:lnTo>
                <a:cubicBezTo>
                  <a:pt x="8318859" y="208059"/>
                  <a:pt x="8316703" y="180153"/>
                  <a:pt x="8311752" y="167705"/>
                </a:cubicBezTo>
                <a:cubicBezTo>
                  <a:pt x="8299756" y="170293"/>
                  <a:pt x="8291365" y="167715"/>
                  <a:pt x="8286579" y="159971"/>
                </a:cubicBezTo>
                <a:cubicBezTo>
                  <a:pt x="8258212" y="199000"/>
                  <a:pt x="8233998" y="223906"/>
                  <a:pt x="8213940" y="234691"/>
                </a:cubicBezTo>
                <a:cubicBezTo>
                  <a:pt x="8193881" y="245475"/>
                  <a:pt x="8191667" y="240606"/>
                  <a:pt x="8207299" y="220086"/>
                </a:cubicBezTo>
                <a:cubicBezTo>
                  <a:pt x="8222932" y="199565"/>
                  <a:pt x="8241326" y="170401"/>
                  <a:pt x="8262484" y="132595"/>
                </a:cubicBezTo>
                <a:cubicBezTo>
                  <a:pt x="8283641" y="94788"/>
                  <a:pt x="8296772" y="68290"/>
                  <a:pt x="8301877" y="53100"/>
                </a:cubicBezTo>
                <a:cubicBezTo>
                  <a:pt x="8306982" y="37909"/>
                  <a:pt x="8308564" y="24172"/>
                  <a:pt x="8306622" y="11888"/>
                </a:cubicBezTo>
                <a:cubicBezTo>
                  <a:pt x="8305652" y="5747"/>
                  <a:pt x="8307156" y="2346"/>
                  <a:pt x="8311136" y="1686"/>
                </a:cubicBezTo>
                <a:close/>
                <a:moveTo>
                  <a:pt x="5661424" y="380"/>
                </a:moveTo>
                <a:cubicBezTo>
                  <a:pt x="5663294" y="-126"/>
                  <a:pt x="5665771" y="-126"/>
                  <a:pt x="5668855" y="380"/>
                </a:cubicBezTo>
                <a:cubicBezTo>
                  <a:pt x="5681189" y="2403"/>
                  <a:pt x="5693791" y="6358"/>
                  <a:pt x="5706661" y="12243"/>
                </a:cubicBezTo>
                <a:cubicBezTo>
                  <a:pt x="5719530" y="18128"/>
                  <a:pt x="5724013" y="26072"/>
                  <a:pt x="5720110" y="36076"/>
                </a:cubicBezTo>
                <a:cubicBezTo>
                  <a:pt x="5716207" y="46080"/>
                  <a:pt x="5713650" y="71838"/>
                  <a:pt x="5712438" y="113353"/>
                </a:cubicBezTo>
                <a:cubicBezTo>
                  <a:pt x="5736163" y="109778"/>
                  <a:pt x="5752560" y="104694"/>
                  <a:pt x="5761630" y="98101"/>
                </a:cubicBezTo>
                <a:cubicBezTo>
                  <a:pt x="5770698" y="91507"/>
                  <a:pt x="5780527" y="90644"/>
                  <a:pt x="5791117" y="95512"/>
                </a:cubicBezTo>
                <a:cubicBezTo>
                  <a:pt x="5801706" y="100381"/>
                  <a:pt x="5811540" y="106605"/>
                  <a:pt x="5820619" y="114184"/>
                </a:cubicBezTo>
                <a:cubicBezTo>
                  <a:pt x="5829698" y="121764"/>
                  <a:pt x="5829960" y="129863"/>
                  <a:pt x="5821405" y="138480"/>
                </a:cubicBezTo>
                <a:cubicBezTo>
                  <a:pt x="5812849" y="147097"/>
                  <a:pt x="5804885" y="169657"/>
                  <a:pt x="5797510" y="206159"/>
                </a:cubicBezTo>
                <a:cubicBezTo>
                  <a:pt x="5821646" y="203796"/>
                  <a:pt x="5838038" y="200304"/>
                  <a:pt x="5846686" y="195682"/>
                </a:cubicBezTo>
                <a:cubicBezTo>
                  <a:pt x="5855334" y="191061"/>
                  <a:pt x="5866504" y="193212"/>
                  <a:pt x="5880195" y="202138"/>
                </a:cubicBezTo>
                <a:cubicBezTo>
                  <a:pt x="5893885" y="211063"/>
                  <a:pt x="5902862" y="218576"/>
                  <a:pt x="5907124" y="224677"/>
                </a:cubicBezTo>
                <a:cubicBezTo>
                  <a:pt x="5911386" y="230777"/>
                  <a:pt x="5910544" y="238347"/>
                  <a:pt x="5904598" y="247385"/>
                </a:cubicBezTo>
                <a:cubicBezTo>
                  <a:pt x="5901624" y="251904"/>
                  <a:pt x="5898420" y="259354"/>
                  <a:pt x="5894984" y="269735"/>
                </a:cubicBezTo>
                <a:lnTo>
                  <a:pt x="5894660" y="270913"/>
                </a:lnTo>
                <a:lnTo>
                  <a:pt x="5848935" y="270913"/>
                </a:lnTo>
                <a:lnTo>
                  <a:pt x="5849490" y="268430"/>
                </a:lnTo>
                <a:cubicBezTo>
                  <a:pt x="5853352" y="245793"/>
                  <a:pt x="5850117" y="233658"/>
                  <a:pt x="5839784" y="232025"/>
                </a:cubicBezTo>
                <a:cubicBezTo>
                  <a:pt x="5829452" y="230392"/>
                  <a:pt x="5787003" y="235132"/>
                  <a:pt x="5712438" y="246245"/>
                </a:cubicBezTo>
                <a:lnTo>
                  <a:pt x="5712438" y="270913"/>
                </a:lnTo>
                <a:lnTo>
                  <a:pt x="5671612" y="270913"/>
                </a:lnTo>
                <a:lnTo>
                  <a:pt x="5671612" y="252777"/>
                </a:lnTo>
                <a:lnTo>
                  <a:pt x="5581875" y="270913"/>
                </a:lnTo>
                <a:lnTo>
                  <a:pt x="5576342" y="270913"/>
                </a:lnTo>
                <a:lnTo>
                  <a:pt x="5561698" y="270155"/>
                </a:lnTo>
                <a:cubicBezTo>
                  <a:pt x="5555160" y="267885"/>
                  <a:pt x="5548435" y="263674"/>
                  <a:pt x="5541523" y="257522"/>
                </a:cubicBezTo>
                <a:cubicBezTo>
                  <a:pt x="5527699" y="245218"/>
                  <a:pt x="5527915" y="239066"/>
                  <a:pt x="5542170" y="239066"/>
                </a:cubicBezTo>
                <a:cubicBezTo>
                  <a:pt x="5552338" y="239066"/>
                  <a:pt x="5568058" y="237818"/>
                  <a:pt x="5589329" y="235322"/>
                </a:cubicBezTo>
                <a:cubicBezTo>
                  <a:pt x="5610599" y="232826"/>
                  <a:pt x="5638027" y="229175"/>
                  <a:pt x="5671612" y="224368"/>
                </a:cubicBezTo>
                <a:lnTo>
                  <a:pt x="5671612" y="148386"/>
                </a:lnTo>
                <a:cubicBezTo>
                  <a:pt x="5653166" y="152207"/>
                  <a:pt x="5639388" y="155416"/>
                  <a:pt x="5630278" y="158015"/>
                </a:cubicBezTo>
                <a:cubicBezTo>
                  <a:pt x="5621167" y="160613"/>
                  <a:pt x="5609665" y="156079"/>
                  <a:pt x="5595768" y="144411"/>
                </a:cubicBezTo>
                <a:cubicBezTo>
                  <a:pt x="5581872" y="132744"/>
                  <a:pt x="5583993" y="126910"/>
                  <a:pt x="5602131" y="126910"/>
                </a:cubicBezTo>
                <a:cubicBezTo>
                  <a:pt x="5615976" y="126910"/>
                  <a:pt x="5639136" y="124589"/>
                  <a:pt x="5671612" y="119946"/>
                </a:cubicBezTo>
                <a:cubicBezTo>
                  <a:pt x="5671612" y="66539"/>
                  <a:pt x="5668069" y="32753"/>
                  <a:pt x="5660982" y="18590"/>
                </a:cubicBezTo>
                <a:cubicBezTo>
                  <a:pt x="5655666" y="7968"/>
                  <a:pt x="5655814" y="1898"/>
                  <a:pt x="5661424" y="38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914400" eaLnBrk="1" fontAlgn="auto" hangingPunct="1">
              <a:spcBef>
                <a:spcPts val="0"/>
              </a:spcBef>
              <a:spcAft>
                <a:spcPts val="0"/>
              </a:spcAft>
            </a:pPr>
            <a:endParaRPr lang="zh-CN" altLang="en-US" sz="8000" b="1" dirty="0">
              <a:solidFill>
                <a:prstClr val="black"/>
              </a:solidFill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B1146286-1D3F-65C1-D943-70B8BF28ECC4}"/>
              </a:ext>
            </a:extLst>
          </p:cNvPr>
          <p:cNvSpPr txBox="1"/>
          <p:nvPr/>
        </p:nvSpPr>
        <p:spPr>
          <a:xfrm>
            <a:off x="1529586" y="3233019"/>
            <a:ext cx="9296382" cy="189527"/>
          </a:xfrm>
          <a:custGeom>
            <a:avLst/>
            <a:gdLst/>
            <a:ahLst/>
            <a:cxnLst/>
            <a:rect l="l" t="t" r="r" b="b"/>
            <a:pathLst>
              <a:path w="9296382" h="189527">
                <a:moveTo>
                  <a:pt x="5410106" y="84988"/>
                </a:moveTo>
                <a:cubicBezTo>
                  <a:pt x="5429090" y="84164"/>
                  <a:pt x="5443446" y="87257"/>
                  <a:pt x="5453175" y="94267"/>
                </a:cubicBezTo>
                <a:cubicBezTo>
                  <a:pt x="5466147" y="103613"/>
                  <a:pt x="5471709" y="111388"/>
                  <a:pt x="5469860" y="117591"/>
                </a:cubicBezTo>
                <a:cubicBezTo>
                  <a:pt x="5468012" y="123795"/>
                  <a:pt x="5455368" y="126897"/>
                  <a:pt x="5431931" y="126897"/>
                </a:cubicBezTo>
                <a:lnTo>
                  <a:pt x="5362326" y="126897"/>
                </a:lnTo>
                <a:cubicBezTo>
                  <a:pt x="5336732" y="126897"/>
                  <a:pt x="5307640" y="127852"/>
                  <a:pt x="5275051" y="129762"/>
                </a:cubicBezTo>
                <a:cubicBezTo>
                  <a:pt x="5242463" y="131673"/>
                  <a:pt x="5213879" y="134569"/>
                  <a:pt x="5189301" y="138451"/>
                </a:cubicBezTo>
                <a:cubicBezTo>
                  <a:pt x="5164723" y="142334"/>
                  <a:pt x="5146246" y="145245"/>
                  <a:pt x="5133870" y="147186"/>
                </a:cubicBezTo>
                <a:cubicBezTo>
                  <a:pt x="5121494" y="149128"/>
                  <a:pt x="5107746" y="144737"/>
                  <a:pt x="5092628" y="134014"/>
                </a:cubicBezTo>
                <a:cubicBezTo>
                  <a:pt x="5077715" y="116226"/>
                  <a:pt x="5079590" y="107983"/>
                  <a:pt x="5098251" y="109288"/>
                </a:cubicBezTo>
                <a:cubicBezTo>
                  <a:pt x="5116913" y="110592"/>
                  <a:pt x="5140037" y="110284"/>
                  <a:pt x="5167625" y="108363"/>
                </a:cubicBezTo>
                <a:cubicBezTo>
                  <a:pt x="5195212" y="106443"/>
                  <a:pt x="5231745" y="103567"/>
                  <a:pt x="5277223" y="99736"/>
                </a:cubicBezTo>
                <a:cubicBezTo>
                  <a:pt x="5322702" y="95905"/>
                  <a:pt x="5360154" y="91699"/>
                  <a:pt x="5389579" y="87118"/>
                </a:cubicBezTo>
                <a:cubicBezTo>
                  <a:pt x="5396936" y="85973"/>
                  <a:pt x="5403778" y="85263"/>
                  <a:pt x="5410106" y="84988"/>
                </a:cubicBezTo>
                <a:close/>
                <a:moveTo>
                  <a:pt x="9231041" y="52301"/>
                </a:moveTo>
                <a:cubicBezTo>
                  <a:pt x="9226211" y="52573"/>
                  <a:pt x="9221514" y="54406"/>
                  <a:pt x="9216948" y="57801"/>
                </a:cubicBezTo>
                <a:cubicBezTo>
                  <a:pt x="9207817" y="64590"/>
                  <a:pt x="9203252" y="73638"/>
                  <a:pt x="9203252" y="84946"/>
                </a:cubicBezTo>
                <a:cubicBezTo>
                  <a:pt x="9203252" y="96254"/>
                  <a:pt x="9208336" y="104743"/>
                  <a:pt x="9218504" y="110412"/>
                </a:cubicBezTo>
                <a:cubicBezTo>
                  <a:pt x="9228672" y="116082"/>
                  <a:pt x="9238624" y="115794"/>
                  <a:pt x="9248361" y="109550"/>
                </a:cubicBezTo>
                <a:cubicBezTo>
                  <a:pt x="9258097" y="103284"/>
                  <a:pt x="9262673" y="94246"/>
                  <a:pt x="9262087" y="82435"/>
                </a:cubicBezTo>
                <a:cubicBezTo>
                  <a:pt x="9261502" y="70624"/>
                  <a:pt x="9256115" y="61868"/>
                  <a:pt x="9245927" y="56168"/>
                </a:cubicBezTo>
                <a:cubicBezTo>
                  <a:pt x="9240833" y="53317"/>
                  <a:pt x="9235871" y="52029"/>
                  <a:pt x="9231041" y="52301"/>
                </a:cubicBezTo>
                <a:close/>
                <a:moveTo>
                  <a:pt x="3343249" y="50113"/>
                </a:moveTo>
                <a:cubicBezTo>
                  <a:pt x="3340713" y="49743"/>
                  <a:pt x="3331202" y="50847"/>
                  <a:pt x="3314717" y="53425"/>
                </a:cubicBezTo>
                <a:cubicBezTo>
                  <a:pt x="3298233" y="56003"/>
                  <a:pt x="3279443" y="58925"/>
                  <a:pt x="3258347" y="62191"/>
                </a:cubicBezTo>
                <a:cubicBezTo>
                  <a:pt x="3260894" y="83370"/>
                  <a:pt x="3263811" y="102278"/>
                  <a:pt x="3267097" y="118916"/>
                </a:cubicBezTo>
                <a:cubicBezTo>
                  <a:pt x="3283079" y="117807"/>
                  <a:pt x="3306711" y="114839"/>
                  <a:pt x="3337996" y="110012"/>
                </a:cubicBezTo>
                <a:cubicBezTo>
                  <a:pt x="3341447" y="93866"/>
                  <a:pt x="3343819" y="79939"/>
                  <a:pt x="3345113" y="68231"/>
                </a:cubicBezTo>
                <a:cubicBezTo>
                  <a:pt x="3346407" y="56522"/>
                  <a:pt x="3345786" y="50483"/>
                  <a:pt x="3343249" y="50113"/>
                </a:cubicBezTo>
                <a:close/>
                <a:moveTo>
                  <a:pt x="4328446" y="40176"/>
                </a:moveTo>
                <a:cubicBezTo>
                  <a:pt x="4334706" y="39950"/>
                  <a:pt x="4344487" y="41188"/>
                  <a:pt x="4357787" y="43889"/>
                </a:cubicBezTo>
                <a:cubicBezTo>
                  <a:pt x="4384388" y="49291"/>
                  <a:pt x="4402475" y="60040"/>
                  <a:pt x="4412047" y="76134"/>
                </a:cubicBezTo>
                <a:cubicBezTo>
                  <a:pt x="4421620" y="92228"/>
                  <a:pt x="4423058" y="105354"/>
                  <a:pt x="4416361" y="115512"/>
                </a:cubicBezTo>
                <a:cubicBezTo>
                  <a:pt x="4409665" y="125669"/>
                  <a:pt x="4397375" y="123425"/>
                  <a:pt x="4379494" y="108779"/>
                </a:cubicBezTo>
                <a:cubicBezTo>
                  <a:pt x="4361614" y="94133"/>
                  <a:pt x="4347342" y="81480"/>
                  <a:pt x="4336681" y="70819"/>
                </a:cubicBezTo>
                <a:cubicBezTo>
                  <a:pt x="4327273" y="60076"/>
                  <a:pt x="4321788" y="51551"/>
                  <a:pt x="4320228" y="45245"/>
                </a:cubicBezTo>
                <a:cubicBezTo>
                  <a:pt x="4319447" y="42092"/>
                  <a:pt x="4322186" y="40402"/>
                  <a:pt x="4328446" y="40176"/>
                </a:cubicBezTo>
                <a:close/>
                <a:moveTo>
                  <a:pt x="4164192" y="37444"/>
                </a:moveTo>
                <a:cubicBezTo>
                  <a:pt x="4168685" y="36765"/>
                  <a:pt x="4170673" y="40946"/>
                  <a:pt x="4170157" y="49990"/>
                </a:cubicBezTo>
                <a:cubicBezTo>
                  <a:pt x="4169469" y="62048"/>
                  <a:pt x="4167071" y="74223"/>
                  <a:pt x="4162962" y="86518"/>
                </a:cubicBezTo>
                <a:cubicBezTo>
                  <a:pt x="4158855" y="98812"/>
                  <a:pt x="4149354" y="111511"/>
                  <a:pt x="4134462" y="124617"/>
                </a:cubicBezTo>
                <a:cubicBezTo>
                  <a:pt x="4119569" y="137722"/>
                  <a:pt x="4109683" y="136721"/>
                  <a:pt x="4104805" y="121612"/>
                </a:cubicBezTo>
                <a:cubicBezTo>
                  <a:pt x="4099926" y="106504"/>
                  <a:pt x="4101836" y="95186"/>
                  <a:pt x="4110536" y="87658"/>
                </a:cubicBezTo>
                <a:cubicBezTo>
                  <a:pt x="4119235" y="80129"/>
                  <a:pt x="4127220" y="72144"/>
                  <a:pt x="4134492" y="63701"/>
                </a:cubicBezTo>
                <a:cubicBezTo>
                  <a:pt x="4142524" y="52958"/>
                  <a:pt x="4150648" y="44973"/>
                  <a:pt x="4158865" y="39745"/>
                </a:cubicBezTo>
                <a:cubicBezTo>
                  <a:pt x="4160919" y="38438"/>
                  <a:pt x="4162695" y="37671"/>
                  <a:pt x="4164192" y="37444"/>
                </a:cubicBezTo>
                <a:close/>
                <a:moveTo>
                  <a:pt x="9234595" y="19470"/>
                </a:moveTo>
                <a:cubicBezTo>
                  <a:pt x="9242504" y="19645"/>
                  <a:pt x="9250589" y="21468"/>
                  <a:pt x="9258852" y="24940"/>
                </a:cubicBezTo>
                <a:cubicBezTo>
                  <a:pt x="9275378" y="31883"/>
                  <a:pt x="9286352" y="42882"/>
                  <a:pt x="9291775" y="57939"/>
                </a:cubicBezTo>
                <a:cubicBezTo>
                  <a:pt x="9297198" y="72996"/>
                  <a:pt x="9297834" y="87889"/>
                  <a:pt x="9293685" y="102617"/>
                </a:cubicBezTo>
                <a:cubicBezTo>
                  <a:pt x="9289536" y="117345"/>
                  <a:pt x="9281772" y="128617"/>
                  <a:pt x="9270391" y="136433"/>
                </a:cubicBezTo>
                <a:cubicBezTo>
                  <a:pt x="9259011" y="144249"/>
                  <a:pt x="9245491" y="148157"/>
                  <a:pt x="9229827" y="148157"/>
                </a:cubicBezTo>
                <a:cubicBezTo>
                  <a:pt x="9214164" y="148157"/>
                  <a:pt x="9199981" y="141800"/>
                  <a:pt x="9187276" y="129084"/>
                </a:cubicBezTo>
                <a:cubicBezTo>
                  <a:pt x="9174571" y="116369"/>
                  <a:pt x="9168219" y="102699"/>
                  <a:pt x="9168219" y="88074"/>
                </a:cubicBezTo>
                <a:cubicBezTo>
                  <a:pt x="9168219" y="73448"/>
                  <a:pt x="9171639" y="60656"/>
                  <a:pt x="9178479" y="49697"/>
                </a:cubicBezTo>
                <a:cubicBezTo>
                  <a:pt x="9185319" y="38738"/>
                  <a:pt x="9196293" y="30137"/>
                  <a:pt x="9211401" y="23892"/>
                </a:cubicBezTo>
                <a:cubicBezTo>
                  <a:pt x="9218956" y="20770"/>
                  <a:pt x="9226687" y="19296"/>
                  <a:pt x="9234595" y="19470"/>
                </a:cubicBezTo>
                <a:close/>
                <a:moveTo>
                  <a:pt x="8790578" y="0"/>
                </a:moveTo>
                <a:lnTo>
                  <a:pt x="8824962" y="0"/>
                </a:lnTo>
                <a:lnTo>
                  <a:pt x="8824048" y="82188"/>
                </a:lnTo>
                <a:cubicBezTo>
                  <a:pt x="8840111" y="79703"/>
                  <a:pt x="8855558" y="77936"/>
                  <a:pt x="8870389" y="76889"/>
                </a:cubicBezTo>
                <a:lnTo>
                  <a:pt x="8872529" y="0"/>
                </a:lnTo>
                <a:lnTo>
                  <a:pt x="8933818" y="0"/>
                </a:lnTo>
                <a:lnTo>
                  <a:pt x="8907025" y="25309"/>
                </a:lnTo>
                <a:cubicBezTo>
                  <a:pt x="8905874" y="49548"/>
                  <a:pt x="8905299" y="65283"/>
                  <a:pt x="8905299" y="72513"/>
                </a:cubicBezTo>
                <a:cubicBezTo>
                  <a:pt x="8938309" y="70007"/>
                  <a:pt x="8968541" y="67126"/>
                  <a:pt x="8995994" y="63871"/>
                </a:cubicBezTo>
                <a:cubicBezTo>
                  <a:pt x="9023448" y="60615"/>
                  <a:pt x="9043553" y="65144"/>
                  <a:pt x="9056309" y="77459"/>
                </a:cubicBezTo>
                <a:cubicBezTo>
                  <a:pt x="9069065" y="89773"/>
                  <a:pt x="9073287" y="99156"/>
                  <a:pt x="9068973" y="105606"/>
                </a:cubicBezTo>
                <a:cubicBezTo>
                  <a:pt x="9064659" y="112056"/>
                  <a:pt x="9051898" y="113663"/>
                  <a:pt x="9030689" y="110428"/>
                </a:cubicBezTo>
                <a:cubicBezTo>
                  <a:pt x="9009479" y="107192"/>
                  <a:pt x="8983654" y="105262"/>
                  <a:pt x="8953212" y="104635"/>
                </a:cubicBezTo>
                <a:cubicBezTo>
                  <a:pt x="8922770" y="104009"/>
                  <a:pt x="8876362" y="107234"/>
                  <a:pt x="8813987" y="114310"/>
                </a:cubicBezTo>
                <a:cubicBezTo>
                  <a:pt x="8751613" y="121387"/>
                  <a:pt x="8713956" y="126542"/>
                  <a:pt x="8701015" y="129778"/>
                </a:cubicBezTo>
                <a:cubicBezTo>
                  <a:pt x="8688074" y="133013"/>
                  <a:pt x="8675025" y="129757"/>
                  <a:pt x="8661868" y="120010"/>
                </a:cubicBezTo>
                <a:cubicBezTo>
                  <a:pt x="8648711" y="110263"/>
                  <a:pt x="8643140" y="103135"/>
                  <a:pt x="8645153" y="98627"/>
                </a:cubicBezTo>
                <a:cubicBezTo>
                  <a:pt x="8647166" y="94118"/>
                  <a:pt x="8654900" y="92516"/>
                  <a:pt x="8668354" y="93820"/>
                </a:cubicBezTo>
                <a:cubicBezTo>
                  <a:pt x="8681809" y="95124"/>
                  <a:pt x="8698658" y="95150"/>
                  <a:pt x="8718901" y="93897"/>
                </a:cubicBezTo>
                <a:cubicBezTo>
                  <a:pt x="8739145" y="92644"/>
                  <a:pt x="8763174" y="90282"/>
                  <a:pt x="8790986" y="86810"/>
                </a:cubicBezTo>
                <a:cubicBezTo>
                  <a:pt x="8790986" y="66002"/>
                  <a:pt x="8790908" y="43454"/>
                  <a:pt x="8790752" y="19166"/>
                </a:cubicBezTo>
                <a:close/>
                <a:moveTo>
                  <a:pt x="8729111" y="0"/>
                </a:moveTo>
                <a:lnTo>
                  <a:pt x="8766735" y="0"/>
                </a:lnTo>
                <a:lnTo>
                  <a:pt x="8766737" y="13"/>
                </a:lnTo>
                <a:cubicBezTo>
                  <a:pt x="8762013" y="17575"/>
                  <a:pt x="8754813" y="22834"/>
                  <a:pt x="8745138" y="15788"/>
                </a:cubicBezTo>
                <a:cubicBezTo>
                  <a:pt x="8740300" y="12266"/>
                  <a:pt x="8735204" y="7341"/>
                  <a:pt x="8729848" y="1014"/>
                </a:cubicBezTo>
                <a:close/>
                <a:moveTo>
                  <a:pt x="8383542" y="0"/>
                </a:moveTo>
                <a:lnTo>
                  <a:pt x="8418033" y="0"/>
                </a:lnTo>
                <a:lnTo>
                  <a:pt x="8418033" y="33844"/>
                </a:lnTo>
                <a:cubicBezTo>
                  <a:pt x="8435823" y="30229"/>
                  <a:pt x="8453287" y="25782"/>
                  <a:pt x="8470429" y="20503"/>
                </a:cubicBezTo>
                <a:cubicBezTo>
                  <a:pt x="8487571" y="15224"/>
                  <a:pt x="8504066" y="17981"/>
                  <a:pt x="8519913" y="28776"/>
                </a:cubicBezTo>
                <a:cubicBezTo>
                  <a:pt x="8535761" y="39570"/>
                  <a:pt x="8528541" y="47987"/>
                  <a:pt x="8498252" y="54026"/>
                </a:cubicBezTo>
                <a:cubicBezTo>
                  <a:pt x="8467964" y="60065"/>
                  <a:pt x="8441224" y="61791"/>
                  <a:pt x="8418033" y="59203"/>
                </a:cubicBezTo>
                <a:cubicBezTo>
                  <a:pt x="8418033" y="117704"/>
                  <a:pt x="8414299" y="156178"/>
                  <a:pt x="8406833" y="174625"/>
                </a:cubicBezTo>
                <a:cubicBezTo>
                  <a:pt x="8399366" y="193071"/>
                  <a:pt x="8390949" y="194370"/>
                  <a:pt x="8381582" y="178522"/>
                </a:cubicBezTo>
                <a:cubicBezTo>
                  <a:pt x="8372215" y="162675"/>
                  <a:pt x="8369463" y="147130"/>
                  <a:pt x="8373325" y="131888"/>
                </a:cubicBezTo>
                <a:cubicBezTo>
                  <a:pt x="8377187" y="116647"/>
                  <a:pt x="8379764" y="98447"/>
                  <a:pt x="8381058" y="77289"/>
                </a:cubicBezTo>
                <a:cubicBezTo>
                  <a:pt x="8381705" y="66711"/>
                  <a:pt x="8382270" y="53356"/>
                  <a:pt x="8382753" y="37226"/>
                </a:cubicBezTo>
                <a:close/>
                <a:moveTo>
                  <a:pt x="8222460" y="0"/>
                </a:moveTo>
                <a:lnTo>
                  <a:pt x="8255374" y="0"/>
                </a:lnTo>
                <a:lnTo>
                  <a:pt x="8254591" y="63516"/>
                </a:lnTo>
                <a:cubicBezTo>
                  <a:pt x="8253902" y="93527"/>
                  <a:pt x="8251334" y="116102"/>
                  <a:pt x="8246888" y="131241"/>
                </a:cubicBezTo>
                <a:cubicBezTo>
                  <a:pt x="8242440" y="146380"/>
                  <a:pt x="8234367" y="144727"/>
                  <a:pt x="8222670" y="126280"/>
                </a:cubicBezTo>
                <a:cubicBezTo>
                  <a:pt x="8210971" y="107834"/>
                  <a:pt x="8207380" y="91930"/>
                  <a:pt x="8211900" y="78568"/>
                </a:cubicBezTo>
                <a:cubicBezTo>
                  <a:pt x="8216419" y="65206"/>
                  <a:pt x="8219640" y="44367"/>
                  <a:pt x="8221560" y="16050"/>
                </a:cubicBezTo>
                <a:close/>
                <a:moveTo>
                  <a:pt x="7910854" y="0"/>
                </a:moveTo>
                <a:lnTo>
                  <a:pt x="7948440" y="0"/>
                </a:lnTo>
                <a:lnTo>
                  <a:pt x="7949921" y="54781"/>
                </a:lnTo>
                <a:cubicBezTo>
                  <a:pt x="7952498" y="102447"/>
                  <a:pt x="7946818" y="137337"/>
                  <a:pt x="7932882" y="159450"/>
                </a:cubicBezTo>
                <a:cubicBezTo>
                  <a:pt x="7918944" y="181562"/>
                  <a:pt x="7908417" y="184474"/>
                  <a:pt x="7901300" y="168185"/>
                </a:cubicBezTo>
                <a:cubicBezTo>
                  <a:pt x="7894182" y="151896"/>
                  <a:pt x="7883392" y="135103"/>
                  <a:pt x="7868931" y="117807"/>
                </a:cubicBezTo>
                <a:cubicBezTo>
                  <a:pt x="7854470" y="100511"/>
                  <a:pt x="7852432" y="93532"/>
                  <a:pt x="7862815" y="96870"/>
                </a:cubicBezTo>
                <a:cubicBezTo>
                  <a:pt x="7873199" y="100208"/>
                  <a:pt x="7882544" y="103428"/>
                  <a:pt x="7890854" y="106530"/>
                </a:cubicBezTo>
                <a:cubicBezTo>
                  <a:pt x="7899163" y="109632"/>
                  <a:pt x="7904288" y="108528"/>
                  <a:pt x="7906230" y="103218"/>
                </a:cubicBezTo>
                <a:cubicBezTo>
                  <a:pt x="7908170" y="97908"/>
                  <a:pt x="7909454" y="86651"/>
                  <a:pt x="7910081" y="69448"/>
                </a:cubicBezTo>
                <a:cubicBezTo>
                  <a:pt x="7910394" y="60846"/>
                  <a:pt x="7910629" y="43608"/>
                  <a:pt x="7910785" y="17733"/>
                </a:cubicBezTo>
                <a:close/>
                <a:moveTo>
                  <a:pt x="7826864" y="0"/>
                </a:moveTo>
                <a:lnTo>
                  <a:pt x="7873263" y="0"/>
                </a:lnTo>
                <a:lnTo>
                  <a:pt x="7875216" y="14633"/>
                </a:lnTo>
                <a:cubicBezTo>
                  <a:pt x="7871807" y="26311"/>
                  <a:pt x="7863056" y="27708"/>
                  <a:pt x="7848965" y="18823"/>
                </a:cubicBezTo>
                <a:close/>
                <a:moveTo>
                  <a:pt x="7649309" y="0"/>
                </a:moveTo>
                <a:lnTo>
                  <a:pt x="7681193" y="0"/>
                </a:lnTo>
                <a:lnTo>
                  <a:pt x="7681193" y="53194"/>
                </a:lnTo>
                <a:cubicBezTo>
                  <a:pt x="7698674" y="50627"/>
                  <a:pt x="7714562" y="49343"/>
                  <a:pt x="7728860" y="49343"/>
                </a:cubicBezTo>
                <a:cubicBezTo>
                  <a:pt x="7733008" y="40017"/>
                  <a:pt x="7735084" y="24580"/>
                  <a:pt x="7735084" y="3032"/>
                </a:cubicBezTo>
                <a:lnTo>
                  <a:pt x="7735084" y="0"/>
                </a:lnTo>
                <a:lnTo>
                  <a:pt x="7769062" y="0"/>
                </a:lnTo>
                <a:lnTo>
                  <a:pt x="7768999" y="44201"/>
                </a:lnTo>
                <a:cubicBezTo>
                  <a:pt x="7767967" y="63302"/>
                  <a:pt x="7765936" y="77782"/>
                  <a:pt x="7762906" y="87642"/>
                </a:cubicBezTo>
                <a:cubicBezTo>
                  <a:pt x="7756847" y="107362"/>
                  <a:pt x="7750433" y="115152"/>
                  <a:pt x="7743665" y="111013"/>
                </a:cubicBezTo>
                <a:cubicBezTo>
                  <a:pt x="7736896" y="106874"/>
                  <a:pt x="7731756" y="94760"/>
                  <a:pt x="7728243" y="74670"/>
                </a:cubicBezTo>
                <a:cubicBezTo>
                  <a:pt x="7714049" y="75944"/>
                  <a:pt x="7698202" y="78224"/>
                  <a:pt x="7680700" y="81511"/>
                </a:cubicBezTo>
                <a:cubicBezTo>
                  <a:pt x="7677188" y="110474"/>
                  <a:pt x="7669264" y="115753"/>
                  <a:pt x="7656929" y="97348"/>
                </a:cubicBezTo>
                <a:cubicBezTo>
                  <a:pt x="7644594" y="78943"/>
                  <a:pt x="7640356" y="62428"/>
                  <a:pt x="7644218" y="47802"/>
                </a:cubicBezTo>
                <a:cubicBezTo>
                  <a:pt x="7646149" y="40490"/>
                  <a:pt x="7647678" y="28156"/>
                  <a:pt x="7648806" y="10801"/>
                </a:cubicBezTo>
                <a:close/>
                <a:moveTo>
                  <a:pt x="7352152" y="0"/>
                </a:moveTo>
                <a:lnTo>
                  <a:pt x="7408955" y="0"/>
                </a:lnTo>
                <a:lnTo>
                  <a:pt x="7429016" y="16432"/>
                </a:lnTo>
                <a:cubicBezTo>
                  <a:pt x="7443287" y="27172"/>
                  <a:pt x="7456620" y="36196"/>
                  <a:pt x="7469017" y="43504"/>
                </a:cubicBezTo>
                <a:cubicBezTo>
                  <a:pt x="7493810" y="58119"/>
                  <a:pt x="7516992" y="69196"/>
                  <a:pt x="7538560" y="76735"/>
                </a:cubicBezTo>
                <a:cubicBezTo>
                  <a:pt x="7560128" y="84273"/>
                  <a:pt x="7561658" y="90328"/>
                  <a:pt x="7543151" y="94898"/>
                </a:cubicBezTo>
                <a:cubicBezTo>
                  <a:pt x="7524642" y="99469"/>
                  <a:pt x="7505509" y="101754"/>
                  <a:pt x="7485748" y="101754"/>
                </a:cubicBezTo>
                <a:cubicBezTo>
                  <a:pt x="7465638" y="101754"/>
                  <a:pt x="7450417" y="94862"/>
                  <a:pt x="7440084" y="81079"/>
                </a:cubicBezTo>
                <a:cubicBezTo>
                  <a:pt x="7429752" y="67296"/>
                  <a:pt x="7410854" y="40674"/>
                  <a:pt x="7383390" y="1214"/>
                </a:cubicBezTo>
                <a:lnTo>
                  <a:pt x="7383390" y="117098"/>
                </a:lnTo>
                <a:cubicBezTo>
                  <a:pt x="7383390" y="139715"/>
                  <a:pt x="7379754" y="158279"/>
                  <a:pt x="7372483" y="172791"/>
                </a:cubicBezTo>
                <a:cubicBezTo>
                  <a:pt x="7365211" y="187304"/>
                  <a:pt x="7357436" y="184284"/>
                  <a:pt x="7349158" y="163733"/>
                </a:cubicBezTo>
                <a:cubicBezTo>
                  <a:pt x="7340880" y="143181"/>
                  <a:pt x="7339318" y="124391"/>
                  <a:pt x="7344474" y="107362"/>
                </a:cubicBezTo>
                <a:cubicBezTo>
                  <a:pt x="7348341" y="94590"/>
                  <a:pt x="7350758" y="70409"/>
                  <a:pt x="7351725" y="34817"/>
                </a:cubicBezTo>
                <a:close/>
                <a:moveTo>
                  <a:pt x="7315244" y="0"/>
                </a:moveTo>
                <a:lnTo>
                  <a:pt x="7348862" y="0"/>
                </a:lnTo>
                <a:lnTo>
                  <a:pt x="7298164" y="69371"/>
                </a:lnTo>
                <a:cubicBezTo>
                  <a:pt x="7277088" y="89131"/>
                  <a:pt x="7254406" y="103978"/>
                  <a:pt x="7230116" y="113909"/>
                </a:cubicBezTo>
                <a:cubicBezTo>
                  <a:pt x="7205826" y="123841"/>
                  <a:pt x="7204146" y="119101"/>
                  <a:pt x="7225078" y="99690"/>
                </a:cubicBezTo>
                <a:cubicBezTo>
                  <a:pt x="7246009" y="80278"/>
                  <a:pt x="7265123" y="60641"/>
                  <a:pt x="7282419" y="40777"/>
                </a:cubicBezTo>
                <a:close/>
                <a:moveTo>
                  <a:pt x="7261522" y="0"/>
                </a:moveTo>
                <a:lnTo>
                  <a:pt x="7281316" y="0"/>
                </a:lnTo>
                <a:lnTo>
                  <a:pt x="7277212" y="1153"/>
                </a:lnTo>
                <a:cubicBezTo>
                  <a:pt x="7273022" y="2457"/>
                  <a:pt x="7268049" y="2205"/>
                  <a:pt x="7262295" y="398"/>
                </a:cubicBezTo>
                <a:close/>
                <a:moveTo>
                  <a:pt x="7167322" y="0"/>
                </a:moveTo>
                <a:lnTo>
                  <a:pt x="7202996" y="0"/>
                </a:lnTo>
                <a:lnTo>
                  <a:pt x="7199688" y="47371"/>
                </a:lnTo>
                <a:cubicBezTo>
                  <a:pt x="7237094" y="26788"/>
                  <a:pt x="7257688" y="16497"/>
                  <a:pt x="7261467" y="16497"/>
                </a:cubicBezTo>
                <a:cubicBezTo>
                  <a:pt x="7269272" y="16497"/>
                  <a:pt x="7260732" y="28714"/>
                  <a:pt x="7235846" y="53148"/>
                </a:cubicBezTo>
                <a:cubicBezTo>
                  <a:pt x="7210960" y="77582"/>
                  <a:pt x="7193537" y="97913"/>
                  <a:pt x="7183574" y="114141"/>
                </a:cubicBezTo>
                <a:cubicBezTo>
                  <a:pt x="7173611" y="130368"/>
                  <a:pt x="7163459" y="129757"/>
                  <a:pt x="7153116" y="112307"/>
                </a:cubicBezTo>
                <a:cubicBezTo>
                  <a:pt x="7142774" y="94857"/>
                  <a:pt x="7140853" y="82389"/>
                  <a:pt x="7147354" y="74901"/>
                </a:cubicBezTo>
                <a:cubicBezTo>
                  <a:pt x="7153856" y="67414"/>
                  <a:pt x="7158693" y="57020"/>
                  <a:pt x="7161866" y="43720"/>
                </a:cubicBezTo>
                <a:close/>
                <a:moveTo>
                  <a:pt x="6881584" y="0"/>
                </a:moveTo>
                <a:lnTo>
                  <a:pt x="6922367" y="0"/>
                </a:lnTo>
                <a:lnTo>
                  <a:pt x="6920532" y="3602"/>
                </a:lnTo>
                <a:cubicBezTo>
                  <a:pt x="6906214" y="32247"/>
                  <a:pt x="6885128" y="64246"/>
                  <a:pt x="6857274" y="99597"/>
                </a:cubicBezTo>
                <a:cubicBezTo>
                  <a:pt x="6897535" y="97112"/>
                  <a:pt x="6928948" y="93912"/>
                  <a:pt x="6951512" y="89999"/>
                </a:cubicBezTo>
                <a:cubicBezTo>
                  <a:pt x="6974078" y="86086"/>
                  <a:pt x="6991404" y="91427"/>
                  <a:pt x="7003492" y="106022"/>
                </a:cubicBezTo>
                <a:cubicBezTo>
                  <a:pt x="7015582" y="120616"/>
                  <a:pt x="7016486" y="128386"/>
                  <a:pt x="7006204" y="129331"/>
                </a:cubicBezTo>
                <a:cubicBezTo>
                  <a:pt x="6995924" y="130276"/>
                  <a:pt x="6983599" y="130425"/>
                  <a:pt x="6969230" y="129778"/>
                </a:cubicBezTo>
                <a:cubicBezTo>
                  <a:pt x="6954861" y="129131"/>
                  <a:pt x="6933087" y="129125"/>
                  <a:pt x="6903908" y="129762"/>
                </a:cubicBezTo>
                <a:cubicBezTo>
                  <a:pt x="6874729" y="130399"/>
                  <a:pt x="6841232" y="133624"/>
                  <a:pt x="6803415" y="139437"/>
                </a:cubicBezTo>
                <a:cubicBezTo>
                  <a:pt x="6765598" y="145250"/>
                  <a:pt x="6741647" y="149122"/>
                  <a:pt x="6731561" y="151053"/>
                </a:cubicBezTo>
                <a:cubicBezTo>
                  <a:pt x="6721475" y="152984"/>
                  <a:pt x="6709258" y="147407"/>
                  <a:pt x="6694910" y="134322"/>
                </a:cubicBezTo>
                <a:cubicBezTo>
                  <a:pt x="6680562" y="121238"/>
                  <a:pt x="6676875" y="114115"/>
                  <a:pt x="6683848" y="112954"/>
                </a:cubicBezTo>
                <a:cubicBezTo>
                  <a:pt x="6690822" y="111794"/>
                  <a:pt x="6699496" y="111542"/>
                  <a:pt x="6709869" y="112199"/>
                </a:cubicBezTo>
                <a:cubicBezTo>
                  <a:pt x="6720243" y="112857"/>
                  <a:pt x="6760791" y="109467"/>
                  <a:pt x="6831516" y="102031"/>
                </a:cubicBezTo>
                <a:cubicBezTo>
                  <a:pt x="6847188" y="73181"/>
                  <a:pt x="6860304" y="47633"/>
                  <a:pt x="6870862" y="25386"/>
                </a:cubicBezTo>
                <a:close/>
                <a:moveTo>
                  <a:pt x="6832810" y="0"/>
                </a:moveTo>
                <a:lnTo>
                  <a:pt x="6858097" y="0"/>
                </a:lnTo>
                <a:lnTo>
                  <a:pt x="6847446" y="10539"/>
                </a:lnTo>
                <a:cubicBezTo>
                  <a:pt x="6843301" y="10932"/>
                  <a:pt x="6838777" y="7993"/>
                  <a:pt x="6833872" y="1723"/>
                </a:cubicBezTo>
                <a:close/>
                <a:moveTo>
                  <a:pt x="6742909" y="0"/>
                </a:moveTo>
                <a:lnTo>
                  <a:pt x="6793160" y="0"/>
                </a:lnTo>
                <a:lnTo>
                  <a:pt x="6797730" y="3880"/>
                </a:lnTo>
                <a:cubicBezTo>
                  <a:pt x="6806491" y="17611"/>
                  <a:pt x="6807184" y="31877"/>
                  <a:pt x="6799810" y="46677"/>
                </a:cubicBezTo>
                <a:cubicBezTo>
                  <a:pt x="6792435" y="61478"/>
                  <a:pt x="6783490" y="62587"/>
                  <a:pt x="6772973" y="50005"/>
                </a:cubicBezTo>
                <a:cubicBezTo>
                  <a:pt x="6762455" y="37424"/>
                  <a:pt x="6754711" y="26152"/>
                  <a:pt x="6749740" y="16189"/>
                </a:cubicBezTo>
                <a:close/>
                <a:moveTo>
                  <a:pt x="6674759" y="0"/>
                </a:moveTo>
                <a:lnTo>
                  <a:pt x="6717489" y="0"/>
                </a:lnTo>
                <a:lnTo>
                  <a:pt x="6715800" y="8717"/>
                </a:lnTo>
                <a:cubicBezTo>
                  <a:pt x="6706629" y="42785"/>
                  <a:pt x="6694459" y="71034"/>
                  <a:pt x="6679288" y="93466"/>
                </a:cubicBezTo>
                <a:cubicBezTo>
                  <a:pt x="6664119" y="115897"/>
                  <a:pt x="6642263" y="136741"/>
                  <a:pt x="6613720" y="155999"/>
                </a:cubicBezTo>
                <a:cubicBezTo>
                  <a:pt x="6585178" y="175256"/>
                  <a:pt x="6581306" y="172355"/>
                  <a:pt x="6602104" y="147294"/>
                </a:cubicBezTo>
                <a:cubicBezTo>
                  <a:pt x="6622902" y="122234"/>
                  <a:pt x="6640624" y="94113"/>
                  <a:pt x="6655270" y="62931"/>
                </a:cubicBezTo>
                <a:close/>
                <a:moveTo>
                  <a:pt x="6387171" y="0"/>
                </a:moveTo>
                <a:lnTo>
                  <a:pt x="6426160" y="0"/>
                </a:lnTo>
                <a:lnTo>
                  <a:pt x="6426267" y="4326"/>
                </a:lnTo>
                <a:cubicBezTo>
                  <a:pt x="6427066" y="31215"/>
                  <a:pt x="6427956" y="51531"/>
                  <a:pt x="6428937" y="65273"/>
                </a:cubicBezTo>
                <a:cubicBezTo>
                  <a:pt x="6430898" y="92757"/>
                  <a:pt x="6429121" y="113047"/>
                  <a:pt x="6423606" y="126142"/>
                </a:cubicBezTo>
                <a:cubicBezTo>
                  <a:pt x="6418091" y="139237"/>
                  <a:pt x="6409494" y="150370"/>
                  <a:pt x="6397816" y="159542"/>
                </a:cubicBezTo>
                <a:cubicBezTo>
                  <a:pt x="6386139" y="168714"/>
                  <a:pt x="6378014" y="166105"/>
                  <a:pt x="6373444" y="151716"/>
                </a:cubicBezTo>
                <a:cubicBezTo>
                  <a:pt x="6368873" y="137327"/>
                  <a:pt x="6358418" y="121176"/>
                  <a:pt x="6342077" y="103264"/>
                </a:cubicBezTo>
                <a:cubicBezTo>
                  <a:pt x="6325737" y="85352"/>
                  <a:pt x="6326471" y="79302"/>
                  <a:pt x="6344280" y="85116"/>
                </a:cubicBezTo>
                <a:cubicBezTo>
                  <a:pt x="6362090" y="90929"/>
                  <a:pt x="6374496" y="93835"/>
                  <a:pt x="6381501" y="93835"/>
                </a:cubicBezTo>
                <a:cubicBezTo>
                  <a:pt x="6385281" y="93835"/>
                  <a:pt x="6387171" y="80966"/>
                  <a:pt x="6387171" y="55228"/>
                </a:cubicBezTo>
                <a:close/>
                <a:moveTo>
                  <a:pt x="6312208" y="0"/>
                </a:moveTo>
                <a:lnTo>
                  <a:pt x="6340164" y="0"/>
                </a:lnTo>
                <a:lnTo>
                  <a:pt x="6338457" y="7546"/>
                </a:lnTo>
                <a:cubicBezTo>
                  <a:pt x="6332890" y="16204"/>
                  <a:pt x="6324689" y="14386"/>
                  <a:pt x="6313854" y="2092"/>
                </a:cubicBezTo>
                <a:close/>
                <a:moveTo>
                  <a:pt x="6162733" y="0"/>
                </a:moveTo>
                <a:lnTo>
                  <a:pt x="6249146" y="0"/>
                </a:lnTo>
                <a:lnTo>
                  <a:pt x="6250111" y="1207"/>
                </a:lnTo>
                <a:cubicBezTo>
                  <a:pt x="6256679" y="10199"/>
                  <a:pt x="6261447" y="17719"/>
                  <a:pt x="6264415" y="23769"/>
                </a:cubicBezTo>
                <a:cubicBezTo>
                  <a:pt x="6270352" y="35868"/>
                  <a:pt x="6270290" y="48665"/>
                  <a:pt x="6264230" y="62161"/>
                </a:cubicBezTo>
                <a:cubicBezTo>
                  <a:pt x="6258171" y="75656"/>
                  <a:pt x="6248588" y="73381"/>
                  <a:pt x="6235483" y="55336"/>
                </a:cubicBezTo>
                <a:cubicBezTo>
                  <a:pt x="6222377" y="37290"/>
                  <a:pt x="6211696" y="20533"/>
                  <a:pt x="6203438" y="5066"/>
                </a:cubicBezTo>
                <a:cubicBezTo>
                  <a:pt x="6188361" y="29674"/>
                  <a:pt x="6171224" y="49594"/>
                  <a:pt x="6152029" y="64826"/>
                </a:cubicBezTo>
                <a:cubicBezTo>
                  <a:pt x="6132833" y="80057"/>
                  <a:pt x="6113087" y="90985"/>
                  <a:pt x="6092792" y="97610"/>
                </a:cubicBezTo>
                <a:cubicBezTo>
                  <a:pt x="6072497" y="104234"/>
                  <a:pt x="6070263" y="100075"/>
                  <a:pt x="6086091" y="85131"/>
                </a:cubicBezTo>
                <a:cubicBezTo>
                  <a:pt x="6101918" y="70187"/>
                  <a:pt x="6117796" y="54750"/>
                  <a:pt x="6133726" y="38820"/>
                </a:cubicBezTo>
                <a:close/>
                <a:moveTo>
                  <a:pt x="5914667" y="0"/>
                </a:moveTo>
                <a:lnTo>
                  <a:pt x="5960392" y="0"/>
                </a:lnTo>
                <a:lnTo>
                  <a:pt x="5949716" y="38759"/>
                </a:lnTo>
                <a:cubicBezTo>
                  <a:pt x="5941921" y="71245"/>
                  <a:pt x="5928456" y="94698"/>
                  <a:pt x="5909322" y="109118"/>
                </a:cubicBezTo>
                <a:cubicBezTo>
                  <a:pt x="5890188" y="123538"/>
                  <a:pt x="5879079" y="124273"/>
                  <a:pt x="5875998" y="111321"/>
                </a:cubicBezTo>
                <a:cubicBezTo>
                  <a:pt x="5872917" y="98370"/>
                  <a:pt x="5862251" y="84797"/>
                  <a:pt x="5844000" y="70603"/>
                </a:cubicBezTo>
                <a:cubicBezTo>
                  <a:pt x="5825749" y="56409"/>
                  <a:pt x="5824912" y="51274"/>
                  <a:pt x="5841489" y="55197"/>
                </a:cubicBezTo>
                <a:cubicBezTo>
                  <a:pt x="5858066" y="59120"/>
                  <a:pt x="5870637" y="61056"/>
                  <a:pt x="5879203" y="61005"/>
                </a:cubicBezTo>
                <a:cubicBezTo>
                  <a:pt x="5887768" y="60954"/>
                  <a:pt x="5894948" y="56019"/>
                  <a:pt x="5900740" y="46200"/>
                </a:cubicBezTo>
                <a:cubicBezTo>
                  <a:pt x="5903637" y="41291"/>
                  <a:pt x="5906292" y="34779"/>
                  <a:pt x="5908705" y="26665"/>
                </a:cubicBezTo>
                <a:close/>
                <a:moveTo>
                  <a:pt x="5737344" y="0"/>
                </a:moveTo>
                <a:lnTo>
                  <a:pt x="5778170" y="0"/>
                </a:lnTo>
                <a:lnTo>
                  <a:pt x="5778170" y="82312"/>
                </a:lnTo>
                <a:cubicBezTo>
                  <a:pt x="5778170" y="109570"/>
                  <a:pt x="5775993" y="133480"/>
                  <a:pt x="5771638" y="154042"/>
                </a:cubicBezTo>
                <a:cubicBezTo>
                  <a:pt x="5767283" y="174604"/>
                  <a:pt x="5761167" y="184022"/>
                  <a:pt x="5753289" y="182297"/>
                </a:cubicBezTo>
                <a:cubicBezTo>
                  <a:pt x="5745411" y="180571"/>
                  <a:pt x="5740784" y="169032"/>
                  <a:pt x="5739408" y="147679"/>
                </a:cubicBezTo>
                <a:cubicBezTo>
                  <a:pt x="5738032" y="126327"/>
                  <a:pt x="5737344" y="105174"/>
                  <a:pt x="5737344" y="84222"/>
                </a:cubicBezTo>
                <a:close/>
                <a:moveTo>
                  <a:pt x="5642074" y="0"/>
                </a:moveTo>
                <a:lnTo>
                  <a:pt x="5647607" y="0"/>
                </a:lnTo>
                <a:lnTo>
                  <a:pt x="5646479" y="228"/>
                </a:lnTo>
                <a:close/>
                <a:moveTo>
                  <a:pt x="5367764" y="0"/>
                </a:moveTo>
                <a:lnTo>
                  <a:pt x="5424980" y="0"/>
                </a:lnTo>
                <a:lnTo>
                  <a:pt x="5443743" y="15342"/>
                </a:lnTo>
                <a:cubicBezTo>
                  <a:pt x="5456856" y="24647"/>
                  <a:pt x="5470024" y="32581"/>
                  <a:pt x="5483248" y="39144"/>
                </a:cubicBezTo>
                <a:cubicBezTo>
                  <a:pt x="5509695" y="52270"/>
                  <a:pt x="5511652" y="60507"/>
                  <a:pt x="5489118" y="63855"/>
                </a:cubicBezTo>
                <a:cubicBezTo>
                  <a:pt x="5466584" y="67203"/>
                  <a:pt x="5447265" y="68189"/>
                  <a:pt x="5431160" y="66813"/>
                </a:cubicBezTo>
                <a:cubicBezTo>
                  <a:pt x="5415056" y="65437"/>
                  <a:pt x="5402947" y="57652"/>
                  <a:pt x="5394833" y="43458"/>
                </a:cubicBezTo>
                <a:close/>
                <a:moveTo>
                  <a:pt x="5250223" y="0"/>
                </a:moveTo>
                <a:lnTo>
                  <a:pt x="5291301" y="0"/>
                </a:lnTo>
                <a:lnTo>
                  <a:pt x="5269967" y="30316"/>
                </a:lnTo>
                <a:cubicBezTo>
                  <a:pt x="5246170" y="54113"/>
                  <a:pt x="5221433" y="71322"/>
                  <a:pt x="5195756" y="81942"/>
                </a:cubicBezTo>
                <a:cubicBezTo>
                  <a:pt x="5170079" y="92562"/>
                  <a:pt x="5168344" y="87853"/>
                  <a:pt x="5190549" y="67815"/>
                </a:cubicBezTo>
                <a:close/>
                <a:moveTo>
                  <a:pt x="5120493" y="0"/>
                </a:moveTo>
                <a:lnTo>
                  <a:pt x="5160443" y="0"/>
                </a:lnTo>
                <a:lnTo>
                  <a:pt x="5149230" y="21473"/>
                </a:lnTo>
                <a:cubicBezTo>
                  <a:pt x="5133967" y="40710"/>
                  <a:pt x="5115054" y="55356"/>
                  <a:pt x="5092489" y="65411"/>
                </a:cubicBezTo>
                <a:cubicBezTo>
                  <a:pt x="5069925" y="75466"/>
                  <a:pt x="5067429" y="70531"/>
                  <a:pt x="5085002" y="50606"/>
                </a:cubicBezTo>
                <a:close/>
                <a:moveTo>
                  <a:pt x="4920322" y="0"/>
                </a:moveTo>
                <a:lnTo>
                  <a:pt x="4958293" y="0"/>
                </a:lnTo>
                <a:lnTo>
                  <a:pt x="4960983" y="57369"/>
                </a:lnTo>
                <a:cubicBezTo>
                  <a:pt x="4962945" y="91150"/>
                  <a:pt x="4962237" y="115804"/>
                  <a:pt x="4958857" y="131334"/>
                </a:cubicBezTo>
                <a:cubicBezTo>
                  <a:pt x="4955479" y="146863"/>
                  <a:pt x="4948386" y="160318"/>
                  <a:pt x="4937582" y="171697"/>
                </a:cubicBezTo>
                <a:cubicBezTo>
                  <a:pt x="4926777" y="183077"/>
                  <a:pt x="4917939" y="180946"/>
                  <a:pt x="4911068" y="165304"/>
                </a:cubicBezTo>
                <a:cubicBezTo>
                  <a:pt x="4904197" y="149662"/>
                  <a:pt x="4892565" y="132540"/>
                  <a:pt x="4876173" y="113940"/>
                </a:cubicBezTo>
                <a:cubicBezTo>
                  <a:pt x="4859781" y="95340"/>
                  <a:pt x="4861872" y="89588"/>
                  <a:pt x="4882443" y="96685"/>
                </a:cubicBezTo>
                <a:cubicBezTo>
                  <a:pt x="4903016" y="103783"/>
                  <a:pt x="4914616" y="105909"/>
                  <a:pt x="4917246" y="103064"/>
                </a:cubicBezTo>
                <a:cubicBezTo>
                  <a:pt x="4919218" y="100930"/>
                  <a:pt x="4920268" y="74722"/>
                  <a:pt x="4920397" y="24441"/>
                </a:cubicBezTo>
                <a:close/>
                <a:moveTo>
                  <a:pt x="4827825" y="0"/>
                </a:moveTo>
                <a:lnTo>
                  <a:pt x="4857946" y="0"/>
                </a:lnTo>
                <a:lnTo>
                  <a:pt x="4854019" y="20025"/>
                </a:lnTo>
                <a:cubicBezTo>
                  <a:pt x="4847754" y="34558"/>
                  <a:pt x="4840303" y="33901"/>
                  <a:pt x="4831665" y="18053"/>
                </a:cubicBezTo>
                <a:close/>
                <a:moveTo>
                  <a:pt x="4651676" y="0"/>
                </a:moveTo>
                <a:lnTo>
                  <a:pt x="4738234" y="0"/>
                </a:lnTo>
                <a:lnTo>
                  <a:pt x="4672768" y="78214"/>
                </a:lnTo>
                <a:cubicBezTo>
                  <a:pt x="4644616" y="106355"/>
                  <a:pt x="4615822" y="124401"/>
                  <a:pt x="4586386" y="132350"/>
                </a:cubicBezTo>
                <a:cubicBezTo>
                  <a:pt x="4556950" y="140300"/>
                  <a:pt x="4551250" y="137342"/>
                  <a:pt x="4569286" y="123477"/>
                </a:cubicBezTo>
                <a:cubicBezTo>
                  <a:pt x="4587321" y="109611"/>
                  <a:pt x="4605500" y="94775"/>
                  <a:pt x="4623823" y="78969"/>
                </a:cubicBezTo>
                <a:cubicBezTo>
                  <a:pt x="4642146" y="63162"/>
                  <a:pt x="4660058" y="43930"/>
                  <a:pt x="4677559" y="21273"/>
                </a:cubicBezTo>
                <a:cubicBezTo>
                  <a:pt x="4671119" y="18716"/>
                  <a:pt x="4665000" y="14742"/>
                  <a:pt x="4659202" y="9353"/>
                </a:cubicBezTo>
                <a:close/>
                <a:moveTo>
                  <a:pt x="4361617" y="0"/>
                </a:moveTo>
                <a:lnTo>
                  <a:pt x="4382521" y="0"/>
                </a:lnTo>
                <a:lnTo>
                  <a:pt x="4374264" y="6318"/>
                </a:lnTo>
                <a:cubicBezTo>
                  <a:pt x="4370634" y="6721"/>
                  <a:pt x="4366723" y="4963"/>
                  <a:pt x="4362532" y="1045"/>
                </a:cubicBezTo>
                <a:close/>
                <a:moveTo>
                  <a:pt x="4240305" y="0"/>
                </a:moveTo>
                <a:lnTo>
                  <a:pt x="4268910" y="0"/>
                </a:lnTo>
                <a:lnTo>
                  <a:pt x="4286211" y="12938"/>
                </a:lnTo>
                <a:cubicBezTo>
                  <a:pt x="4284280" y="22151"/>
                  <a:pt x="4283315" y="36895"/>
                  <a:pt x="4283315" y="57169"/>
                </a:cubicBezTo>
                <a:cubicBezTo>
                  <a:pt x="4283315" y="76868"/>
                  <a:pt x="4284280" y="96542"/>
                  <a:pt x="4286211" y="116190"/>
                </a:cubicBezTo>
                <a:cubicBezTo>
                  <a:pt x="4288142" y="135837"/>
                  <a:pt x="4282868" y="155100"/>
                  <a:pt x="4270389" y="173978"/>
                </a:cubicBezTo>
                <a:cubicBezTo>
                  <a:pt x="4257910" y="192855"/>
                  <a:pt x="4247434" y="194545"/>
                  <a:pt x="4238961" y="179046"/>
                </a:cubicBezTo>
                <a:cubicBezTo>
                  <a:pt x="4230487" y="163548"/>
                  <a:pt x="4219934" y="149328"/>
                  <a:pt x="4207301" y="136387"/>
                </a:cubicBezTo>
                <a:cubicBezTo>
                  <a:pt x="4194668" y="123446"/>
                  <a:pt x="4193723" y="118295"/>
                  <a:pt x="4204467" y="120935"/>
                </a:cubicBezTo>
                <a:cubicBezTo>
                  <a:pt x="4215210" y="123574"/>
                  <a:pt x="4224145" y="125187"/>
                  <a:pt x="4231273" y="125772"/>
                </a:cubicBezTo>
                <a:cubicBezTo>
                  <a:pt x="4238401" y="126358"/>
                  <a:pt x="4242694" y="124658"/>
                  <a:pt x="4244152" y="120673"/>
                </a:cubicBezTo>
                <a:cubicBezTo>
                  <a:pt x="4245611" y="116688"/>
                  <a:pt x="4246663" y="101071"/>
                  <a:pt x="4247310" y="73823"/>
                </a:cubicBezTo>
                <a:cubicBezTo>
                  <a:pt x="4247958" y="46575"/>
                  <a:pt x="4245795" y="22382"/>
                  <a:pt x="4240825" y="1245"/>
                </a:cubicBezTo>
                <a:close/>
                <a:moveTo>
                  <a:pt x="4125454" y="0"/>
                </a:moveTo>
                <a:lnTo>
                  <a:pt x="4226905" y="0"/>
                </a:lnTo>
                <a:lnTo>
                  <a:pt x="4150376" y="16620"/>
                </a:lnTo>
                <a:cubicBezTo>
                  <a:pt x="4136767" y="21817"/>
                  <a:pt x="4128417" y="16559"/>
                  <a:pt x="4125325" y="845"/>
                </a:cubicBezTo>
                <a:close/>
                <a:moveTo>
                  <a:pt x="3350294" y="0"/>
                </a:moveTo>
                <a:lnTo>
                  <a:pt x="3443985" y="0"/>
                </a:lnTo>
                <a:lnTo>
                  <a:pt x="3459796" y="7377"/>
                </a:lnTo>
                <a:cubicBezTo>
                  <a:pt x="3480173" y="15141"/>
                  <a:pt x="3481478" y="20888"/>
                  <a:pt x="3463709" y="24616"/>
                </a:cubicBezTo>
                <a:cubicBezTo>
                  <a:pt x="3445941" y="28344"/>
                  <a:pt x="3428357" y="30208"/>
                  <a:pt x="3410959" y="30208"/>
                </a:cubicBezTo>
                <a:cubicBezTo>
                  <a:pt x="3392615" y="30208"/>
                  <a:pt x="3378057" y="25494"/>
                  <a:pt x="3367283" y="16066"/>
                </a:cubicBezTo>
                <a:close/>
                <a:moveTo>
                  <a:pt x="3229110" y="0"/>
                </a:moveTo>
                <a:lnTo>
                  <a:pt x="3267490" y="0"/>
                </a:lnTo>
                <a:lnTo>
                  <a:pt x="3256144" y="12430"/>
                </a:lnTo>
                <a:cubicBezTo>
                  <a:pt x="3247593" y="19989"/>
                  <a:pt x="3238545" y="26905"/>
                  <a:pt x="3228998" y="33178"/>
                </a:cubicBezTo>
                <a:lnTo>
                  <a:pt x="3226758" y="34434"/>
                </a:lnTo>
                <a:lnTo>
                  <a:pt x="3249088" y="36833"/>
                </a:lnTo>
                <a:cubicBezTo>
                  <a:pt x="3255137" y="37429"/>
                  <a:pt x="3270553" y="35559"/>
                  <a:pt x="3295337" y="31225"/>
                </a:cubicBezTo>
                <a:cubicBezTo>
                  <a:pt x="3320120" y="26891"/>
                  <a:pt x="3335747" y="22377"/>
                  <a:pt x="3342217" y="17683"/>
                </a:cubicBezTo>
                <a:cubicBezTo>
                  <a:pt x="3348688" y="12990"/>
                  <a:pt x="3356196" y="12384"/>
                  <a:pt x="3364741" y="15865"/>
                </a:cubicBezTo>
                <a:cubicBezTo>
                  <a:pt x="3373286" y="19347"/>
                  <a:pt x="3383146" y="25207"/>
                  <a:pt x="3394320" y="33444"/>
                </a:cubicBezTo>
                <a:cubicBezTo>
                  <a:pt x="3405495" y="41681"/>
                  <a:pt x="3406476" y="50462"/>
                  <a:pt x="3397263" y="59788"/>
                </a:cubicBezTo>
                <a:cubicBezTo>
                  <a:pt x="3388050" y="69114"/>
                  <a:pt x="3380414" y="85865"/>
                  <a:pt x="3374354" y="110043"/>
                </a:cubicBezTo>
                <a:cubicBezTo>
                  <a:pt x="3384666" y="116308"/>
                  <a:pt x="3389822" y="121885"/>
                  <a:pt x="3389822" y="126773"/>
                </a:cubicBezTo>
                <a:cubicBezTo>
                  <a:pt x="3389822" y="133141"/>
                  <a:pt x="3379983" y="136680"/>
                  <a:pt x="3360304" y="137388"/>
                </a:cubicBezTo>
                <a:cubicBezTo>
                  <a:pt x="3340625" y="138097"/>
                  <a:pt x="3310234" y="140865"/>
                  <a:pt x="3269131" y="145692"/>
                </a:cubicBezTo>
                <a:cubicBezTo>
                  <a:pt x="3263071" y="170527"/>
                  <a:pt x="3256221" y="173937"/>
                  <a:pt x="3248579" y="155922"/>
                </a:cubicBezTo>
                <a:cubicBezTo>
                  <a:pt x="3240938" y="137907"/>
                  <a:pt x="3235197" y="119589"/>
                  <a:pt x="3231355" y="100968"/>
                </a:cubicBezTo>
                <a:cubicBezTo>
                  <a:pt x="3227514" y="82348"/>
                  <a:pt x="3221988" y="66182"/>
                  <a:pt x="3214778" y="52470"/>
                </a:cubicBezTo>
                <a:cubicBezTo>
                  <a:pt x="3212976" y="49042"/>
                  <a:pt x="3211774" y="46085"/>
                  <a:pt x="3211174" y="43598"/>
                </a:cubicBezTo>
                <a:lnTo>
                  <a:pt x="3211174" y="43168"/>
                </a:lnTo>
                <a:lnTo>
                  <a:pt x="3198864" y="50067"/>
                </a:lnTo>
                <a:cubicBezTo>
                  <a:pt x="3177779" y="60040"/>
                  <a:pt x="3176736" y="55325"/>
                  <a:pt x="3195737" y="35924"/>
                </a:cubicBezTo>
                <a:close/>
                <a:moveTo>
                  <a:pt x="3050993" y="0"/>
                </a:moveTo>
                <a:lnTo>
                  <a:pt x="3095430" y="0"/>
                </a:lnTo>
                <a:lnTo>
                  <a:pt x="3092224" y="15796"/>
                </a:lnTo>
                <a:cubicBezTo>
                  <a:pt x="3091371" y="27151"/>
                  <a:pt x="3091222" y="42195"/>
                  <a:pt x="3091777" y="60928"/>
                </a:cubicBezTo>
                <a:lnTo>
                  <a:pt x="3122774" y="50883"/>
                </a:lnTo>
                <a:lnTo>
                  <a:pt x="3122774" y="0"/>
                </a:lnTo>
                <a:lnTo>
                  <a:pt x="3155232" y="0"/>
                </a:lnTo>
                <a:lnTo>
                  <a:pt x="3153925" y="41578"/>
                </a:lnTo>
                <a:cubicBezTo>
                  <a:pt x="3169721" y="35169"/>
                  <a:pt x="3181286" y="31965"/>
                  <a:pt x="3188619" y="31965"/>
                </a:cubicBezTo>
                <a:cubicBezTo>
                  <a:pt x="3199013" y="31965"/>
                  <a:pt x="3195490" y="37752"/>
                  <a:pt x="3178051" y="49327"/>
                </a:cubicBezTo>
                <a:cubicBezTo>
                  <a:pt x="3160611" y="60902"/>
                  <a:pt x="3137959" y="73022"/>
                  <a:pt x="3110094" y="85686"/>
                </a:cubicBezTo>
                <a:cubicBezTo>
                  <a:pt x="3082230" y="98349"/>
                  <a:pt x="3064195" y="108384"/>
                  <a:pt x="3055989" y="115789"/>
                </a:cubicBezTo>
                <a:cubicBezTo>
                  <a:pt x="3047782" y="123194"/>
                  <a:pt x="3035915" y="118916"/>
                  <a:pt x="3020385" y="102956"/>
                </a:cubicBezTo>
                <a:cubicBezTo>
                  <a:pt x="3004856" y="86995"/>
                  <a:pt x="3004255" y="78604"/>
                  <a:pt x="3018583" y="77782"/>
                </a:cubicBezTo>
                <a:cubicBezTo>
                  <a:pt x="3032910" y="76961"/>
                  <a:pt x="3046370" y="74455"/>
                  <a:pt x="3058962" y="70264"/>
                </a:cubicBezTo>
                <a:cubicBezTo>
                  <a:pt x="3058962" y="55577"/>
                  <a:pt x="3058012" y="39673"/>
                  <a:pt x="3056112" y="22552"/>
                </a:cubicBezTo>
                <a:close/>
                <a:moveTo>
                  <a:pt x="2735331" y="0"/>
                </a:moveTo>
                <a:lnTo>
                  <a:pt x="2775525" y="0"/>
                </a:lnTo>
                <a:lnTo>
                  <a:pt x="2775722" y="28606"/>
                </a:lnTo>
                <a:cubicBezTo>
                  <a:pt x="2776348" y="75235"/>
                  <a:pt x="2774982" y="106248"/>
                  <a:pt x="2771624" y="121643"/>
                </a:cubicBezTo>
                <a:cubicBezTo>
                  <a:pt x="2768265" y="137039"/>
                  <a:pt x="2761733" y="151428"/>
                  <a:pt x="2752027" y="164811"/>
                </a:cubicBezTo>
                <a:cubicBezTo>
                  <a:pt x="2742322" y="178194"/>
                  <a:pt x="2733859" y="179051"/>
                  <a:pt x="2726638" y="167384"/>
                </a:cubicBezTo>
                <a:cubicBezTo>
                  <a:pt x="2719418" y="155716"/>
                  <a:pt x="2707232" y="140213"/>
                  <a:pt x="2690080" y="120873"/>
                </a:cubicBezTo>
                <a:cubicBezTo>
                  <a:pt x="2672927" y="101533"/>
                  <a:pt x="2673657" y="94801"/>
                  <a:pt x="2692267" y="100676"/>
                </a:cubicBezTo>
                <a:cubicBezTo>
                  <a:pt x="2710878" y="106550"/>
                  <a:pt x="2721601" y="109447"/>
                  <a:pt x="2724435" y="109365"/>
                </a:cubicBezTo>
                <a:cubicBezTo>
                  <a:pt x="2727270" y="109283"/>
                  <a:pt x="2729565" y="102709"/>
                  <a:pt x="2731322" y="89645"/>
                </a:cubicBezTo>
                <a:cubicBezTo>
                  <a:pt x="2733078" y="76581"/>
                  <a:pt x="2734279" y="55654"/>
                  <a:pt x="2734926" y="26865"/>
                </a:cubicBezTo>
                <a:close/>
                <a:moveTo>
                  <a:pt x="2649383" y="0"/>
                </a:moveTo>
                <a:lnTo>
                  <a:pt x="2690578" y="0"/>
                </a:lnTo>
                <a:lnTo>
                  <a:pt x="2676414" y="19794"/>
                </a:lnTo>
                <a:cubicBezTo>
                  <a:pt x="2654240" y="45224"/>
                  <a:pt x="2626062" y="67173"/>
                  <a:pt x="2591882" y="85639"/>
                </a:cubicBezTo>
                <a:cubicBezTo>
                  <a:pt x="2557701" y="104106"/>
                  <a:pt x="2554307" y="100409"/>
                  <a:pt x="2581699" y="74547"/>
                </a:cubicBezTo>
                <a:close/>
                <a:moveTo>
                  <a:pt x="2262593" y="0"/>
                </a:moveTo>
                <a:lnTo>
                  <a:pt x="2298653" y="0"/>
                </a:lnTo>
                <a:lnTo>
                  <a:pt x="2299040" y="968"/>
                </a:lnTo>
                <a:lnTo>
                  <a:pt x="2299432" y="0"/>
                </a:lnTo>
                <a:lnTo>
                  <a:pt x="2339448" y="0"/>
                </a:lnTo>
                <a:lnTo>
                  <a:pt x="2322303" y="36186"/>
                </a:lnTo>
                <a:cubicBezTo>
                  <a:pt x="2350013" y="77104"/>
                  <a:pt x="2370529" y="102088"/>
                  <a:pt x="2383850" y="111136"/>
                </a:cubicBezTo>
                <a:cubicBezTo>
                  <a:pt x="2397171" y="120185"/>
                  <a:pt x="2405033" y="121084"/>
                  <a:pt x="2407437" y="113832"/>
                </a:cubicBezTo>
                <a:cubicBezTo>
                  <a:pt x="2409840" y="106581"/>
                  <a:pt x="2414770" y="93692"/>
                  <a:pt x="2422226" y="75163"/>
                </a:cubicBezTo>
                <a:cubicBezTo>
                  <a:pt x="2429683" y="56635"/>
                  <a:pt x="2433883" y="63732"/>
                  <a:pt x="2434828" y="96454"/>
                </a:cubicBezTo>
                <a:cubicBezTo>
                  <a:pt x="2435774" y="129177"/>
                  <a:pt x="2437879" y="152096"/>
                  <a:pt x="2441145" y="165212"/>
                </a:cubicBezTo>
                <a:cubicBezTo>
                  <a:pt x="2444411" y="178327"/>
                  <a:pt x="2436179" y="182533"/>
                  <a:pt x="2416449" y="177829"/>
                </a:cubicBezTo>
                <a:cubicBezTo>
                  <a:pt x="2396719" y="173125"/>
                  <a:pt x="2376240" y="160816"/>
                  <a:pt x="2355010" y="140901"/>
                </a:cubicBezTo>
                <a:cubicBezTo>
                  <a:pt x="2333780" y="120986"/>
                  <a:pt x="2313511" y="94400"/>
                  <a:pt x="2294202" y="61144"/>
                </a:cubicBezTo>
                <a:cubicBezTo>
                  <a:pt x="2275099" y="85116"/>
                  <a:pt x="2254347" y="100455"/>
                  <a:pt x="2231947" y="107162"/>
                </a:cubicBezTo>
                <a:cubicBezTo>
                  <a:pt x="2209546" y="113868"/>
                  <a:pt x="2206860" y="109457"/>
                  <a:pt x="2223889" y="93928"/>
                </a:cubicBezTo>
                <a:cubicBezTo>
                  <a:pt x="2240918" y="78399"/>
                  <a:pt x="2258820" y="57826"/>
                  <a:pt x="2277595" y="32211"/>
                </a:cubicBezTo>
                <a:close/>
                <a:moveTo>
                  <a:pt x="2171670" y="0"/>
                </a:moveTo>
                <a:lnTo>
                  <a:pt x="2217687" y="0"/>
                </a:lnTo>
                <a:lnTo>
                  <a:pt x="2213814" y="12553"/>
                </a:lnTo>
                <a:cubicBezTo>
                  <a:pt x="2212561" y="22577"/>
                  <a:pt x="2211287" y="38030"/>
                  <a:pt x="2209993" y="58910"/>
                </a:cubicBezTo>
                <a:cubicBezTo>
                  <a:pt x="2208699" y="79790"/>
                  <a:pt x="2203943" y="96044"/>
                  <a:pt x="2195727" y="107670"/>
                </a:cubicBezTo>
                <a:cubicBezTo>
                  <a:pt x="2187511" y="119296"/>
                  <a:pt x="2178231" y="128627"/>
                  <a:pt x="2167888" y="135663"/>
                </a:cubicBezTo>
                <a:cubicBezTo>
                  <a:pt x="2157546" y="142698"/>
                  <a:pt x="2150767" y="140582"/>
                  <a:pt x="2147552" y="129315"/>
                </a:cubicBezTo>
                <a:cubicBezTo>
                  <a:pt x="2144337" y="118049"/>
                  <a:pt x="2136208" y="104476"/>
                  <a:pt x="2123165" y="88597"/>
                </a:cubicBezTo>
                <a:cubicBezTo>
                  <a:pt x="2110120" y="72719"/>
                  <a:pt x="2111944" y="68323"/>
                  <a:pt x="2128633" y="75410"/>
                </a:cubicBezTo>
                <a:cubicBezTo>
                  <a:pt x="2145323" y="82497"/>
                  <a:pt x="2155666" y="85110"/>
                  <a:pt x="2159661" y="83251"/>
                </a:cubicBezTo>
                <a:cubicBezTo>
                  <a:pt x="2163657" y="81392"/>
                  <a:pt x="2167236" y="68544"/>
                  <a:pt x="2170399" y="44706"/>
                </a:cubicBezTo>
                <a:cubicBezTo>
                  <a:pt x="2173563" y="20867"/>
                  <a:pt x="2174729" y="6370"/>
                  <a:pt x="2173897" y="1214"/>
                </a:cubicBezTo>
                <a:close/>
                <a:moveTo>
                  <a:pt x="2075582" y="0"/>
                </a:moveTo>
                <a:lnTo>
                  <a:pt x="2159194" y="0"/>
                </a:lnTo>
                <a:lnTo>
                  <a:pt x="2142191" y="6760"/>
                </a:lnTo>
                <a:cubicBezTo>
                  <a:pt x="2130205" y="10745"/>
                  <a:pt x="2121059" y="13200"/>
                  <a:pt x="2114753" y="14125"/>
                </a:cubicBezTo>
                <a:cubicBezTo>
                  <a:pt x="2111158" y="41732"/>
                  <a:pt x="2101976" y="66608"/>
                  <a:pt x="2087207" y="88751"/>
                </a:cubicBezTo>
                <a:cubicBezTo>
                  <a:pt x="2072438" y="110895"/>
                  <a:pt x="2052785" y="126332"/>
                  <a:pt x="2028248" y="135062"/>
                </a:cubicBezTo>
                <a:cubicBezTo>
                  <a:pt x="2003711" y="143792"/>
                  <a:pt x="1998653" y="141697"/>
                  <a:pt x="2013073" y="128776"/>
                </a:cubicBezTo>
                <a:cubicBezTo>
                  <a:pt x="2027493" y="115856"/>
                  <a:pt x="2041035" y="98622"/>
                  <a:pt x="2053699" y="77074"/>
                </a:cubicBezTo>
                <a:cubicBezTo>
                  <a:pt x="2066362" y="55526"/>
                  <a:pt x="2073654" y="32062"/>
                  <a:pt x="2075575" y="6683"/>
                </a:cubicBezTo>
                <a:close/>
                <a:moveTo>
                  <a:pt x="1707997" y="0"/>
                </a:moveTo>
                <a:lnTo>
                  <a:pt x="1738331" y="0"/>
                </a:lnTo>
                <a:lnTo>
                  <a:pt x="1738091" y="1969"/>
                </a:lnTo>
                <a:cubicBezTo>
                  <a:pt x="1735574" y="37187"/>
                  <a:pt x="1737926" y="62612"/>
                  <a:pt x="1745147" y="78244"/>
                </a:cubicBezTo>
                <a:cubicBezTo>
                  <a:pt x="1752367" y="93876"/>
                  <a:pt x="1773663" y="101995"/>
                  <a:pt x="1809035" y="102601"/>
                </a:cubicBezTo>
                <a:cubicBezTo>
                  <a:pt x="1844408" y="103207"/>
                  <a:pt x="1868867" y="100573"/>
                  <a:pt x="1882414" y="94698"/>
                </a:cubicBezTo>
                <a:cubicBezTo>
                  <a:pt x="1895961" y="88823"/>
                  <a:pt x="1906504" y="72703"/>
                  <a:pt x="1914043" y="46339"/>
                </a:cubicBezTo>
                <a:cubicBezTo>
                  <a:pt x="1921582" y="19974"/>
                  <a:pt x="1926686" y="8964"/>
                  <a:pt x="1929357" y="13308"/>
                </a:cubicBezTo>
                <a:cubicBezTo>
                  <a:pt x="1932027" y="17653"/>
                  <a:pt x="1933685" y="30763"/>
                  <a:pt x="1934333" y="52640"/>
                </a:cubicBezTo>
                <a:cubicBezTo>
                  <a:pt x="1934980" y="74516"/>
                  <a:pt x="1937578" y="90061"/>
                  <a:pt x="1942128" y="99274"/>
                </a:cubicBezTo>
                <a:cubicBezTo>
                  <a:pt x="1946678" y="108487"/>
                  <a:pt x="1943494" y="117627"/>
                  <a:pt x="1932576" y="126696"/>
                </a:cubicBezTo>
                <a:cubicBezTo>
                  <a:pt x="1921658" y="135765"/>
                  <a:pt x="1894724" y="141933"/>
                  <a:pt x="1851772" y="145199"/>
                </a:cubicBezTo>
                <a:cubicBezTo>
                  <a:pt x="1808820" y="148465"/>
                  <a:pt x="1776755" y="146016"/>
                  <a:pt x="1755576" y="137850"/>
                </a:cubicBezTo>
                <a:cubicBezTo>
                  <a:pt x="1734398" y="129685"/>
                  <a:pt x="1720692" y="117268"/>
                  <a:pt x="1714458" y="100599"/>
                </a:cubicBezTo>
                <a:cubicBezTo>
                  <a:pt x="1708223" y="83929"/>
                  <a:pt x="1705430" y="66382"/>
                  <a:pt x="1706077" y="47956"/>
                </a:cubicBezTo>
                <a:cubicBezTo>
                  <a:pt x="1706400" y="38744"/>
                  <a:pt x="1706803" y="28253"/>
                  <a:pt x="1707286" y="16486"/>
                </a:cubicBezTo>
                <a:close/>
                <a:moveTo>
                  <a:pt x="1617581" y="0"/>
                </a:moveTo>
                <a:lnTo>
                  <a:pt x="1662515" y="0"/>
                </a:lnTo>
                <a:lnTo>
                  <a:pt x="1657039" y="9164"/>
                </a:lnTo>
                <a:cubicBezTo>
                  <a:pt x="1642023" y="34635"/>
                  <a:pt x="1624584" y="56301"/>
                  <a:pt x="1604721" y="74162"/>
                </a:cubicBezTo>
                <a:cubicBezTo>
                  <a:pt x="1584857" y="92023"/>
                  <a:pt x="1564793" y="105277"/>
                  <a:pt x="1544529" y="113925"/>
                </a:cubicBezTo>
                <a:cubicBezTo>
                  <a:pt x="1524265" y="122573"/>
                  <a:pt x="1513414" y="124801"/>
                  <a:pt x="1511976" y="120611"/>
                </a:cubicBezTo>
                <a:cubicBezTo>
                  <a:pt x="1510538" y="116421"/>
                  <a:pt x="1518051" y="107988"/>
                  <a:pt x="1534515" y="95314"/>
                </a:cubicBezTo>
                <a:cubicBezTo>
                  <a:pt x="1550979" y="82640"/>
                  <a:pt x="1566857" y="67707"/>
                  <a:pt x="1582151" y="50514"/>
                </a:cubicBezTo>
                <a:close/>
                <a:moveTo>
                  <a:pt x="1227407" y="0"/>
                </a:moveTo>
                <a:lnTo>
                  <a:pt x="1287981" y="0"/>
                </a:lnTo>
                <a:lnTo>
                  <a:pt x="1310688" y="26623"/>
                </a:lnTo>
                <a:cubicBezTo>
                  <a:pt x="1323144" y="39998"/>
                  <a:pt x="1334577" y="50945"/>
                  <a:pt x="1344986" y="59465"/>
                </a:cubicBezTo>
                <a:cubicBezTo>
                  <a:pt x="1365805" y="76504"/>
                  <a:pt x="1389170" y="90482"/>
                  <a:pt x="1415083" y="101400"/>
                </a:cubicBezTo>
                <a:cubicBezTo>
                  <a:pt x="1440997" y="112317"/>
                  <a:pt x="1447662" y="119296"/>
                  <a:pt x="1435081" y="122337"/>
                </a:cubicBezTo>
                <a:cubicBezTo>
                  <a:pt x="1422499" y="125377"/>
                  <a:pt x="1403616" y="126897"/>
                  <a:pt x="1378432" y="126897"/>
                </a:cubicBezTo>
                <a:cubicBezTo>
                  <a:pt x="1351606" y="126897"/>
                  <a:pt x="1335352" y="121926"/>
                  <a:pt x="1329672" y="111984"/>
                </a:cubicBezTo>
                <a:cubicBezTo>
                  <a:pt x="1323993" y="102042"/>
                  <a:pt x="1318554" y="93820"/>
                  <a:pt x="1313357" y="87319"/>
                </a:cubicBezTo>
                <a:cubicBezTo>
                  <a:pt x="1308161" y="80817"/>
                  <a:pt x="1291851" y="52116"/>
                  <a:pt x="1264428" y="1214"/>
                </a:cubicBezTo>
                <a:cubicBezTo>
                  <a:pt x="1260196" y="22351"/>
                  <a:pt x="1250316" y="42374"/>
                  <a:pt x="1234787" y="61282"/>
                </a:cubicBezTo>
                <a:cubicBezTo>
                  <a:pt x="1219257" y="80191"/>
                  <a:pt x="1198372" y="91987"/>
                  <a:pt x="1172130" y="96670"/>
                </a:cubicBezTo>
                <a:cubicBezTo>
                  <a:pt x="1145889" y="101354"/>
                  <a:pt x="1141411" y="98385"/>
                  <a:pt x="1158696" y="87765"/>
                </a:cubicBezTo>
                <a:cubicBezTo>
                  <a:pt x="1175982" y="77146"/>
                  <a:pt x="1189241" y="66608"/>
                  <a:pt x="1198475" y="56152"/>
                </a:cubicBezTo>
                <a:cubicBezTo>
                  <a:pt x="1207708" y="45697"/>
                  <a:pt x="1215827" y="32838"/>
                  <a:pt x="1222832" y="17575"/>
                </a:cubicBezTo>
                <a:close/>
                <a:moveTo>
                  <a:pt x="1103463" y="0"/>
                </a:moveTo>
                <a:lnTo>
                  <a:pt x="1136632" y="0"/>
                </a:lnTo>
                <a:lnTo>
                  <a:pt x="1136623" y="1958"/>
                </a:lnTo>
                <a:cubicBezTo>
                  <a:pt x="1136461" y="17818"/>
                  <a:pt x="1136219" y="31852"/>
                  <a:pt x="1135895" y="44058"/>
                </a:cubicBezTo>
                <a:cubicBezTo>
                  <a:pt x="1135248" y="68472"/>
                  <a:pt x="1134925" y="90888"/>
                  <a:pt x="1134925" y="111306"/>
                </a:cubicBezTo>
                <a:cubicBezTo>
                  <a:pt x="1134925" y="128766"/>
                  <a:pt x="1131258" y="144752"/>
                  <a:pt x="1123925" y="159265"/>
                </a:cubicBezTo>
                <a:cubicBezTo>
                  <a:pt x="1116591" y="173777"/>
                  <a:pt x="1109140" y="171040"/>
                  <a:pt x="1101571" y="151053"/>
                </a:cubicBezTo>
                <a:cubicBezTo>
                  <a:pt x="1094001" y="131067"/>
                  <a:pt x="1091834" y="117088"/>
                  <a:pt x="1095069" y="109118"/>
                </a:cubicBezTo>
                <a:cubicBezTo>
                  <a:pt x="1097496" y="103141"/>
                  <a:pt x="1099729" y="79964"/>
                  <a:pt x="1101768" y="39589"/>
                </a:cubicBezTo>
                <a:close/>
                <a:moveTo>
                  <a:pt x="1060725" y="0"/>
                </a:moveTo>
                <a:lnTo>
                  <a:pt x="1097286" y="0"/>
                </a:lnTo>
                <a:lnTo>
                  <a:pt x="1058353" y="39317"/>
                </a:lnTo>
                <a:cubicBezTo>
                  <a:pt x="1046662" y="51100"/>
                  <a:pt x="1038411" y="59388"/>
                  <a:pt x="1033599" y="64179"/>
                </a:cubicBezTo>
                <a:cubicBezTo>
                  <a:pt x="1023976" y="73761"/>
                  <a:pt x="1013433" y="73967"/>
                  <a:pt x="1001971" y="64795"/>
                </a:cubicBezTo>
                <a:cubicBezTo>
                  <a:pt x="990509" y="55623"/>
                  <a:pt x="983981" y="48357"/>
                  <a:pt x="982389" y="42995"/>
                </a:cubicBezTo>
                <a:cubicBezTo>
                  <a:pt x="980798" y="37634"/>
                  <a:pt x="984762" y="34183"/>
                  <a:pt x="994283" y="32643"/>
                </a:cubicBezTo>
                <a:cubicBezTo>
                  <a:pt x="1003804" y="31102"/>
                  <a:pt x="1016319" y="25987"/>
                  <a:pt x="1031827" y="17298"/>
                </a:cubicBezTo>
                <a:close/>
                <a:moveTo>
                  <a:pt x="241377" y="0"/>
                </a:moveTo>
                <a:lnTo>
                  <a:pt x="251433" y="0"/>
                </a:lnTo>
                <a:lnTo>
                  <a:pt x="243866" y="2751"/>
                </a:lnTo>
                <a:close/>
                <a:moveTo>
                  <a:pt x="172067" y="0"/>
                </a:moveTo>
                <a:lnTo>
                  <a:pt x="209642" y="0"/>
                </a:lnTo>
                <a:lnTo>
                  <a:pt x="204327" y="18111"/>
                </a:lnTo>
                <a:cubicBezTo>
                  <a:pt x="202550" y="27403"/>
                  <a:pt x="201346" y="37984"/>
                  <a:pt x="200714" y="49851"/>
                </a:cubicBezTo>
                <a:cubicBezTo>
                  <a:pt x="199451" y="73587"/>
                  <a:pt x="202326" y="90718"/>
                  <a:pt x="209341" y="101246"/>
                </a:cubicBezTo>
                <a:cubicBezTo>
                  <a:pt x="216356" y="111773"/>
                  <a:pt x="235763" y="116729"/>
                  <a:pt x="267561" y="116113"/>
                </a:cubicBezTo>
                <a:cubicBezTo>
                  <a:pt x="299359" y="115496"/>
                  <a:pt x="321364" y="113155"/>
                  <a:pt x="333576" y="109087"/>
                </a:cubicBezTo>
                <a:cubicBezTo>
                  <a:pt x="345787" y="105020"/>
                  <a:pt x="357650" y="85983"/>
                  <a:pt x="369163" y="51977"/>
                </a:cubicBezTo>
                <a:cubicBezTo>
                  <a:pt x="380677" y="17971"/>
                  <a:pt x="386434" y="17124"/>
                  <a:pt x="386434" y="49435"/>
                </a:cubicBezTo>
                <a:cubicBezTo>
                  <a:pt x="386434" y="77433"/>
                  <a:pt x="389012" y="96110"/>
                  <a:pt x="394167" y="105467"/>
                </a:cubicBezTo>
                <a:cubicBezTo>
                  <a:pt x="399323" y="114824"/>
                  <a:pt x="391476" y="125567"/>
                  <a:pt x="370627" y="137696"/>
                </a:cubicBezTo>
                <a:cubicBezTo>
                  <a:pt x="349778" y="149826"/>
                  <a:pt x="313491" y="154566"/>
                  <a:pt x="261768" y="151916"/>
                </a:cubicBezTo>
                <a:cubicBezTo>
                  <a:pt x="210045" y="149266"/>
                  <a:pt x="181760" y="135817"/>
                  <a:pt x="176911" y="111568"/>
                </a:cubicBezTo>
                <a:cubicBezTo>
                  <a:pt x="172064" y="87319"/>
                  <a:pt x="170287" y="61560"/>
                  <a:pt x="171581" y="34291"/>
                </a:cubicBezTo>
                <a:cubicBezTo>
                  <a:pt x="172228" y="20657"/>
                  <a:pt x="172418" y="9471"/>
                  <a:pt x="172151" y="733"/>
                </a:cubicBezTo>
                <a:close/>
                <a:moveTo>
                  <a:pt x="123366" y="0"/>
                </a:moveTo>
                <a:lnTo>
                  <a:pt x="162342" y="0"/>
                </a:lnTo>
                <a:lnTo>
                  <a:pt x="143869" y="43870"/>
                </a:lnTo>
                <a:cubicBezTo>
                  <a:pt x="133211" y="61512"/>
                  <a:pt x="120597" y="76129"/>
                  <a:pt x="106029" y="87719"/>
                </a:cubicBezTo>
                <a:cubicBezTo>
                  <a:pt x="76890" y="110900"/>
                  <a:pt x="49596" y="125479"/>
                  <a:pt x="24145" y="131457"/>
                </a:cubicBezTo>
                <a:cubicBezTo>
                  <a:pt x="-1305" y="137434"/>
                  <a:pt x="-6636" y="135108"/>
                  <a:pt x="8154" y="124478"/>
                </a:cubicBezTo>
                <a:cubicBezTo>
                  <a:pt x="22944" y="113848"/>
                  <a:pt x="42057" y="99346"/>
                  <a:pt x="65495" y="80971"/>
                </a:cubicBezTo>
                <a:cubicBezTo>
                  <a:pt x="88933" y="62597"/>
                  <a:pt x="106681" y="41034"/>
                  <a:pt x="118738" y="16281"/>
                </a:cubicBezTo>
                <a:close/>
                <a:moveTo>
                  <a:pt x="87766" y="0"/>
                </a:moveTo>
                <a:lnTo>
                  <a:pt x="92823" y="0"/>
                </a:lnTo>
                <a:lnTo>
                  <a:pt x="90684" y="2427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914400" eaLnBrk="1" fontAlgn="auto" hangingPunct="1">
              <a:spcBef>
                <a:spcPts val="0"/>
              </a:spcBef>
              <a:spcAft>
                <a:spcPts val="0"/>
              </a:spcAft>
            </a:pPr>
            <a:endParaRPr lang="zh-CN" altLang="en-US" sz="8000" b="1" dirty="0">
              <a:solidFill>
                <a:prstClr val="black"/>
              </a:solidFill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</p:tagLst>
</file>

<file path=ppt/theme/theme1.xml><?xml version="1.0" encoding="utf-8"?>
<a:theme xmlns:a="http://schemas.openxmlformats.org/drawingml/2006/main" name="Office 主题​​">
  <a:themeElements>
    <a:clrScheme name="Office 2007 - 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11.25 微课">
      <a:majorFont>
        <a:latin typeface="Times New Roman"/>
        <a:ea typeface="楷体"/>
        <a:cs typeface=""/>
      </a:majorFont>
      <a:minorFont>
        <a:latin typeface="Times New Roman"/>
        <a:ea typeface="黑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 eaLnBrk="1" hangingPunct="1">
          <a:lnSpc>
            <a:spcPct val="130000"/>
          </a:lnSpc>
          <a:defRPr sz="3200" b="1" dirty="0">
            <a:latin typeface="+mn-lt"/>
            <a:ea typeface="+mn-ea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26043</TotalTime>
  <Words>1736</Words>
  <Application>Microsoft Office PowerPoint</Application>
  <PresentationFormat>宽屏</PresentationFormat>
  <Paragraphs>497</Paragraphs>
  <Slides>21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21</vt:i4>
      </vt:variant>
    </vt:vector>
  </HeadingPairs>
  <TitlesOfParts>
    <vt:vector size="35" baseType="lpstr">
      <vt:lpstr>Gill Sans</vt:lpstr>
      <vt:lpstr>等线</vt:lpstr>
      <vt:lpstr>黑体</vt:lpstr>
      <vt:lpstr>华文细黑</vt:lpstr>
      <vt:lpstr>楷体</vt:lpstr>
      <vt:lpstr>思源黑体 Regular</vt:lpstr>
      <vt:lpstr>微软雅黑</vt:lpstr>
      <vt:lpstr>新宋体</vt:lpstr>
      <vt:lpstr>字魂59号-创粗黑</vt:lpstr>
      <vt:lpstr>Arial</vt:lpstr>
      <vt:lpstr>Calibri</vt:lpstr>
      <vt:lpstr>Century Gothic</vt:lpstr>
      <vt:lpstr>Times New Roman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creator>状元成才路; 吾课网</dc:creator>
  <cp:lastModifiedBy>WF</cp:lastModifiedBy>
  <cp:revision>5174</cp:revision>
  <dcterms:created xsi:type="dcterms:W3CDTF">2016-01-14T07:05:00Z</dcterms:created>
  <dcterms:modified xsi:type="dcterms:W3CDTF">2026-09-10T09:34:35Z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2052-11.8.2.8411</vt:lpwstr>
  </property>
</Properties>
</file>