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682" r:id="rId2"/>
    <p:sldId id="1035" r:id="rId3"/>
    <p:sldId id="1059" r:id="rId4"/>
    <p:sldId id="814" r:id="rId5"/>
    <p:sldId id="1098" r:id="rId6"/>
    <p:sldId id="1101" r:id="rId7"/>
    <p:sldId id="1099" r:id="rId8"/>
    <p:sldId id="1100" r:id="rId9"/>
    <p:sldId id="1093" r:id="rId10"/>
    <p:sldId id="1096" r:id="rId11"/>
    <p:sldId id="680" r:id="rId12"/>
    <p:sldId id="331" r:id="rId13"/>
  </p:sldIdLst>
  <p:sldSz cx="12192000" cy="6858000"/>
  <p:notesSz cx="6858000" cy="9144000"/>
  <p:defaultTextStyle>
    <a:defPPr>
      <a:defRPr lang="zh-CN"/>
    </a:defPPr>
    <a:lvl1pPr marL="0" lvl="0" indent="0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695" lvl="1" indent="-1504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295" lvl="2" indent="-3028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6895" lvl="3" indent="-4552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495" lvl="4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lvl="5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lvl="6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lvl="7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lvl="8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FF"/>
    <a:srgbClr val="E5F2E2"/>
    <a:srgbClr val="FDDA83"/>
    <a:srgbClr val="FF93FF"/>
    <a:srgbClr val="FFBDFF"/>
    <a:srgbClr val="FBA50B"/>
    <a:srgbClr val="FFFFAF"/>
    <a:srgbClr val="FFFF97"/>
    <a:srgbClr val="DFEE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16" autoAdjust="0"/>
    <p:restoredTop sz="95026" autoAdjust="0"/>
  </p:normalViewPr>
  <p:slideViewPr>
    <p:cSldViewPr snapToGrid="0" showGuides="1">
      <p:cViewPr varScale="1">
        <p:scale>
          <a:sx n="82" d="100"/>
          <a:sy n="82" d="100"/>
        </p:scale>
        <p:origin x="590" y="72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-480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61914C2-FC5C-C392-C95C-DE93B35BFE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BE812EF-C389-74F6-7A2B-4600887FDE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AD1F5-53CE-444D-9059-46A7B307AF7C}" type="datetimeFigureOut">
              <a:rPr lang="zh-CN" altLang="en-US" smtClean="0"/>
              <a:t>2026/7/13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59BD629-F2E9-47C0-B991-8A8E61A0E3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91C1CE0-7E73-FC88-5735-8597F5BA21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764F8-8B60-46A2-B413-20B4307604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570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2026/7/13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6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2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68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4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4F6FC-4359-0CA8-4D29-AD8AB7B9B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9CC7D83A-1DCF-3D12-4D77-CBBC4C6E35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A29D7890-FF3C-92E6-212C-14C641462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F41C9E9A-F90E-B747-7B3D-3D438756270A}"/>
              </a:ext>
            </a:extLst>
          </p:cNvPr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80677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1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7" Type="http://schemas.openxmlformats.org/officeDocument/2006/relationships/image" Target="../media/image1.jpe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C1656887-D5A9-5CD4-03E3-C5002D5D9B35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159A5D81-A1EB-08D1-4980-F9273B6571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66703" y="1142802"/>
            <a:ext cx="6858594" cy="457239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6A5AC5E-5D1C-25C9-109A-5A2C5F595EE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F5E6A17D-3EF2-79BD-ACCB-23F47F528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5" r="49524" b="91588"/>
          <a:stretch/>
        </p:blipFill>
        <p:spPr>
          <a:xfrm rot="16200000">
            <a:off x="-869105" y="2730567"/>
            <a:ext cx="2919309" cy="118109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4D7FCA74-991C-644E-DBC6-44F3A4D6DD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2" t="49633" r="55972" b="10357"/>
          <a:stretch/>
        </p:blipFill>
        <p:spPr>
          <a:xfrm rot="5400000" flipH="1">
            <a:off x="939614" y="3748129"/>
            <a:ext cx="2170255" cy="411480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3A1ADCE-0AFA-3315-9B08-93E46D5923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48" b="58254"/>
          <a:stretch/>
        </p:blipFill>
        <p:spPr>
          <a:xfrm rot="5400000" flipH="1">
            <a:off x="7442486" y="2416010"/>
            <a:ext cx="1808269" cy="532855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A5D5DB1F-1C65-6976-B400-09BFFD92FB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69" b="58651"/>
          <a:stretch/>
        </p:blipFill>
        <p:spPr>
          <a:xfrm rot="5400000">
            <a:off x="8848780" y="-1481759"/>
            <a:ext cx="1861460" cy="4824979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D55282F7-ED0C-4548-603D-F26E3C72F5CB}"/>
              </a:ext>
            </a:extLst>
          </p:cNvPr>
          <p:cNvSpPr/>
          <p:nvPr userDrawn="1"/>
        </p:nvSpPr>
        <p:spPr>
          <a:xfrm>
            <a:off x="2218200" y="962625"/>
            <a:ext cx="809837" cy="1446550"/>
          </a:xfrm>
          <a:prstGeom prst="rect">
            <a:avLst/>
          </a:prstGeom>
          <a:solidFill>
            <a:srgbClr val="A9D9E3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 </a:t>
            </a:r>
            <a:endParaRPr lang="zh-CN" altLang="en-US" sz="8800" dirty="0">
              <a:solidFill>
                <a:schemeClr val="bg1"/>
              </a:solidFill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E0DBF90-7FB2-8581-969B-81F7062DF07D}"/>
              </a:ext>
            </a:extLst>
          </p:cNvPr>
          <p:cNvSpPr/>
          <p:nvPr userDrawn="1"/>
        </p:nvSpPr>
        <p:spPr>
          <a:xfrm>
            <a:off x="1282888" y="4360656"/>
            <a:ext cx="4320000" cy="545863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9" name="文本框 22">
            <a:extLst>
              <a:ext uri="{FF2B5EF4-FFF2-40B4-BE49-F238E27FC236}">
                <a16:creationId xmlns:a16="http://schemas.microsoft.com/office/drawing/2014/main" id="{8182A438-A5CC-61BD-4F52-E6627BB6FE7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09699" y="4402755"/>
            <a:ext cx="44078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人教版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·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四年级数学上册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rgbClr val="2C9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7D0110E-2DFB-8B33-B008-E3A3A38E2C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325"/>
            <a:ext cx="1266656" cy="88106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C1C6DF5-5060-F4B2-615E-2AEEB6C65A0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学习目标</a:t>
            </a:r>
          </a:p>
        </p:txBody>
      </p:sp>
    </p:spTree>
    <p:extLst>
      <p:ext uri="{BB962C8B-B14F-4D97-AF65-F5344CB8AC3E}">
        <p14:creationId xmlns:p14="http://schemas.microsoft.com/office/powerpoint/2010/main" val="18729270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D81B164-8A6A-B445-C70E-846D0CC8D7E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复习引入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877B04E-52FD-6786-1B14-0F5C55C5EB4F}"/>
              </a:ext>
            </a:extLst>
          </p:cNvPr>
          <p:cNvGrpSpPr/>
          <p:nvPr userDrawn="1"/>
        </p:nvGrpSpPr>
        <p:grpSpPr>
          <a:xfrm>
            <a:off x="314048" y="390524"/>
            <a:ext cx="648000" cy="648000"/>
            <a:chOff x="2581673" y="3096418"/>
            <a:chExt cx="465137" cy="464344"/>
          </a:xfrm>
          <a:solidFill>
            <a:srgbClr val="4AB0A2"/>
          </a:solidFill>
        </p:grpSpPr>
        <p:sp>
          <p:nvSpPr>
            <p:cNvPr id="6" name="AutoShape 128">
              <a:extLst>
                <a:ext uri="{FF2B5EF4-FFF2-40B4-BE49-F238E27FC236}">
                  <a16:creationId xmlns:a16="http://schemas.microsoft.com/office/drawing/2014/main" id="{56F76917-AFED-4E91-BBCC-2004FAE4A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673" y="3096418"/>
              <a:ext cx="46513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9" name="AutoShape 129">
              <a:extLst>
                <a:ext uri="{FF2B5EF4-FFF2-40B4-BE49-F238E27FC236}">
                  <a16:creationId xmlns:a16="http://schemas.microsoft.com/office/drawing/2014/main" id="{112CE22A-C2D3-BC14-AF29-04F54BA19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2186" y="3154362"/>
              <a:ext cx="115888" cy="115888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0009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37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23687" y="214046"/>
            <a:ext cx="2639950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情境导入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3372EE0-5DA9-C49C-83B6-0836250D4E1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2588" y="354560"/>
            <a:ext cx="744144" cy="741445"/>
            <a:chOff x="3618897" y="2279042"/>
            <a:chExt cx="706229" cy="703668"/>
          </a:xfrm>
          <a:solidFill>
            <a:srgbClr val="A6A6A6"/>
          </a:solidFill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00BF938-6378-24EF-31B3-BD7C7DC40C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3987" y="2279042"/>
              <a:ext cx="516047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3DC7405-AC10-6D95-2A67-0799F57642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6FBDBD7-16E9-57CB-1280-3ED19C6E6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0374163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768268" y="214043"/>
            <a:ext cx="2769259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探究画法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412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823684" y="214043"/>
            <a:ext cx="4616534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理解百分数的意义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464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478680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</p:spTree>
    <p:extLst>
      <p:ext uri="{BB962C8B-B14F-4D97-AF65-F5344CB8AC3E}">
        <p14:creationId xmlns:p14="http://schemas.microsoft.com/office/powerpoint/2010/main" val="136658697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223146154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23749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237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8A73FA3-A7CC-82D9-A77E-11192D02F8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剪去对角的矩形 5">
            <a:extLst>
              <a:ext uri="{FF2B5EF4-FFF2-40B4-BE49-F238E27FC236}">
                <a16:creationId xmlns:a16="http://schemas.microsoft.com/office/drawing/2014/main" id="{670E8A47-0B0C-7EC0-D220-5917EE039EC9}"/>
              </a:ext>
            </a:extLst>
          </p:cNvPr>
          <p:cNvSpPr/>
          <p:nvPr userDrawn="1"/>
        </p:nvSpPr>
        <p:spPr>
          <a:xfrm>
            <a:off x="335645" y="365449"/>
            <a:ext cx="11520710" cy="6127102"/>
          </a:xfrm>
          <a:prstGeom prst="snip2DiagRect">
            <a:avLst/>
          </a:prstGeom>
          <a:solidFill>
            <a:schemeClr val="bg1"/>
          </a:solidFill>
          <a:ln>
            <a:noFill/>
          </a:ln>
          <a:effectLst>
            <a:outerShdw blurRad="1651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85B13B-AD64-2F15-C7DE-4A33E46C9A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2817B67-4277-F590-EE12-206B128E46E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6755" y="262905"/>
            <a:ext cx="2849605" cy="69895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926B541-6F04-8ECD-A047-B40500355B2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4230" y="232112"/>
            <a:ext cx="4139994" cy="100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80967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048819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2026/7/13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89210" y="156090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94117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2026/7/13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50180" y="157596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A6854CF-3E9B-457D-DE9F-A42608905AF3}"/>
              </a:ext>
            </a:extLst>
          </p:cNvPr>
          <p:cNvSpPr txBox="1"/>
          <p:nvPr userDrawn="1"/>
        </p:nvSpPr>
        <p:spPr>
          <a:xfrm>
            <a:off x="1447677" y="473343"/>
            <a:ext cx="2590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600" b="1" spc="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B84DACBD-1C36-D14C-48EE-9B8CB33473D8}"/>
              </a:ext>
            </a:extLst>
          </p:cNvPr>
          <p:cNvCxnSpPr>
            <a:cxnSpLocks/>
          </p:cNvCxnSpPr>
          <p:nvPr userDrawn="1"/>
        </p:nvCxnSpPr>
        <p:spPr>
          <a:xfrm>
            <a:off x="1420454" y="1169180"/>
            <a:ext cx="2448000" cy="0"/>
          </a:xfrm>
          <a:prstGeom prst="line">
            <a:avLst/>
          </a:prstGeom>
          <a:ln w="57150">
            <a:solidFill>
              <a:srgbClr val="AFB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55D07F92-A598-BEAC-43D8-89DE943DA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4"/>
          <a:stretch>
            <a:fillRect/>
          </a:stretch>
        </p:blipFill>
        <p:spPr>
          <a:xfrm>
            <a:off x="163243" y="167950"/>
            <a:ext cx="1526750" cy="128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59392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3" r:id="rId3"/>
    <p:sldLayoutId id="2147483655" r:id="rId4"/>
    <p:sldLayoutId id="2147483650" r:id="rId5"/>
    <p:sldLayoutId id="2147483664" r:id="rId6"/>
    <p:sldLayoutId id="2147483659" r:id="rId7"/>
    <p:sldLayoutId id="2147483661" r:id="rId8"/>
    <p:sldLayoutId id="2147483660" r:id="rId9"/>
    <p:sldLayoutId id="2147483658" r:id="rId10"/>
    <p:sldLayoutId id="2147483651" r:id="rId11"/>
    <p:sldLayoutId id="2147483654" r:id="rId12"/>
    <p:sldLayoutId id="2147483662" r:id="rId13"/>
    <p:sldLayoutId id="2147483656" r:id="rId14"/>
    <p:sldLayoutId id="2147483663" r:id="rId15"/>
  </p:sldLayoutIdLst>
  <p:transition/>
  <p:hf sldNum="0" hdr="0" ftr="0" dt="0"/>
  <p:txStyles>
    <p:titleStyle>
      <a:lvl1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695" indent="-226695" algn="l" defTabSz="91249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38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0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4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79DB4-BC25-040C-A004-F7458793E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59">
            <a:extLst>
              <a:ext uri="{FF2B5EF4-FFF2-40B4-BE49-F238E27FC236}">
                <a16:creationId xmlns:a16="http://schemas.microsoft.com/office/drawing/2014/main" id="{776804E8-43CC-785B-2C9B-91AA4F44F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7411" y="2729202"/>
            <a:ext cx="9333419" cy="1039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66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绘制藏宝图</a:t>
            </a:r>
            <a:endParaRPr lang="en-US" altLang="zh-CN" sz="6600" b="1" spc="600" dirty="0">
              <a:solidFill>
                <a:schemeClr val="accent2"/>
              </a:solidFill>
              <a:cs typeface="+mn-ea"/>
              <a:sym typeface="华文细黑" panose="02010600040101010101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C50448A-A38E-CD23-C491-98E1618C12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3882" y="1922194"/>
            <a:ext cx="1326669" cy="1326669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E29B9776-F179-1B7B-6F89-902AD200EF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845" y="740981"/>
            <a:ext cx="1942377" cy="1942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36747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EE2C20E-A73C-08E3-941B-5BE1D21BA20B}"/>
              </a:ext>
            </a:extLst>
          </p:cNvPr>
          <p:cNvSpPr txBox="1"/>
          <p:nvPr/>
        </p:nvSpPr>
        <p:spPr>
          <a:xfrm>
            <a:off x="576156" y="1794034"/>
            <a:ext cx="11292380" cy="34758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1.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能结合方向、位置和距离规范绘制校园藏宝图。</a:t>
            </a:r>
          </a:p>
          <a:p>
            <a:pPr marL="0" marR="0">
              <a:lnSpc>
                <a:spcPct val="15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2.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能结合方向、相对位置和距离精准表述，设计清晰的寻宝指令。</a:t>
            </a:r>
          </a:p>
          <a:p>
            <a:pPr marL="0" marR="0">
              <a:lnSpc>
                <a:spcPct val="15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3.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在藏宝人的角色扮演中激发数学学习兴趣，体会“位置与方向” </a:t>
            </a:r>
            <a:endParaRPr lang="en-US" altLang="zh-CN" sz="3000" b="1" kern="100" dirty="0">
              <a:latin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>
              <a:lnSpc>
                <a:spcPct val="15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  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在生活中的实用价值；在作品互评中感受数学表达的严谨性，</a:t>
            </a:r>
            <a:endParaRPr lang="en-US" altLang="zh-CN" sz="3000" b="1" kern="100" dirty="0">
              <a:latin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>
              <a:lnSpc>
                <a:spcPct val="15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  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增强创新意识与合作意识。</a:t>
            </a:r>
            <a:endParaRPr lang="zh-CN" altLang="zh-CN" sz="3000" b="1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33EAB875-FB22-E43B-C68E-50AA657E4C2F}"/>
              </a:ext>
            </a:extLst>
          </p:cNvPr>
          <p:cNvSpPr/>
          <p:nvPr/>
        </p:nvSpPr>
        <p:spPr>
          <a:xfrm>
            <a:off x="438536" y="1492892"/>
            <a:ext cx="11374014" cy="4133470"/>
          </a:xfrm>
          <a:prstGeom prst="roundRect">
            <a:avLst>
              <a:gd name="adj" fmla="val 3391"/>
            </a:avLst>
          </a:prstGeom>
          <a:noFill/>
          <a:ln w="1905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632053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>
            <a:extLst>
              <a:ext uri="{FF2B5EF4-FFF2-40B4-BE49-F238E27FC236}">
                <a16:creationId xmlns:a16="http://schemas.microsoft.com/office/drawing/2014/main" id="{6F8ED7F5-C5C9-0FEB-D1B2-619B72B3A004}"/>
              </a:ext>
            </a:extLst>
          </p:cNvPr>
          <p:cNvSpPr txBox="1"/>
          <p:nvPr/>
        </p:nvSpPr>
        <p:spPr>
          <a:xfrm>
            <a:off x="852979" y="1209082"/>
            <a:ext cx="10894260" cy="20597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 eaLnBrk="1" hangingPunct="1">
              <a:lnSpc>
                <a:spcPct val="130000"/>
              </a:lnSpc>
            </a:pPr>
            <a:r>
              <a:rPr lang="zh-CN" altLang="en-US" sz="3400" dirty="0"/>
              <a:t>上节课我们玩了“校园寻宝”的游戏，大家根据指令找到了宝藏。如果现在让你当藏宝人，怎样画一张藏宝图，让别人也能精准找到你藏的宝物呢？</a:t>
            </a: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C17DDC18-5504-8225-9029-7A4578DAE66C}"/>
              </a:ext>
            </a:extLst>
          </p:cNvPr>
          <p:cNvSpPr txBox="1"/>
          <p:nvPr/>
        </p:nvSpPr>
        <p:spPr>
          <a:xfrm>
            <a:off x="7085825" y="4070351"/>
            <a:ext cx="4166891" cy="131305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3200" b="1" kern="100" dirty="0">
                <a:latin typeface="宋体" panose="02010600030101010101" pitchFamily="2" charset="-122"/>
                <a:cs typeface="Times New Roman" panose="02020603050405020304" pitchFamily="18" charset="0"/>
              </a:rPr>
              <a:t>这节课我们一起研究</a:t>
            </a:r>
            <a:endParaRPr lang="en-US" altLang="zh-CN" sz="3200" b="1" kern="100" dirty="0">
              <a:latin typeface="宋体" panose="02010600030101010101" pitchFamily="2" charset="-122"/>
              <a:cs typeface="Times New Roman" panose="02020603050405020304" pitchFamily="18" charset="0"/>
            </a:endParaRPr>
          </a:p>
          <a:p>
            <a:pPr algn="ctr">
              <a:lnSpc>
                <a:spcPct val="130000"/>
              </a:lnSpc>
            </a:pPr>
            <a:r>
              <a:rPr lang="zh-CN" altLang="en-US" sz="3200" b="1" kern="100" dirty="0">
                <a:latin typeface="宋体" panose="02010600030101010101" pitchFamily="2" charset="-122"/>
                <a:cs typeface="Times New Roman" panose="02020603050405020304" pitchFamily="18" charset="0"/>
              </a:rPr>
              <a:t>怎样绘制藏宝图</a:t>
            </a:r>
            <a:endParaRPr lang="zh-CN" altLang="zh-CN" sz="2400" b="1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CE5B0408-B6AB-BDEB-49B3-7F78247DA1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929" y="3664946"/>
            <a:ext cx="4693515" cy="2457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952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5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文本框 87">
            <a:extLst>
              <a:ext uri="{FF2B5EF4-FFF2-40B4-BE49-F238E27FC236}">
                <a16:creationId xmlns:a16="http://schemas.microsoft.com/office/drawing/2014/main" id="{F26B0D2C-938C-6AA6-3324-53198D0624FE}"/>
              </a:ext>
            </a:extLst>
          </p:cNvPr>
          <p:cNvSpPr txBox="1"/>
          <p:nvPr/>
        </p:nvSpPr>
        <p:spPr>
          <a:xfrm>
            <a:off x="1042701" y="1292076"/>
            <a:ext cx="9631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strike="noStrike">
                <a:latin typeface="+mn-lt"/>
                <a:ea typeface="+mj-ea"/>
              </a:defRPr>
            </a:lvl1pPr>
          </a:lstStyle>
          <a:p>
            <a:r>
              <a:rPr lang="zh-CN" altLang="en-US" sz="3600" dirty="0">
                <a:latin typeface="+mn-ea"/>
                <a:ea typeface="+mn-ea"/>
              </a:rPr>
              <a:t>根据我们的寻宝经验，说说该怎样画藏宝图？</a:t>
            </a:r>
            <a:endParaRPr lang="zh-CN" altLang="zh-CN" sz="3600" dirty="0">
              <a:latin typeface="+mn-ea"/>
              <a:ea typeface="+mn-ea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1B821FF4-CBE8-75FE-F5CA-03A7AEA15F33}"/>
              </a:ext>
            </a:extLst>
          </p:cNvPr>
          <p:cNvGrpSpPr/>
          <p:nvPr/>
        </p:nvGrpSpPr>
        <p:grpSpPr>
          <a:xfrm>
            <a:off x="1154670" y="2235030"/>
            <a:ext cx="9400804" cy="2155026"/>
            <a:chOff x="1154670" y="2244361"/>
            <a:chExt cx="9400804" cy="2155026"/>
          </a:xfrm>
        </p:grpSpPr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A71BD7DD-9340-F7AB-769A-84D22CA82FBB}"/>
                </a:ext>
              </a:extLst>
            </p:cNvPr>
            <p:cNvSpPr txBox="1"/>
            <p:nvPr/>
          </p:nvSpPr>
          <p:spPr>
            <a:xfrm>
              <a:off x="1748495" y="2331105"/>
              <a:ext cx="3989833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3200" b="1" i="0" u="none" strike="noStrike" baseline="0" dirty="0">
                  <a:latin typeface="+mn-lt"/>
                  <a:ea typeface="+mj-ea"/>
                </a:rPr>
                <a:t>方向：校园北面</a:t>
              </a:r>
              <a:endParaRPr lang="zh-CN" altLang="en-US" sz="3200" b="1" dirty="0">
                <a:latin typeface="+mn-lt"/>
                <a:ea typeface="+mj-ea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1AE45D1C-BEAD-30B9-9E55-1EB753BF409E}"/>
                </a:ext>
              </a:extLst>
            </p:cNvPr>
            <p:cNvSpPr txBox="1"/>
            <p:nvPr/>
          </p:nvSpPr>
          <p:spPr>
            <a:xfrm>
              <a:off x="1748495" y="3035565"/>
              <a:ext cx="880697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3200" b="1" i="0" u="none" strike="noStrike" baseline="0" dirty="0">
                  <a:latin typeface="+mn-lt"/>
                  <a:ea typeface="+mj-ea"/>
                </a:rPr>
                <a:t>位置：中间建筑的 </a:t>
              </a:r>
              <a:r>
                <a:rPr lang="en-US" altLang="zh-CN" sz="3200" b="1" i="0" u="none" strike="noStrike" baseline="0" dirty="0">
                  <a:latin typeface="+mn-lt"/>
                  <a:ea typeface="+mj-ea"/>
                </a:rPr>
                <a:t>2 </a:t>
              </a:r>
              <a:r>
                <a:rPr lang="zh-CN" altLang="en-US" sz="3200" b="1" i="0" u="none" strike="noStrike" baseline="0" dirty="0">
                  <a:latin typeface="+mn-lt"/>
                  <a:ea typeface="+mj-ea"/>
                </a:rPr>
                <a:t>层、从西面数第一间教室</a:t>
              </a:r>
              <a:endParaRPr lang="zh-CN" altLang="en-US" sz="3200" b="1" dirty="0">
                <a:latin typeface="+mn-lt"/>
                <a:ea typeface="+mj-ea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3ABC5381-B399-61AE-5428-584325E8A03E}"/>
                </a:ext>
              </a:extLst>
            </p:cNvPr>
            <p:cNvSpPr txBox="1"/>
            <p:nvPr/>
          </p:nvSpPr>
          <p:spPr>
            <a:xfrm>
              <a:off x="1748495" y="3740026"/>
              <a:ext cx="6649057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3200" b="1" i="0" u="none" strike="noStrike" baseline="0" dirty="0">
                  <a:latin typeface="+mn-lt"/>
                  <a:ea typeface="+mj-ea"/>
                </a:rPr>
                <a:t>距离：离前黑板 </a:t>
              </a:r>
              <a:r>
                <a:rPr lang="en-US" altLang="zh-CN" sz="3200" b="1" i="0" u="none" strike="noStrike" baseline="0" dirty="0">
                  <a:latin typeface="+mn-lt"/>
                  <a:ea typeface="+mj-ea"/>
                </a:rPr>
                <a:t>1 m</a:t>
              </a:r>
              <a:endParaRPr lang="zh-CN" altLang="en-US" sz="3200" b="1" dirty="0">
                <a:latin typeface="+mn-lt"/>
                <a:ea typeface="+mj-ea"/>
              </a:endParaRPr>
            </a:p>
          </p:txBody>
        </p:sp>
        <p:sp>
          <p:nvSpPr>
            <p:cNvPr id="12" name="矩形: 圆角 11">
              <a:extLst>
                <a:ext uri="{FF2B5EF4-FFF2-40B4-BE49-F238E27FC236}">
                  <a16:creationId xmlns:a16="http://schemas.microsoft.com/office/drawing/2014/main" id="{760BD446-394F-F190-5F83-94D6640B7B28}"/>
                </a:ext>
              </a:extLst>
            </p:cNvPr>
            <p:cNvSpPr/>
            <p:nvPr/>
          </p:nvSpPr>
          <p:spPr>
            <a:xfrm>
              <a:off x="1154670" y="2244361"/>
              <a:ext cx="9400804" cy="2155026"/>
            </a:xfrm>
            <a:prstGeom prst="roundRect">
              <a:avLst>
                <a:gd name="adj" fmla="val 10235"/>
              </a:avLst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5F5E005E-2E9F-8902-35B6-AA873EBAA84A}"/>
              </a:ext>
            </a:extLst>
          </p:cNvPr>
          <p:cNvSpPr txBox="1"/>
          <p:nvPr/>
        </p:nvSpPr>
        <p:spPr>
          <a:xfrm>
            <a:off x="1117346" y="4641628"/>
            <a:ext cx="7777338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strike="noStrike">
                <a:solidFill>
                  <a:srgbClr val="FF00FF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sz="3200" dirty="0">
                <a:solidFill>
                  <a:srgbClr val="FF0000"/>
                </a:solidFill>
              </a:rPr>
              <a:t>寻宝时是根据方向、位置和距离去找的。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854EC323-74BD-F17A-8549-2A904EBADFE3}"/>
              </a:ext>
            </a:extLst>
          </p:cNvPr>
          <p:cNvSpPr txBox="1"/>
          <p:nvPr/>
        </p:nvSpPr>
        <p:spPr>
          <a:xfrm>
            <a:off x="1117346" y="5575039"/>
            <a:ext cx="10275332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strike="noStrike">
                <a:solidFill>
                  <a:srgbClr val="FF00FF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sz="3200" dirty="0">
                <a:solidFill>
                  <a:srgbClr val="FF0000"/>
                </a:solidFill>
              </a:rPr>
              <a:t>在画藏宝图时也应该按方向、位置和距离去做出标记。</a:t>
            </a:r>
          </a:p>
        </p:txBody>
      </p:sp>
    </p:spTree>
    <p:extLst>
      <p:ext uri="{BB962C8B-B14F-4D97-AF65-F5344CB8AC3E}">
        <p14:creationId xmlns:p14="http://schemas.microsoft.com/office/powerpoint/2010/main" val="39654733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2EA83DD-9568-4A63-9A20-E2B9554FFB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479" y="707956"/>
            <a:ext cx="6590270" cy="4546346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87F11FB2-7251-F6CC-7066-28F522310DD5}"/>
              </a:ext>
            </a:extLst>
          </p:cNvPr>
          <p:cNvSpPr txBox="1"/>
          <p:nvPr/>
        </p:nvSpPr>
        <p:spPr>
          <a:xfrm>
            <a:off x="598839" y="5777352"/>
            <a:ext cx="6097554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你读懂上面的藏宝图了吗？</a:t>
            </a:r>
          </a:p>
        </p:txBody>
      </p: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1C43D3E2-4F55-1669-13CA-5BC3CA4CB08F}"/>
              </a:ext>
            </a:extLst>
          </p:cNvPr>
          <p:cNvGrpSpPr/>
          <p:nvPr/>
        </p:nvGrpSpPr>
        <p:grpSpPr>
          <a:xfrm>
            <a:off x="6742791" y="793101"/>
            <a:ext cx="2218728" cy="773273"/>
            <a:chOff x="6742791" y="793101"/>
            <a:chExt cx="2218728" cy="773273"/>
          </a:xfrm>
        </p:grpSpPr>
        <p:sp>
          <p:nvSpPr>
            <p:cNvPr id="49" name="椭圆 48">
              <a:extLst>
                <a:ext uri="{FF2B5EF4-FFF2-40B4-BE49-F238E27FC236}">
                  <a16:creationId xmlns:a16="http://schemas.microsoft.com/office/drawing/2014/main" id="{32150B54-67DC-1FCE-4EFB-CC2A09CF6FFE}"/>
                </a:ext>
              </a:extLst>
            </p:cNvPr>
            <p:cNvSpPr/>
            <p:nvPr/>
          </p:nvSpPr>
          <p:spPr>
            <a:xfrm>
              <a:off x="6742791" y="793101"/>
              <a:ext cx="478679" cy="773273"/>
            </a:xfrm>
            <a:prstGeom prst="ellipse">
              <a:avLst/>
            </a:prstGeom>
            <a:noFill/>
            <a:ln w="28575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69827885-3710-728F-089D-63E462714AA5}"/>
                </a:ext>
              </a:extLst>
            </p:cNvPr>
            <p:cNvSpPr txBox="1"/>
            <p:nvPr/>
          </p:nvSpPr>
          <p:spPr>
            <a:xfrm>
              <a:off x="7504342" y="852330"/>
              <a:ext cx="145717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>
                  <a:solidFill>
                    <a:srgbClr val="FF00FF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dirty="0">
                  <a:solidFill>
                    <a:srgbClr val="0000FF"/>
                  </a:solidFill>
                </a:rPr>
                <a:t>方向标</a:t>
              </a:r>
            </a:p>
          </p:txBody>
        </p:sp>
        <p:sp>
          <p:nvSpPr>
            <p:cNvPr id="52" name="任意多边形: 形状 51">
              <a:extLst>
                <a:ext uri="{FF2B5EF4-FFF2-40B4-BE49-F238E27FC236}">
                  <a16:creationId xmlns:a16="http://schemas.microsoft.com/office/drawing/2014/main" id="{AA6F7E10-E01C-3561-18DE-9E0F35574D7D}"/>
                </a:ext>
              </a:extLst>
            </p:cNvPr>
            <p:cNvSpPr/>
            <p:nvPr/>
          </p:nvSpPr>
          <p:spPr>
            <a:xfrm>
              <a:off x="7219950" y="1116330"/>
              <a:ext cx="426720" cy="76557"/>
            </a:xfrm>
            <a:custGeom>
              <a:avLst/>
              <a:gdLst>
                <a:gd name="csX0" fmla="*/ 0 w 426720"/>
                <a:gd name="csY0" fmla="*/ 72390 h 76557"/>
                <a:gd name="csX1" fmla="*/ 228600 w 426720"/>
                <a:gd name="csY1" fmla="*/ 68580 h 76557"/>
                <a:gd name="csX2" fmla="*/ 426720 w 426720"/>
                <a:gd name="csY2" fmla="*/ 0 h 765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426720" h="76557">
                  <a:moveTo>
                    <a:pt x="0" y="72390"/>
                  </a:moveTo>
                  <a:cubicBezTo>
                    <a:pt x="78740" y="76517"/>
                    <a:pt x="157480" y="80645"/>
                    <a:pt x="228600" y="68580"/>
                  </a:cubicBezTo>
                  <a:cubicBezTo>
                    <a:pt x="299720" y="56515"/>
                    <a:pt x="363220" y="28257"/>
                    <a:pt x="426720" y="0"/>
                  </a:cubicBezTo>
                </a:path>
              </a:pathLst>
            </a:custGeom>
            <a:noFill/>
            <a:ln w="28575">
              <a:solidFill>
                <a:srgbClr val="0000FF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B3C61C1E-D380-ADAF-8F2A-3C63E50E74B3}"/>
              </a:ext>
            </a:extLst>
          </p:cNvPr>
          <p:cNvGrpSpPr/>
          <p:nvPr/>
        </p:nvGrpSpPr>
        <p:grpSpPr>
          <a:xfrm>
            <a:off x="3722914" y="1464906"/>
            <a:ext cx="2373086" cy="1138335"/>
            <a:chOff x="3722914" y="1464906"/>
            <a:chExt cx="2373086" cy="1138335"/>
          </a:xfrm>
        </p:grpSpPr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F3C937E0-A2DC-DB21-080F-2193FEC2444B}"/>
                </a:ext>
              </a:extLst>
            </p:cNvPr>
            <p:cNvSpPr txBox="1"/>
            <p:nvPr/>
          </p:nvSpPr>
          <p:spPr>
            <a:xfrm>
              <a:off x="4377288" y="1837497"/>
              <a:ext cx="145717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>
                  <a:solidFill>
                    <a:srgbClr val="FF00FF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dirty="0">
                  <a:solidFill>
                    <a:srgbClr val="0000FF"/>
                  </a:solidFill>
                </a:rPr>
                <a:t>建筑</a:t>
              </a:r>
            </a:p>
          </p:txBody>
        </p:sp>
        <p:cxnSp>
          <p:nvCxnSpPr>
            <p:cNvPr id="62" name="直接箭头连接符 61">
              <a:extLst>
                <a:ext uri="{FF2B5EF4-FFF2-40B4-BE49-F238E27FC236}">
                  <a16:creationId xmlns:a16="http://schemas.microsoft.com/office/drawing/2014/main" id="{0BAE861C-8182-52C1-281D-ECF8C1DF2641}"/>
                </a:ext>
              </a:extLst>
            </p:cNvPr>
            <p:cNvCxnSpPr/>
            <p:nvPr/>
          </p:nvCxnSpPr>
          <p:spPr>
            <a:xfrm flipH="1" flipV="1">
              <a:off x="5523722" y="2360717"/>
              <a:ext cx="572278" cy="242524"/>
            </a:xfrm>
            <a:prstGeom prst="straightConnector1">
              <a:avLst/>
            </a:prstGeom>
            <a:ln w="28575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箭头连接符 63">
              <a:extLst>
                <a:ext uri="{FF2B5EF4-FFF2-40B4-BE49-F238E27FC236}">
                  <a16:creationId xmlns:a16="http://schemas.microsoft.com/office/drawing/2014/main" id="{096BB06D-D0D3-1EB9-9BCE-C681A2F63CEE}"/>
                </a:ext>
              </a:extLst>
            </p:cNvPr>
            <p:cNvCxnSpPr/>
            <p:nvPr/>
          </p:nvCxnSpPr>
          <p:spPr>
            <a:xfrm flipH="1">
              <a:off x="5393094" y="1474237"/>
              <a:ext cx="550505" cy="363260"/>
            </a:xfrm>
            <a:prstGeom prst="straightConnector1">
              <a:avLst/>
            </a:prstGeom>
            <a:ln w="28575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箭头连接符 65">
              <a:extLst>
                <a:ext uri="{FF2B5EF4-FFF2-40B4-BE49-F238E27FC236}">
                  <a16:creationId xmlns:a16="http://schemas.microsoft.com/office/drawing/2014/main" id="{806684FF-B8C3-D962-3D73-D513E8FC6B6A}"/>
                </a:ext>
              </a:extLst>
            </p:cNvPr>
            <p:cNvCxnSpPr/>
            <p:nvPr/>
          </p:nvCxnSpPr>
          <p:spPr>
            <a:xfrm>
              <a:off x="3722914" y="1464906"/>
              <a:ext cx="1007706" cy="499087"/>
            </a:xfrm>
            <a:prstGeom prst="straightConnector1">
              <a:avLst/>
            </a:prstGeom>
            <a:ln w="28575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组合 75">
            <a:extLst>
              <a:ext uri="{FF2B5EF4-FFF2-40B4-BE49-F238E27FC236}">
                <a16:creationId xmlns:a16="http://schemas.microsoft.com/office/drawing/2014/main" id="{7673DBA1-1A80-A919-2249-992F5ADB64DD}"/>
              </a:ext>
            </a:extLst>
          </p:cNvPr>
          <p:cNvGrpSpPr/>
          <p:nvPr/>
        </p:nvGrpSpPr>
        <p:grpSpPr>
          <a:xfrm>
            <a:off x="1671410" y="2180501"/>
            <a:ext cx="1267734" cy="2056165"/>
            <a:chOff x="1671410" y="2180501"/>
            <a:chExt cx="1267734" cy="2056165"/>
          </a:xfrm>
        </p:grpSpPr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4F78AFF4-E4E1-92B5-68E0-2974AD3997F9}"/>
                </a:ext>
              </a:extLst>
            </p:cNvPr>
            <p:cNvSpPr txBox="1"/>
            <p:nvPr/>
          </p:nvSpPr>
          <p:spPr>
            <a:xfrm>
              <a:off x="1671410" y="2997266"/>
              <a:ext cx="1267734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>
                  <a:solidFill>
                    <a:srgbClr val="FF00FF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dirty="0">
                  <a:solidFill>
                    <a:srgbClr val="0000FF"/>
                  </a:solidFill>
                </a:rPr>
                <a:t>藏宝</a:t>
              </a:r>
              <a:endParaRPr lang="en-US" altLang="zh-CN" dirty="0">
                <a:solidFill>
                  <a:srgbClr val="0000FF"/>
                </a:solidFill>
              </a:endParaRPr>
            </a:p>
            <a:p>
              <a:pPr algn="ctr">
                <a:lnSpc>
                  <a:spcPct val="100000"/>
                </a:lnSpc>
              </a:pPr>
              <a:r>
                <a:rPr lang="zh-CN" altLang="en-US" dirty="0">
                  <a:solidFill>
                    <a:srgbClr val="0000FF"/>
                  </a:solidFill>
                </a:rPr>
                <a:t>序号</a:t>
              </a:r>
            </a:p>
          </p:txBody>
        </p:sp>
        <p:cxnSp>
          <p:nvCxnSpPr>
            <p:cNvPr id="68" name="直接箭头连接符 67">
              <a:extLst>
                <a:ext uri="{FF2B5EF4-FFF2-40B4-BE49-F238E27FC236}">
                  <a16:creationId xmlns:a16="http://schemas.microsoft.com/office/drawing/2014/main" id="{4AAB207C-1AAF-0D00-57C5-2DE52084AB5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91273" y="2180501"/>
              <a:ext cx="428731" cy="809959"/>
            </a:xfrm>
            <a:prstGeom prst="straightConnector1">
              <a:avLst/>
            </a:prstGeom>
            <a:ln w="28575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箭头连接符 69">
              <a:extLst>
                <a:ext uri="{FF2B5EF4-FFF2-40B4-BE49-F238E27FC236}">
                  <a16:creationId xmlns:a16="http://schemas.microsoft.com/office/drawing/2014/main" id="{AE1D2AF6-17F8-B924-E55E-5C94C0698F09}"/>
                </a:ext>
              </a:extLst>
            </p:cNvPr>
            <p:cNvCxnSpPr>
              <a:cxnSpLocks/>
              <a:endCxn id="60" idx="2"/>
            </p:cNvCxnSpPr>
            <p:nvPr/>
          </p:nvCxnSpPr>
          <p:spPr>
            <a:xfrm flipV="1">
              <a:off x="1987420" y="3951373"/>
              <a:ext cx="317857" cy="285293"/>
            </a:xfrm>
            <a:prstGeom prst="straightConnector1">
              <a:avLst/>
            </a:prstGeom>
            <a:ln w="28575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78" name="表格 77">
            <a:extLst>
              <a:ext uri="{FF2B5EF4-FFF2-40B4-BE49-F238E27FC236}">
                <a16:creationId xmlns:a16="http://schemas.microsoft.com/office/drawing/2014/main" id="{817C3C7C-4736-1FF0-A9B3-6777C32C02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4633182"/>
              </p:ext>
            </p:extLst>
          </p:nvPr>
        </p:nvGraphicFramePr>
        <p:xfrm>
          <a:off x="7867987" y="2118113"/>
          <a:ext cx="3544398" cy="21926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44398">
                  <a:extLst>
                    <a:ext uri="{9D8B030D-6E8A-4147-A177-3AD203B41FA5}">
                      <a16:colId xmlns:a16="http://schemas.microsoft.com/office/drawing/2014/main" val="3140013811"/>
                    </a:ext>
                  </a:extLst>
                </a:gridCol>
              </a:tblGrid>
              <a:tr h="548157">
                <a:tc>
                  <a:txBody>
                    <a:bodyPr/>
                    <a:lstStyle/>
                    <a:p>
                      <a:r>
                        <a:rPr lang="zh-CN" altLang="en-US" sz="2800" b="1" dirty="0">
                          <a:latin typeface="+mj-ea"/>
                          <a:ea typeface="+mj-ea"/>
                        </a:rPr>
                        <a:t> 信息梳理：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44572"/>
                  </a:ext>
                </a:extLst>
              </a:tr>
              <a:tr h="548157">
                <a:tc>
                  <a:txBody>
                    <a:bodyPr/>
                    <a:lstStyle/>
                    <a:p>
                      <a:r>
                        <a:rPr lang="zh-CN" altLang="en-US" sz="2800" b="1" dirty="0">
                          <a:latin typeface="+mj-ea"/>
                          <a:ea typeface="+mj-ea"/>
                        </a:rPr>
                        <a:t>（</a:t>
                      </a:r>
                      <a:r>
                        <a:rPr lang="en-US" altLang="zh-CN" sz="2800" b="1" dirty="0">
                          <a:latin typeface="+mj-ea"/>
                          <a:ea typeface="+mj-ea"/>
                        </a:rPr>
                        <a:t>1</a:t>
                      </a:r>
                      <a:r>
                        <a:rPr lang="zh-CN" altLang="en-US" sz="2800" b="1" dirty="0">
                          <a:latin typeface="+mj-ea"/>
                          <a:ea typeface="+mj-ea"/>
                        </a:rPr>
                        <a:t>）有方向标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7748745"/>
                  </a:ext>
                </a:extLst>
              </a:tr>
              <a:tr h="548157">
                <a:tc>
                  <a:txBody>
                    <a:bodyPr/>
                    <a:lstStyle/>
                    <a:p>
                      <a:r>
                        <a:rPr lang="zh-CN" altLang="en-US" sz="2800" b="1" dirty="0">
                          <a:latin typeface="+mj-ea"/>
                          <a:ea typeface="+mj-ea"/>
                        </a:rPr>
                        <a:t>（</a:t>
                      </a:r>
                      <a:r>
                        <a:rPr lang="en-US" altLang="zh-CN" sz="2800" b="1" dirty="0">
                          <a:latin typeface="+mj-ea"/>
                          <a:ea typeface="+mj-ea"/>
                        </a:rPr>
                        <a:t>2</a:t>
                      </a:r>
                      <a:r>
                        <a:rPr lang="zh-CN" altLang="en-US" sz="2800" b="1" dirty="0">
                          <a:latin typeface="+mj-ea"/>
                          <a:ea typeface="+mj-ea"/>
                        </a:rPr>
                        <a:t>）有主要建筑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0208402"/>
                  </a:ext>
                </a:extLst>
              </a:tr>
              <a:tr h="548157">
                <a:tc>
                  <a:txBody>
                    <a:bodyPr/>
                    <a:lstStyle/>
                    <a:p>
                      <a:r>
                        <a:rPr lang="zh-CN" altLang="en-US" sz="2800" b="1" dirty="0">
                          <a:latin typeface="+mj-ea"/>
                          <a:ea typeface="+mj-ea"/>
                        </a:rPr>
                        <a:t>（</a:t>
                      </a:r>
                      <a:r>
                        <a:rPr lang="en-US" altLang="zh-CN" sz="2800" b="1" dirty="0">
                          <a:latin typeface="+mj-ea"/>
                          <a:ea typeface="+mj-ea"/>
                        </a:rPr>
                        <a:t>3</a:t>
                      </a:r>
                      <a:r>
                        <a:rPr lang="zh-CN" altLang="en-US" sz="2800" b="1" dirty="0">
                          <a:latin typeface="+mj-ea"/>
                          <a:ea typeface="+mj-ea"/>
                        </a:rPr>
                        <a:t>）有藏宝序号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645369"/>
                  </a:ext>
                </a:extLst>
              </a:tr>
            </a:tbl>
          </a:graphicData>
        </a:graphic>
      </p:graphicFrame>
      <p:sp>
        <p:nvSpPr>
          <p:cNvPr id="80" name="文本框 79">
            <a:extLst>
              <a:ext uri="{FF2B5EF4-FFF2-40B4-BE49-F238E27FC236}">
                <a16:creationId xmlns:a16="http://schemas.microsoft.com/office/drawing/2014/main" id="{774A9200-4DFB-D58D-1CFC-11400F6200AF}"/>
              </a:ext>
            </a:extLst>
          </p:cNvPr>
          <p:cNvSpPr txBox="1"/>
          <p:nvPr/>
        </p:nvSpPr>
        <p:spPr>
          <a:xfrm>
            <a:off x="7626439" y="4614089"/>
            <a:ext cx="4027494" cy="115236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>
                <a:solidFill>
                  <a:srgbClr val="FF00FF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30000"/>
              </a:lnSpc>
            </a:pPr>
            <a:r>
              <a:rPr lang="zh-CN" altLang="en-US" dirty="0">
                <a:solidFill>
                  <a:schemeClr val="tx1"/>
                </a:solidFill>
              </a:rPr>
              <a:t>根据这些信息你能大致说一说藏宝位置吗？</a:t>
            </a:r>
          </a:p>
        </p:txBody>
      </p:sp>
    </p:spTree>
    <p:extLst>
      <p:ext uri="{BB962C8B-B14F-4D97-AF65-F5344CB8AC3E}">
        <p14:creationId xmlns:p14="http://schemas.microsoft.com/office/powerpoint/2010/main" val="10897153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>
            <a:extLst>
              <a:ext uri="{FF2B5EF4-FFF2-40B4-BE49-F238E27FC236}">
                <a16:creationId xmlns:a16="http://schemas.microsoft.com/office/drawing/2014/main" id="{C2DB9226-12B3-94BF-220F-EE7099235BD4}"/>
              </a:ext>
            </a:extLst>
          </p:cNvPr>
          <p:cNvSpPr txBox="1"/>
          <p:nvPr/>
        </p:nvSpPr>
        <p:spPr>
          <a:xfrm>
            <a:off x="7533887" y="840575"/>
            <a:ext cx="4341096" cy="100098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en-US" altLang="zh-CN" sz="2400" dirty="0"/>
              <a:t>1 </a:t>
            </a:r>
            <a:r>
              <a:rPr lang="zh-CN" altLang="en-US" sz="2400" dirty="0"/>
              <a:t>号宝藏在校园东面的升旗台</a:t>
            </a:r>
            <a:endParaRPr lang="en-US" altLang="zh-CN" sz="2400" dirty="0"/>
          </a:p>
          <a:p>
            <a:pPr algn="l">
              <a:lnSpc>
                <a:spcPct val="130000"/>
              </a:lnSpc>
            </a:pPr>
            <a:r>
              <a:rPr lang="zh-CN" altLang="en-US" sz="2400" dirty="0"/>
              <a:t>处，在升旗台的南面。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32CE31AF-C065-13AC-33FE-78DB77DF69D8}"/>
              </a:ext>
            </a:extLst>
          </p:cNvPr>
          <p:cNvSpPr txBox="1"/>
          <p:nvPr/>
        </p:nvSpPr>
        <p:spPr>
          <a:xfrm>
            <a:off x="7533887" y="1944046"/>
            <a:ext cx="473162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l"/>
            <a:r>
              <a:rPr lang="en-US" altLang="zh-CN" sz="2400" dirty="0"/>
              <a:t>2 </a:t>
            </a:r>
            <a:r>
              <a:rPr lang="zh-CN" altLang="en-US" sz="2400" dirty="0"/>
              <a:t>号宝藏在操场的西北角。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E6054E6E-9726-BB92-1CA0-C8DB80E47AA5}"/>
              </a:ext>
            </a:extLst>
          </p:cNvPr>
          <p:cNvSpPr txBox="1"/>
          <p:nvPr/>
        </p:nvSpPr>
        <p:spPr>
          <a:xfrm>
            <a:off x="7533887" y="2508202"/>
            <a:ext cx="4347219" cy="100098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30000"/>
              </a:lnSpc>
            </a:pPr>
            <a:r>
              <a:rPr lang="en-US" altLang="zh-CN" sz="2400" dirty="0"/>
              <a:t>3 </a:t>
            </a:r>
            <a:r>
              <a:rPr lang="zh-CN" altLang="en-US" sz="2400" dirty="0"/>
              <a:t>号宝藏在校园北面的教学楼</a:t>
            </a:r>
            <a:endParaRPr lang="en-US" altLang="zh-CN" sz="2400" dirty="0"/>
          </a:p>
          <a:p>
            <a:pPr>
              <a:lnSpc>
                <a:spcPct val="130000"/>
              </a:lnSpc>
            </a:pPr>
            <a:r>
              <a:rPr lang="zh-CN" altLang="en-US" sz="2400" dirty="0"/>
              <a:t>里，在教学楼的东南角。</a:t>
            </a: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6986276A-C1D8-DCFB-8D10-6AD789B62D3B}"/>
              </a:ext>
            </a:extLst>
          </p:cNvPr>
          <p:cNvSpPr txBox="1"/>
          <p:nvPr/>
        </p:nvSpPr>
        <p:spPr>
          <a:xfrm>
            <a:off x="7533887" y="3611673"/>
            <a:ext cx="465811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sz="2400" dirty="0"/>
              <a:t>4 </a:t>
            </a:r>
            <a:r>
              <a:rPr lang="zh-CN" altLang="en-US" sz="2400" dirty="0"/>
              <a:t>号宝藏在校园东南方向的存车</a:t>
            </a:r>
            <a:endParaRPr lang="en-US" altLang="zh-CN" sz="2400" dirty="0"/>
          </a:p>
          <a:p>
            <a:r>
              <a:rPr lang="zh-CN" altLang="en-US" sz="2400" dirty="0"/>
              <a:t>处，在存车处的东北角。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7421EA89-0221-DF1B-1106-C901C47B4E90}"/>
              </a:ext>
            </a:extLst>
          </p:cNvPr>
          <p:cNvSpPr txBox="1"/>
          <p:nvPr/>
        </p:nvSpPr>
        <p:spPr>
          <a:xfrm>
            <a:off x="7533887" y="4545163"/>
            <a:ext cx="465811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sz="2400" dirty="0"/>
              <a:t>5 </a:t>
            </a:r>
            <a:r>
              <a:rPr lang="zh-CN" altLang="en-US" sz="2400" dirty="0"/>
              <a:t>号宝藏在校园西南方向的科技</a:t>
            </a:r>
            <a:endParaRPr lang="en-US" altLang="zh-CN" sz="2400" dirty="0"/>
          </a:p>
          <a:p>
            <a:r>
              <a:rPr lang="zh-CN" altLang="en-US" sz="2400" dirty="0"/>
              <a:t>馆里，在科技馆的东北角。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5740E77-FB0A-44B0-000A-6F680BD111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479" y="717287"/>
            <a:ext cx="6590270" cy="4546346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2233C5D1-8886-850E-158E-022FB801D5E3}"/>
              </a:ext>
            </a:extLst>
          </p:cNvPr>
          <p:cNvSpPr txBox="1"/>
          <p:nvPr/>
        </p:nvSpPr>
        <p:spPr>
          <a:xfrm>
            <a:off x="6800852" y="2667734"/>
            <a:ext cx="4786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 b="1" kern="0">
                <a:solidFill>
                  <a:srgbClr val="0000FF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zh-CN" dirty="0">
                <a:solidFill>
                  <a:srgbClr val="FF00FF"/>
                </a:solidFill>
              </a:rPr>
              <a:t>东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12094EF-66E1-AB71-7F29-452FFD64B4F1}"/>
              </a:ext>
            </a:extLst>
          </p:cNvPr>
          <p:cNvSpPr txBox="1"/>
          <p:nvPr/>
        </p:nvSpPr>
        <p:spPr>
          <a:xfrm>
            <a:off x="232002" y="2667734"/>
            <a:ext cx="5632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 b="1" kern="0">
                <a:solidFill>
                  <a:srgbClr val="0000FF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dirty="0">
                <a:solidFill>
                  <a:srgbClr val="FF00FF"/>
                </a:solidFill>
              </a:rPr>
              <a:t>西</a:t>
            </a:r>
            <a:endParaRPr lang="zh-CN" altLang="zh-CN" dirty="0">
              <a:solidFill>
                <a:srgbClr val="FF00FF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65AD2F7-67D6-E0FF-05BE-F85B28050C7C}"/>
              </a:ext>
            </a:extLst>
          </p:cNvPr>
          <p:cNvSpPr txBox="1"/>
          <p:nvPr/>
        </p:nvSpPr>
        <p:spPr>
          <a:xfrm>
            <a:off x="3551562" y="274821"/>
            <a:ext cx="5632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 b="1" kern="0">
                <a:solidFill>
                  <a:srgbClr val="0000FF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dirty="0">
                <a:solidFill>
                  <a:srgbClr val="FF00FF"/>
                </a:solidFill>
              </a:rPr>
              <a:t>北</a:t>
            </a:r>
            <a:endParaRPr lang="zh-CN" altLang="zh-CN" dirty="0">
              <a:solidFill>
                <a:srgbClr val="FF00FF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9CB582D-A9A0-0F36-E79F-DB0128954CA0}"/>
              </a:ext>
            </a:extLst>
          </p:cNvPr>
          <p:cNvSpPr txBox="1"/>
          <p:nvPr/>
        </p:nvSpPr>
        <p:spPr>
          <a:xfrm>
            <a:off x="3551562" y="5243759"/>
            <a:ext cx="5632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 b="1" kern="0">
                <a:solidFill>
                  <a:srgbClr val="0000FF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dirty="0">
                <a:solidFill>
                  <a:srgbClr val="FF00FF"/>
                </a:solidFill>
              </a:rPr>
              <a:t>南</a:t>
            </a:r>
            <a:endParaRPr lang="zh-CN" altLang="zh-CN" dirty="0">
              <a:solidFill>
                <a:srgbClr val="FF00FF"/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AE93816-D1E2-486D-B073-33C6DEB19DB7}"/>
              </a:ext>
            </a:extLst>
          </p:cNvPr>
          <p:cNvSpPr txBox="1"/>
          <p:nvPr/>
        </p:nvSpPr>
        <p:spPr>
          <a:xfrm>
            <a:off x="6622695" y="274821"/>
            <a:ext cx="8349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 b="1" kern="0">
                <a:solidFill>
                  <a:srgbClr val="0000FF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zh-CN" dirty="0">
                <a:solidFill>
                  <a:srgbClr val="FF00FF"/>
                </a:solidFill>
              </a:rPr>
              <a:t>东</a:t>
            </a:r>
            <a:r>
              <a:rPr lang="zh-CN" altLang="en-US" dirty="0">
                <a:solidFill>
                  <a:srgbClr val="FF00FF"/>
                </a:solidFill>
              </a:rPr>
              <a:t>北</a:t>
            </a:r>
            <a:endParaRPr lang="zh-CN" altLang="zh-CN" dirty="0">
              <a:solidFill>
                <a:srgbClr val="FF00FF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13B743B-0859-4F38-D937-A97AA61319D5}"/>
              </a:ext>
            </a:extLst>
          </p:cNvPr>
          <p:cNvSpPr txBox="1"/>
          <p:nvPr/>
        </p:nvSpPr>
        <p:spPr>
          <a:xfrm>
            <a:off x="6622696" y="5243759"/>
            <a:ext cx="83499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 b="1" kern="0">
                <a:solidFill>
                  <a:srgbClr val="0000FF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zh-CN" dirty="0">
                <a:solidFill>
                  <a:srgbClr val="FF00FF"/>
                </a:solidFill>
              </a:rPr>
              <a:t>东</a:t>
            </a:r>
            <a:r>
              <a:rPr lang="zh-CN" altLang="en-US" dirty="0">
                <a:solidFill>
                  <a:srgbClr val="FF00FF"/>
                </a:solidFill>
              </a:rPr>
              <a:t>南</a:t>
            </a:r>
            <a:endParaRPr lang="zh-CN" altLang="zh-CN" dirty="0">
              <a:solidFill>
                <a:srgbClr val="FF00FF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F9F1814-DE8A-5142-4D86-D70E82F5261C}"/>
              </a:ext>
            </a:extLst>
          </p:cNvPr>
          <p:cNvSpPr txBox="1"/>
          <p:nvPr/>
        </p:nvSpPr>
        <p:spPr>
          <a:xfrm>
            <a:off x="43058" y="5243759"/>
            <a:ext cx="11697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 b="1" kern="0">
                <a:solidFill>
                  <a:srgbClr val="0000FF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dirty="0">
                <a:solidFill>
                  <a:srgbClr val="FF00FF"/>
                </a:solidFill>
              </a:rPr>
              <a:t>西南</a:t>
            </a:r>
            <a:endParaRPr lang="zh-CN" altLang="zh-CN" dirty="0">
              <a:solidFill>
                <a:srgbClr val="FF00FF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27DBE4D-ED15-6209-46EE-6644E2F59DCE}"/>
              </a:ext>
            </a:extLst>
          </p:cNvPr>
          <p:cNvSpPr txBox="1"/>
          <p:nvPr/>
        </p:nvSpPr>
        <p:spPr>
          <a:xfrm>
            <a:off x="187488" y="274821"/>
            <a:ext cx="8808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 b="1" kern="0">
                <a:solidFill>
                  <a:srgbClr val="0000FF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dirty="0">
                <a:solidFill>
                  <a:srgbClr val="FF00FF"/>
                </a:solidFill>
              </a:rPr>
              <a:t>西北</a:t>
            </a:r>
            <a:endParaRPr lang="zh-CN" altLang="zh-CN" dirty="0">
              <a:solidFill>
                <a:srgbClr val="FF00FF"/>
              </a:solidFill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23BC1C41-64EB-E6EC-5A2B-BEE324F7D15D}"/>
              </a:ext>
            </a:extLst>
          </p:cNvPr>
          <p:cNvSpPr/>
          <p:nvPr/>
        </p:nvSpPr>
        <p:spPr>
          <a:xfrm>
            <a:off x="5149215" y="3307252"/>
            <a:ext cx="334800" cy="334800"/>
          </a:xfrm>
          <a:prstGeom prst="ellipse">
            <a:avLst/>
          </a:pr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006E5E66-BAB0-2940-4A48-DB896BF94E08}"/>
              </a:ext>
            </a:extLst>
          </p:cNvPr>
          <p:cNvSpPr/>
          <p:nvPr/>
        </p:nvSpPr>
        <p:spPr>
          <a:xfrm>
            <a:off x="2841910" y="1898135"/>
            <a:ext cx="334800" cy="334800"/>
          </a:xfrm>
          <a:prstGeom prst="ellipse">
            <a:avLst/>
          </a:pr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6FFD2AD9-D0F8-6EB8-D3AB-C091DF4E43CB}"/>
              </a:ext>
            </a:extLst>
          </p:cNvPr>
          <p:cNvSpPr/>
          <p:nvPr/>
        </p:nvSpPr>
        <p:spPr>
          <a:xfrm>
            <a:off x="4456080" y="1298060"/>
            <a:ext cx="334800" cy="334800"/>
          </a:xfrm>
          <a:prstGeom prst="ellipse">
            <a:avLst/>
          </a:pr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4E2C4902-76A1-EC57-E814-42A312DFDA12}"/>
              </a:ext>
            </a:extLst>
          </p:cNvPr>
          <p:cNvSpPr/>
          <p:nvPr/>
        </p:nvSpPr>
        <p:spPr>
          <a:xfrm>
            <a:off x="6426653" y="4167897"/>
            <a:ext cx="334800" cy="334800"/>
          </a:xfrm>
          <a:prstGeom prst="ellipse">
            <a:avLst/>
          </a:pr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92DE622B-1513-8995-4D5C-659603070C4E}"/>
              </a:ext>
            </a:extLst>
          </p:cNvPr>
          <p:cNvSpPr/>
          <p:nvPr/>
        </p:nvSpPr>
        <p:spPr>
          <a:xfrm>
            <a:off x="1726253" y="4226317"/>
            <a:ext cx="334800" cy="334800"/>
          </a:xfrm>
          <a:prstGeom prst="ellipse">
            <a:avLst/>
          </a:pr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E5A039D-A803-C377-4852-7E7EC542F57A}"/>
              </a:ext>
            </a:extLst>
          </p:cNvPr>
          <p:cNvSpPr txBox="1"/>
          <p:nvPr/>
        </p:nvSpPr>
        <p:spPr>
          <a:xfrm>
            <a:off x="598839" y="5824007"/>
            <a:ext cx="6097554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先标上方位，然后再说一说。</a:t>
            </a:r>
          </a:p>
        </p:txBody>
      </p:sp>
    </p:spTree>
    <p:extLst>
      <p:ext uri="{BB962C8B-B14F-4D97-AF65-F5344CB8AC3E}">
        <p14:creationId xmlns:p14="http://schemas.microsoft.com/office/powerpoint/2010/main" val="21115000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6" grpId="0"/>
      <p:bldP spid="41" grpId="0"/>
      <p:bldP spid="45" grpId="0"/>
      <p:bldP spid="48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>
            <a:extLst>
              <a:ext uri="{FF2B5EF4-FFF2-40B4-BE49-F238E27FC236}">
                <a16:creationId xmlns:a16="http://schemas.microsoft.com/office/drawing/2014/main" id="{7282A3D1-E09D-6866-AC6D-2E1CC65C4D51}"/>
              </a:ext>
            </a:extLst>
          </p:cNvPr>
          <p:cNvSpPr txBox="1"/>
          <p:nvPr/>
        </p:nvSpPr>
        <p:spPr>
          <a:xfrm>
            <a:off x="598839" y="5758692"/>
            <a:ext cx="11140646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观察这张藏宝图，你一定能准确地找到宝藏吗？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4A42057-30F5-AE98-0455-687DDBEBB316}"/>
              </a:ext>
            </a:extLst>
          </p:cNvPr>
          <p:cNvSpPr txBox="1"/>
          <p:nvPr/>
        </p:nvSpPr>
        <p:spPr>
          <a:xfrm>
            <a:off x="7591029" y="947022"/>
            <a:ext cx="4479671" cy="258416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zh-CN" sz="3200" dirty="0"/>
              <a:t>只有大致位置，</a:t>
            </a:r>
            <a:endParaRPr lang="en-US" altLang="zh-CN" sz="3200" dirty="0"/>
          </a:p>
          <a:p>
            <a:pPr>
              <a:lnSpc>
                <a:spcPct val="130000"/>
              </a:lnSpc>
            </a:pPr>
            <a:r>
              <a:rPr lang="zh-CN" altLang="zh-CN" sz="3200" dirty="0"/>
              <a:t>寻找时不能精准找到，所以寻宝指令需要更</a:t>
            </a:r>
            <a:endParaRPr lang="en-US" altLang="zh-CN" sz="3200" dirty="0"/>
          </a:p>
          <a:p>
            <a:pPr>
              <a:lnSpc>
                <a:spcPct val="130000"/>
              </a:lnSpc>
            </a:pPr>
            <a:r>
              <a:rPr lang="zh-CN" altLang="zh-CN" sz="3200" dirty="0"/>
              <a:t>精准的描述。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E480D9D3-23BC-A641-0607-3374291CDE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479" y="717287"/>
            <a:ext cx="6590270" cy="4546346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244E3E19-48BA-E5BE-4B12-5C88A39FB2F0}"/>
              </a:ext>
            </a:extLst>
          </p:cNvPr>
          <p:cNvSpPr txBox="1"/>
          <p:nvPr/>
        </p:nvSpPr>
        <p:spPr>
          <a:xfrm>
            <a:off x="6800852" y="2667734"/>
            <a:ext cx="4786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 b="1" kern="0">
                <a:solidFill>
                  <a:srgbClr val="0000FF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zh-CN" dirty="0">
                <a:solidFill>
                  <a:srgbClr val="FF00FF"/>
                </a:solidFill>
              </a:rPr>
              <a:t>东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6F090D67-7AE2-FC6F-DDB5-E3ED1CDF2018}"/>
              </a:ext>
            </a:extLst>
          </p:cNvPr>
          <p:cNvSpPr txBox="1"/>
          <p:nvPr/>
        </p:nvSpPr>
        <p:spPr>
          <a:xfrm>
            <a:off x="232002" y="2667734"/>
            <a:ext cx="5632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 b="1" kern="0">
                <a:solidFill>
                  <a:srgbClr val="0000FF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dirty="0">
                <a:solidFill>
                  <a:srgbClr val="FF00FF"/>
                </a:solidFill>
              </a:rPr>
              <a:t>西</a:t>
            </a:r>
            <a:endParaRPr lang="zh-CN" altLang="zh-CN" dirty="0">
              <a:solidFill>
                <a:srgbClr val="FF00FF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EE526DA3-D00F-155F-55EF-FF9409C29587}"/>
              </a:ext>
            </a:extLst>
          </p:cNvPr>
          <p:cNvSpPr txBox="1"/>
          <p:nvPr/>
        </p:nvSpPr>
        <p:spPr>
          <a:xfrm>
            <a:off x="3551562" y="274821"/>
            <a:ext cx="5632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 b="1" kern="0">
                <a:solidFill>
                  <a:srgbClr val="0000FF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dirty="0">
                <a:solidFill>
                  <a:srgbClr val="FF00FF"/>
                </a:solidFill>
              </a:rPr>
              <a:t>北</a:t>
            </a:r>
            <a:endParaRPr lang="zh-CN" altLang="zh-CN" dirty="0">
              <a:solidFill>
                <a:srgbClr val="FF00FF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AA7E92F-0A90-D3C8-8DA8-43BB6733E40E}"/>
              </a:ext>
            </a:extLst>
          </p:cNvPr>
          <p:cNvSpPr txBox="1"/>
          <p:nvPr/>
        </p:nvSpPr>
        <p:spPr>
          <a:xfrm>
            <a:off x="3551562" y="5243759"/>
            <a:ext cx="5632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 b="1" kern="0">
                <a:solidFill>
                  <a:srgbClr val="0000FF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dirty="0">
                <a:solidFill>
                  <a:srgbClr val="FF00FF"/>
                </a:solidFill>
              </a:rPr>
              <a:t>南</a:t>
            </a:r>
            <a:endParaRPr lang="zh-CN" altLang="zh-CN" dirty="0">
              <a:solidFill>
                <a:srgbClr val="FF00FF"/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1A707DCB-6412-4EBE-0F78-E87C7EFD3505}"/>
              </a:ext>
            </a:extLst>
          </p:cNvPr>
          <p:cNvSpPr txBox="1"/>
          <p:nvPr/>
        </p:nvSpPr>
        <p:spPr>
          <a:xfrm>
            <a:off x="6622695" y="274821"/>
            <a:ext cx="8349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 b="1" kern="0">
                <a:solidFill>
                  <a:srgbClr val="0000FF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zh-CN" dirty="0">
                <a:solidFill>
                  <a:srgbClr val="FF00FF"/>
                </a:solidFill>
              </a:rPr>
              <a:t>东</a:t>
            </a:r>
            <a:r>
              <a:rPr lang="zh-CN" altLang="en-US" dirty="0">
                <a:solidFill>
                  <a:srgbClr val="FF00FF"/>
                </a:solidFill>
              </a:rPr>
              <a:t>北</a:t>
            </a:r>
            <a:endParaRPr lang="zh-CN" altLang="zh-CN" dirty="0">
              <a:solidFill>
                <a:srgbClr val="FF00FF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4164858-2E99-91D5-17BC-348821E5B4C9}"/>
              </a:ext>
            </a:extLst>
          </p:cNvPr>
          <p:cNvSpPr txBox="1"/>
          <p:nvPr/>
        </p:nvSpPr>
        <p:spPr>
          <a:xfrm>
            <a:off x="6622696" y="5243759"/>
            <a:ext cx="83499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 b="1" kern="0">
                <a:solidFill>
                  <a:srgbClr val="0000FF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zh-CN" dirty="0">
                <a:solidFill>
                  <a:srgbClr val="FF00FF"/>
                </a:solidFill>
              </a:rPr>
              <a:t>东</a:t>
            </a:r>
            <a:r>
              <a:rPr lang="zh-CN" altLang="en-US" dirty="0">
                <a:solidFill>
                  <a:srgbClr val="FF00FF"/>
                </a:solidFill>
              </a:rPr>
              <a:t>南</a:t>
            </a:r>
            <a:endParaRPr lang="zh-CN" altLang="zh-CN" dirty="0">
              <a:solidFill>
                <a:srgbClr val="FF00FF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B6E4F5B7-FF71-A3B6-D1CE-E3304FAC7B91}"/>
              </a:ext>
            </a:extLst>
          </p:cNvPr>
          <p:cNvSpPr txBox="1"/>
          <p:nvPr/>
        </p:nvSpPr>
        <p:spPr>
          <a:xfrm>
            <a:off x="43058" y="5243759"/>
            <a:ext cx="11697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 b="1" kern="0">
                <a:solidFill>
                  <a:srgbClr val="0000FF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dirty="0">
                <a:solidFill>
                  <a:srgbClr val="FF00FF"/>
                </a:solidFill>
              </a:rPr>
              <a:t>西南</a:t>
            </a:r>
            <a:endParaRPr lang="zh-CN" altLang="zh-CN" dirty="0">
              <a:solidFill>
                <a:srgbClr val="FF00FF"/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A94B7C3A-5E35-207B-0CDE-E9AC28458ACA}"/>
              </a:ext>
            </a:extLst>
          </p:cNvPr>
          <p:cNvSpPr txBox="1"/>
          <p:nvPr/>
        </p:nvSpPr>
        <p:spPr>
          <a:xfrm>
            <a:off x="187488" y="274821"/>
            <a:ext cx="8808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 b="1" kern="0">
                <a:solidFill>
                  <a:srgbClr val="0000FF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dirty="0">
                <a:solidFill>
                  <a:srgbClr val="FF00FF"/>
                </a:solidFill>
              </a:rPr>
              <a:t>西北</a:t>
            </a:r>
            <a:endParaRPr lang="zh-CN" altLang="zh-CN" dirty="0">
              <a:solidFill>
                <a:srgbClr val="FF00FF"/>
              </a:solidFill>
            </a:endParaRPr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F3947B72-52ED-A9C5-20A4-8117A11047F4}"/>
              </a:ext>
            </a:extLst>
          </p:cNvPr>
          <p:cNvSpPr/>
          <p:nvPr/>
        </p:nvSpPr>
        <p:spPr>
          <a:xfrm>
            <a:off x="5149215" y="3307252"/>
            <a:ext cx="334800" cy="334800"/>
          </a:xfrm>
          <a:prstGeom prst="ellipse">
            <a:avLst/>
          </a:pr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585A6445-5B8C-FF5A-406E-A9967E4118D8}"/>
              </a:ext>
            </a:extLst>
          </p:cNvPr>
          <p:cNvSpPr/>
          <p:nvPr/>
        </p:nvSpPr>
        <p:spPr>
          <a:xfrm>
            <a:off x="2841910" y="1898135"/>
            <a:ext cx="334800" cy="334800"/>
          </a:xfrm>
          <a:prstGeom prst="ellipse">
            <a:avLst/>
          </a:pr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B03A0489-35A0-CE06-95DF-34ED51497859}"/>
              </a:ext>
            </a:extLst>
          </p:cNvPr>
          <p:cNvSpPr/>
          <p:nvPr/>
        </p:nvSpPr>
        <p:spPr>
          <a:xfrm>
            <a:off x="4456080" y="1298060"/>
            <a:ext cx="334800" cy="334800"/>
          </a:xfrm>
          <a:prstGeom prst="ellipse">
            <a:avLst/>
          </a:pr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DA51BF6C-206F-10EA-FA58-1C212E0A8C62}"/>
              </a:ext>
            </a:extLst>
          </p:cNvPr>
          <p:cNvSpPr/>
          <p:nvPr/>
        </p:nvSpPr>
        <p:spPr>
          <a:xfrm>
            <a:off x="6426653" y="4167897"/>
            <a:ext cx="334800" cy="334800"/>
          </a:xfrm>
          <a:prstGeom prst="ellipse">
            <a:avLst/>
          </a:pr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32B60118-680D-FC0E-30F0-8BC71FAC4783}"/>
              </a:ext>
            </a:extLst>
          </p:cNvPr>
          <p:cNvSpPr/>
          <p:nvPr/>
        </p:nvSpPr>
        <p:spPr>
          <a:xfrm>
            <a:off x="1726253" y="4226317"/>
            <a:ext cx="334800" cy="334800"/>
          </a:xfrm>
          <a:prstGeom prst="ellipse">
            <a:avLst/>
          </a:pr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: 圆角 28">
            <a:extLst>
              <a:ext uri="{FF2B5EF4-FFF2-40B4-BE49-F238E27FC236}">
                <a16:creationId xmlns:a16="http://schemas.microsoft.com/office/drawing/2014/main" id="{5ED13094-D3A7-4189-E7B3-D0196AD73038}"/>
              </a:ext>
            </a:extLst>
          </p:cNvPr>
          <p:cNvSpPr/>
          <p:nvPr/>
        </p:nvSpPr>
        <p:spPr>
          <a:xfrm>
            <a:off x="7708660" y="4505131"/>
            <a:ext cx="4030825" cy="92373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</a:rPr>
              <a:t>方向 </a:t>
            </a:r>
            <a:r>
              <a:rPr lang="en-US" altLang="zh-CN" sz="3200" b="1" dirty="0">
                <a:solidFill>
                  <a:schemeClr val="tx1"/>
                </a:solidFill>
              </a:rPr>
              <a:t>+ </a:t>
            </a:r>
            <a:r>
              <a:rPr lang="zh-CN" altLang="en-US" sz="3200" b="1" dirty="0">
                <a:solidFill>
                  <a:schemeClr val="tx1"/>
                </a:solidFill>
              </a:rPr>
              <a:t>位置 </a:t>
            </a:r>
            <a:r>
              <a:rPr lang="en-US" altLang="zh-CN" sz="3200" b="1" dirty="0">
                <a:solidFill>
                  <a:schemeClr val="tx1"/>
                </a:solidFill>
              </a:rPr>
              <a:t>+ </a:t>
            </a:r>
            <a:r>
              <a:rPr lang="zh-CN" altLang="en-US" sz="3200" b="1" dirty="0">
                <a:solidFill>
                  <a:schemeClr val="tx1"/>
                </a:solidFill>
              </a:rPr>
              <a:t>距离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6BD5A181-5FC2-0184-63C1-694D1102ED4D}"/>
              </a:ext>
            </a:extLst>
          </p:cNvPr>
          <p:cNvSpPr txBox="1"/>
          <p:nvPr/>
        </p:nvSpPr>
        <p:spPr>
          <a:xfrm>
            <a:off x="7708660" y="3704215"/>
            <a:ext cx="37408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buNone/>
            </a:pPr>
            <a:r>
              <a:rPr lang="zh-CN" altLang="zh-CN" sz="3600" b="1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精准描述位置</a:t>
            </a:r>
            <a:r>
              <a:rPr lang="zh-CN" altLang="en-US" sz="3600" b="1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：</a:t>
            </a:r>
            <a:endParaRPr lang="zh-CN" altLang="zh-CN" sz="2800" b="1" kern="100" dirty="0">
              <a:effectLst/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77911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3" grpId="0"/>
      <p:bldP spid="29" grpId="0" animBg="1"/>
      <p:bldP spid="3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6B097D75-FDB6-D2B1-01E2-5EB9E887FE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479" y="717287"/>
            <a:ext cx="6590270" cy="4546346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0C31E3B6-1FCA-2B44-CD9B-FC6B605C0021}"/>
              </a:ext>
            </a:extLst>
          </p:cNvPr>
          <p:cNvSpPr txBox="1"/>
          <p:nvPr/>
        </p:nvSpPr>
        <p:spPr>
          <a:xfrm>
            <a:off x="6800852" y="2667734"/>
            <a:ext cx="4786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 b="1" kern="0">
                <a:solidFill>
                  <a:srgbClr val="0000FF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zh-CN" dirty="0">
                <a:solidFill>
                  <a:srgbClr val="FF00FF"/>
                </a:solidFill>
              </a:rPr>
              <a:t>东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A383249-D551-DF83-D760-28DE070BB003}"/>
              </a:ext>
            </a:extLst>
          </p:cNvPr>
          <p:cNvSpPr txBox="1"/>
          <p:nvPr/>
        </p:nvSpPr>
        <p:spPr>
          <a:xfrm>
            <a:off x="232002" y="2667734"/>
            <a:ext cx="5632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 b="1" kern="0">
                <a:solidFill>
                  <a:srgbClr val="0000FF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dirty="0">
                <a:solidFill>
                  <a:srgbClr val="FF00FF"/>
                </a:solidFill>
              </a:rPr>
              <a:t>西</a:t>
            </a:r>
            <a:endParaRPr lang="zh-CN" altLang="zh-CN" dirty="0">
              <a:solidFill>
                <a:srgbClr val="FF00FF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E7CB635-55FE-A42A-EA60-F53B2528B1A6}"/>
              </a:ext>
            </a:extLst>
          </p:cNvPr>
          <p:cNvSpPr txBox="1"/>
          <p:nvPr/>
        </p:nvSpPr>
        <p:spPr>
          <a:xfrm>
            <a:off x="3551562" y="274821"/>
            <a:ext cx="5632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 b="1" kern="0">
                <a:solidFill>
                  <a:srgbClr val="0000FF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dirty="0">
                <a:solidFill>
                  <a:srgbClr val="FF00FF"/>
                </a:solidFill>
              </a:rPr>
              <a:t>北</a:t>
            </a:r>
            <a:endParaRPr lang="zh-CN" altLang="zh-CN" dirty="0">
              <a:solidFill>
                <a:srgbClr val="FF00FF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DE54EE6-F8FF-C0AB-FAF5-419119220B7C}"/>
              </a:ext>
            </a:extLst>
          </p:cNvPr>
          <p:cNvSpPr txBox="1"/>
          <p:nvPr/>
        </p:nvSpPr>
        <p:spPr>
          <a:xfrm>
            <a:off x="3551562" y="5243759"/>
            <a:ext cx="5632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 b="1" kern="0">
                <a:solidFill>
                  <a:srgbClr val="0000FF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dirty="0">
                <a:solidFill>
                  <a:srgbClr val="FF00FF"/>
                </a:solidFill>
              </a:rPr>
              <a:t>南</a:t>
            </a:r>
            <a:endParaRPr lang="zh-CN" altLang="zh-CN" dirty="0">
              <a:solidFill>
                <a:srgbClr val="FF00FF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0BE1BF3-1A39-8F0D-E091-5805DD585E9E}"/>
              </a:ext>
            </a:extLst>
          </p:cNvPr>
          <p:cNvSpPr txBox="1"/>
          <p:nvPr/>
        </p:nvSpPr>
        <p:spPr>
          <a:xfrm>
            <a:off x="6622695" y="274821"/>
            <a:ext cx="8349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 b="1" kern="0">
                <a:solidFill>
                  <a:srgbClr val="0000FF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zh-CN" dirty="0">
                <a:solidFill>
                  <a:srgbClr val="FF00FF"/>
                </a:solidFill>
              </a:rPr>
              <a:t>东</a:t>
            </a:r>
            <a:r>
              <a:rPr lang="zh-CN" altLang="en-US" dirty="0">
                <a:solidFill>
                  <a:srgbClr val="FF00FF"/>
                </a:solidFill>
              </a:rPr>
              <a:t>北</a:t>
            </a:r>
            <a:endParaRPr lang="zh-CN" altLang="zh-CN" dirty="0">
              <a:solidFill>
                <a:srgbClr val="FF00FF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E432C51-3260-4567-0C6C-63683E550B27}"/>
              </a:ext>
            </a:extLst>
          </p:cNvPr>
          <p:cNvSpPr txBox="1"/>
          <p:nvPr/>
        </p:nvSpPr>
        <p:spPr>
          <a:xfrm>
            <a:off x="6622696" y="5243759"/>
            <a:ext cx="83499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 b="1" kern="0">
                <a:solidFill>
                  <a:srgbClr val="0000FF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zh-CN" dirty="0">
                <a:solidFill>
                  <a:srgbClr val="FF00FF"/>
                </a:solidFill>
              </a:rPr>
              <a:t>东</a:t>
            </a:r>
            <a:r>
              <a:rPr lang="zh-CN" altLang="en-US" dirty="0">
                <a:solidFill>
                  <a:srgbClr val="FF00FF"/>
                </a:solidFill>
              </a:rPr>
              <a:t>南</a:t>
            </a:r>
            <a:endParaRPr lang="zh-CN" altLang="zh-CN" dirty="0">
              <a:solidFill>
                <a:srgbClr val="FF00FF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3AB47ECC-FD98-B5C4-B1BB-59B8AA8BD1BA}"/>
              </a:ext>
            </a:extLst>
          </p:cNvPr>
          <p:cNvSpPr txBox="1"/>
          <p:nvPr/>
        </p:nvSpPr>
        <p:spPr>
          <a:xfrm>
            <a:off x="43058" y="5243759"/>
            <a:ext cx="11697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 b="1" kern="0">
                <a:solidFill>
                  <a:srgbClr val="0000FF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dirty="0">
                <a:solidFill>
                  <a:srgbClr val="FF00FF"/>
                </a:solidFill>
              </a:rPr>
              <a:t>西南</a:t>
            </a:r>
            <a:endParaRPr lang="zh-CN" altLang="zh-CN" dirty="0">
              <a:solidFill>
                <a:srgbClr val="FF00FF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A21144B0-24B9-D4A5-E952-37A3D4CFAE19}"/>
              </a:ext>
            </a:extLst>
          </p:cNvPr>
          <p:cNvSpPr txBox="1"/>
          <p:nvPr/>
        </p:nvSpPr>
        <p:spPr>
          <a:xfrm>
            <a:off x="187488" y="274821"/>
            <a:ext cx="8808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 b="1" kern="0">
                <a:solidFill>
                  <a:srgbClr val="0000FF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dirty="0">
                <a:solidFill>
                  <a:srgbClr val="FF00FF"/>
                </a:solidFill>
              </a:rPr>
              <a:t>西北</a:t>
            </a:r>
            <a:endParaRPr lang="zh-CN" altLang="zh-CN" dirty="0">
              <a:solidFill>
                <a:srgbClr val="FF00FF"/>
              </a:solidFill>
            </a:endParaRPr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943FDB7A-5463-4C2C-71F2-9CEC0840E19F}"/>
              </a:ext>
            </a:extLst>
          </p:cNvPr>
          <p:cNvSpPr/>
          <p:nvPr/>
        </p:nvSpPr>
        <p:spPr>
          <a:xfrm>
            <a:off x="5149215" y="3307252"/>
            <a:ext cx="334800" cy="334800"/>
          </a:xfrm>
          <a:prstGeom prst="ellipse">
            <a:avLst/>
          </a:pr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0715E548-BD1F-2D03-61D4-100CCEC0CE8A}"/>
              </a:ext>
            </a:extLst>
          </p:cNvPr>
          <p:cNvSpPr/>
          <p:nvPr/>
        </p:nvSpPr>
        <p:spPr>
          <a:xfrm>
            <a:off x="2841910" y="1898135"/>
            <a:ext cx="334800" cy="334800"/>
          </a:xfrm>
          <a:prstGeom prst="ellipse">
            <a:avLst/>
          </a:pr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603249C3-C9AB-18A1-9C40-63D62A79A86B}"/>
              </a:ext>
            </a:extLst>
          </p:cNvPr>
          <p:cNvSpPr/>
          <p:nvPr/>
        </p:nvSpPr>
        <p:spPr>
          <a:xfrm>
            <a:off x="4456080" y="1298060"/>
            <a:ext cx="334800" cy="334800"/>
          </a:xfrm>
          <a:prstGeom prst="ellipse">
            <a:avLst/>
          </a:pr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72390DBE-C013-A7C6-4823-098A281F3353}"/>
              </a:ext>
            </a:extLst>
          </p:cNvPr>
          <p:cNvSpPr/>
          <p:nvPr/>
        </p:nvSpPr>
        <p:spPr>
          <a:xfrm>
            <a:off x="6426653" y="4167897"/>
            <a:ext cx="334800" cy="334800"/>
          </a:xfrm>
          <a:prstGeom prst="ellipse">
            <a:avLst/>
          </a:pr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BFF57987-3E89-7314-13CE-082EB7EC7770}"/>
              </a:ext>
            </a:extLst>
          </p:cNvPr>
          <p:cNvSpPr/>
          <p:nvPr/>
        </p:nvSpPr>
        <p:spPr>
          <a:xfrm>
            <a:off x="1726253" y="4226317"/>
            <a:ext cx="334800" cy="334800"/>
          </a:xfrm>
          <a:prstGeom prst="ellipse">
            <a:avLst/>
          </a:pr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DFE49686-C569-E0B8-7D4F-6D14B1349177}"/>
              </a:ext>
            </a:extLst>
          </p:cNvPr>
          <p:cNvSpPr txBox="1"/>
          <p:nvPr/>
        </p:nvSpPr>
        <p:spPr>
          <a:xfrm>
            <a:off x="627921" y="5780838"/>
            <a:ext cx="10585865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strike="noStrike">
                <a:latin typeface="+mn-lt"/>
                <a:ea typeface="+mj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sz="3200" dirty="0">
                <a:ea typeface="+mn-ea"/>
              </a:rPr>
              <a:t>仿照教科书 </a:t>
            </a:r>
            <a:r>
              <a:rPr lang="en-US" altLang="zh-CN" sz="3200" dirty="0">
                <a:ea typeface="+mn-ea"/>
              </a:rPr>
              <a:t>P103 </a:t>
            </a:r>
            <a:r>
              <a:rPr lang="zh-CN" altLang="en-US" sz="3200" dirty="0">
                <a:ea typeface="+mn-ea"/>
              </a:rPr>
              <a:t>的</a:t>
            </a:r>
            <a:r>
              <a:rPr lang="en-US" altLang="zh-CN" sz="3200" dirty="0">
                <a:ea typeface="+mn-ea"/>
              </a:rPr>
              <a:t> 1 </a:t>
            </a:r>
            <a:r>
              <a:rPr lang="zh-CN" altLang="en-US" sz="3200" dirty="0">
                <a:ea typeface="+mn-ea"/>
              </a:rPr>
              <a:t>号宝藏寻宝指令，自己说一说。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2E5E94EF-B12E-F8DA-D113-88EFBCA6AC12}"/>
              </a:ext>
            </a:extLst>
          </p:cNvPr>
          <p:cNvSpPr txBox="1"/>
          <p:nvPr/>
        </p:nvSpPr>
        <p:spPr>
          <a:xfrm>
            <a:off x="7525817" y="1720123"/>
            <a:ext cx="4341096" cy="148111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en-US" altLang="zh-CN" sz="2400" dirty="0"/>
              <a:t>1 </a:t>
            </a:r>
            <a:r>
              <a:rPr lang="zh-CN" altLang="en-US" sz="2400" dirty="0"/>
              <a:t>号宝藏在校园东面的升旗台</a:t>
            </a:r>
            <a:endParaRPr lang="en-US" altLang="zh-CN" sz="2400" dirty="0"/>
          </a:p>
          <a:p>
            <a:pPr algn="l">
              <a:lnSpc>
                <a:spcPct val="130000"/>
              </a:lnSpc>
            </a:pPr>
            <a:r>
              <a:rPr lang="zh-CN" altLang="en-US" sz="2400" dirty="0"/>
              <a:t>处，在升旗台的南面，距离旗杆 </a:t>
            </a:r>
            <a:r>
              <a:rPr lang="en-US" altLang="zh-CN" sz="2400" dirty="0"/>
              <a:t>1 </a:t>
            </a:r>
            <a:r>
              <a:rPr lang="zh-CN" altLang="en-US" sz="2400" dirty="0"/>
              <a:t>米处的台阶上</a:t>
            </a:r>
            <a:r>
              <a:rPr lang="en-US" altLang="zh-CN" sz="2400" dirty="0">
                <a:latin typeface="+mj-ea"/>
              </a:rPr>
              <a:t>……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4308AE55-CF27-CBFC-22D7-2B1AF721631F}"/>
              </a:ext>
            </a:extLst>
          </p:cNvPr>
          <p:cNvSpPr txBox="1"/>
          <p:nvPr/>
        </p:nvSpPr>
        <p:spPr>
          <a:xfrm>
            <a:off x="7525818" y="3386008"/>
            <a:ext cx="443602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l"/>
            <a:r>
              <a:rPr lang="en-US" altLang="zh-CN" sz="2400" dirty="0"/>
              <a:t>2 </a:t>
            </a:r>
            <a:r>
              <a:rPr lang="zh-CN" altLang="en-US" sz="2400" dirty="0"/>
              <a:t>号宝藏在操场的西北角的一个红色垃圾桶旁边 </a:t>
            </a:r>
            <a:r>
              <a:rPr lang="en-US" altLang="zh-CN" sz="2400" dirty="0"/>
              <a:t>2 </a:t>
            </a:r>
            <a:r>
              <a:rPr lang="zh-CN" altLang="en-US" sz="2400" dirty="0"/>
              <a:t>米处</a:t>
            </a:r>
            <a:r>
              <a:rPr lang="en-US" altLang="zh-CN" sz="2400" dirty="0">
                <a:latin typeface="+mj-ea"/>
              </a:rPr>
              <a:t>……</a:t>
            </a:r>
            <a:endParaRPr lang="zh-CN" altLang="en-US" sz="2400" dirty="0"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8864698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箭头: 五边形 33">
            <a:extLst>
              <a:ext uri="{FF2B5EF4-FFF2-40B4-BE49-F238E27FC236}">
                <a16:creationId xmlns:a16="http://schemas.microsoft.com/office/drawing/2014/main" id="{1A006DCB-6002-223C-F51D-87D86A07FB56}"/>
              </a:ext>
            </a:extLst>
          </p:cNvPr>
          <p:cNvSpPr/>
          <p:nvPr/>
        </p:nvSpPr>
        <p:spPr>
          <a:xfrm>
            <a:off x="494790" y="426242"/>
            <a:ext cx="3377413" cy="720000"/>
          </a:xfrm>
          <a:prstGeom prst="homePlat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绘制藏宝图　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D09E82A9-E019-4137-7195-4BA300FE2725}"/>
              </a:ext>
            </a:extLst>
          </p:cNvPr>
          <p:cNvSpPr txBox="1"/>
          <p:nvPr/>
        </p:nvSpPr>
        <p:spPr>
          <a:xfrm>
            <a:off x="1259764" y="1937561"/>
            <a:ext cx="24724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buNone/>
            </a:pPr>
            <a:r>
              <a:rPr lang="zh-CN" altLang="zh-CN" sz="3200" b="1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任务要求</a:t>
            </a:r>
            <a:endParaRPr lang="zh-CN" altLang="zh-CN" sz="2400" b="1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75F926F7-001F-9DB9-E217-67AC8473204C}"/>
              </a:ext>
            </a:extLst>
          </p:cNvPr>
          <p:cNvSpPr txBox="1"/>
          <p:nvPr/>
        </p:nvSpPr>
        <p:spPr>
          <a:xfrm>
            <a:off x="1101143" y="2818226"/>
            <a:ext cx="10590113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30000"/>
              </a:lnSpc>
              <a:buNone/>
            </a:pPr>
            <a:r>
              <a:rPr lang="zh-CN" altLang="en-US" sz="3200" b="1" kern="100" dirty="0">
                <a:effectLst/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kern="100" dirty="0">
                <a:effectLst/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kern="100" dirty="0">
                <a:effectLst/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）每组完成 </a:t>
            </a:r>
            <a:r>
              <a:rPr lang="en-US" altLang="zh-CN" sz="3200" b="1" kern="100" dirty="0">
                <a:effectLst/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1 </a:t>
            </a:r>
            <a:r>
              <a:rPr lang="zh-CN" altLang="en-US" sz="3200" b="1" kern="100" dirty="0">
                <a:effectLst/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张校园藏宝图，包含：完整的方向标，</a:t>
            </a:r>
            <a:endParaRPr lang="en-US" altLang="zh-CN" sz="3200" b="1" kern="100" dirty="0">
              <a:effectLst/>
              <a:latin typeface="+mn-lt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>
              <a:lnSpc>
                <a:spcPct val="130000"/>
              </a:lnSpc>
              <a:buNone/>
            </a:pPr>
            <a:r>
              <a:rPr lang="en-US" altLang="zh-CN" sz="3200" b="1" kern="100" dirty="0">
                <a:latin typeface="+mn-lt"/>
                <a:cs typeface="Times New Roman" panose="02020603050405020304" pitchFamily="18" charset="0"/>
              </a:rPr>
              <a:t>          </a:t>
            </a:r>
            <a:r>
              <a:rPr lang="zh-CN" altLang="en-US" sz="3200" b="1" kern="100" dirty="0">
                <a:effectLst/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至少 </a:t>
            </a:r>
            <a:r>
              <a:rPr lang="en-US" altLang="zh-CN" sz="3200" b="1" kern="100" dirty="0">
                <a:effectLst/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3 </a:t>
            </a:r>
            <a:r>
              <a:rPr lang="zh-CN" altLang="en-US" sz="3200" b="1" kern="100" dirty="0">
                <a:effectLst/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个主要建筑，至少 </a:t>
            </a:r>
            <a:r>
              <a:rPr lang="en-US" altLang="zh-CN" sz="3200" b="1" kern="100" dirty="0">
                <a:effectLst/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2 </a:t>
            </a:r>
            <a:r>
              <a:rPr lang="zh-CN" altLang="en-US" sz="3200" b="1" kern="100" dirty="0">
                <a:effectLst/>
                <a:latin typeface="+mn-lt"/>
                <a:ea typeface="宋体" panose="02010600030101010101" pitchFamily="2" charset="-122"/>
                <a:cs typeface="Times New Roman" panose="02020603050405020304" pitchFamily="18" charset="0"/>
              </a:rPr>
              <a:t>个宝藏位置。</a:t>
            </a:r>
            <a:endParaRPr lang="zh-CN" altLang="zh-CN" sz="2400" b="1" kern="100" dirty="0">
              <a:effectLst/>
              <a:latin typeface="+mn-lt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6436AB28-6434-70AA-AEB4-51FBCEFD3657}"/>
              </a:ext>
            </a:extLst>
          </p:cNvPr>
          <p:cNvSpPr txBox="1"/>
          <p:nvPr/>
        </p:nvSpPr>
        <p:spPr>
          <a:xfrm>
            <a:off x="1101143" y="4417935"/>
            <a:ext cx="60975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algn="just">
              <a:defRPr sz="2800" b="1" kern="100">
                <a:effectLst/>
                <a:latin typeface="宋体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zh-CN" sz="3200" dirty="0">
                <a:latin typeface="+mn-lt"/>
              </a:rPr>
              <a:t>（2）对应宝藏的寻宝指令。</a:t>
            </a:r>
          </a:p>
        </p:txBody>
      </p:sp>
    </p:spTree>
    <p:extLst>
      <p:ext uri="{BB962C8B-B14F-4D97-AF65-F5344CB8AC3E}">
        <p14:creationId xmlns:p14="http://schemas.microsoft.com/office/powerpoint/2010/main" val="1456257070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箭头: 五边形 2">
            <a:extLst>
              <a:ext uri="{FF2B5EF4-FFF2-40B4-BE49-F238E27FC236}">
                <a16:creationId xmlns:a16="http://schemas.microsoft.com/office/drawing/2014/main" id="{4BBAC6E9-AA96-88F5-8985-FAFB3E7542B5}"/>
              </a:ext>
            </a:extLst>
          </p:cNvPr>
          <p:cNvSpPr/>
          <p:nvPr/>
        </p:nvSpPr>
        <p:spPr>
          <a:xfrm>
            <a:off x="494790" y="426242"/>
            <a:ext cx="3377413" cy="720000"/>
          </a:xfrm>
          <a:prstGeom prst="homePlat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作品展示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9CC4267-24B9-4CAC-B4B0-1E2048E8ACD2}"/>
              </a:ext>
            </a:extLst>
          </p:cNvPr>
          <p:cNvSpPr txBox="1"/>
          <p:nvPr/>
        </p:nvSpPr>
        <p:spPr>
          <a:xfrm>
            <a:off x="1238639" y="1696071"/>
            <a:ext cx="8343899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>
              <a:lnSpc>
                <a:spcPct val="130000"/>
              </a:lnSpc>
              <a:defRPr sz="3200" b="1" kern="100">
                <a:effectLst/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</a:t>
            </a:r>
            <a:r>
              <a:rPr lang="zh-CN" altLang="zh-CN" dirty="0"/>
              <a:t>每组派代表介绍藏宝图的设计思路。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E1314D0-F35A-0494-3D27-8503257EEBFB}"/>
              </a:ext>
            </a:extLst>
          </p:cNvPr>
          <p:cNvSpPr txBox="1"/>
          <p:nvPr/>
        </p:nvSpPr>
        <p:spPr>
          <a:xfrm>
            <a:off x="1238639" y="2677301"/>
            <a:ext cx="8221308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>
              <a:lnSpc>
                <a:spcPct val="130000"/>
              </a:lnSpc>
              <a:defRPr sz="3200" b="1" kern="100">
                <a:effectLst/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</a:t>
            </a:r>
            <a:r>
              <a:rPr lang="zh-CN" altLang="zh-CN" dirty="0"/>
              <a:t>用“最佳藏宝图”评价表评分。</a:t>
            </a:r>
          </a:p>
        </p:txBody>
      </p:sp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2CA0CB80-5C25-2617-A044-1EE9FA3C56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6706243"/>
              </p:ext>
            </p:extLst>
          </p:nvPr>
        </p:nvGraphicFramePr>
        <p:xfrm>
          <a:off x="2367646" y="3756097"/>
          <a:ext cx="8128000" cy="19262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4150693386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653002031"/>
                    </a:ext>
                  </a:extLst>
                </a:gridCol>
              </a:tblGrid>
              <a:tr h="64208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ea"/>
                          <a:ea typeface="+mj-ea"/>
                        </a:rPr>
                        <a:t>实用性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latin typeface="+mj-ea"/>
                          <a:ea typeface="+mj-ea"/>
                        </a:rPr>
                        <a:t>☆☆☆☆☆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9511478"/>
                  </a:ext>
                </a:extLst>
              </a:tr>
              <a:tr h="64208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ea"/>
                          <a:ea typeface="+mj-ea"/>
                        </a:rPr>
                        <a:t>指令的准确性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latin typeface="+mj-ea"/>
                          <a:ea typeface="+mj-ea"/>
                        </a:rPr>
                        <a:t>☆☆☆☆☆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48700"/>
                  </a:ext>
                </a:extLst>
              </a:tr>
              <a:tr h="64208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ea"/>
                          <a:ea typeface="+mj-ea"/>
                        </a:rPr>
                        <a:t>趣味性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3200" b="1" dirty="0">
                          <a:latin typeface="+mj-ea"/>
                          <a:ea typeface="+mj-ea"/>
                        </a:rPr>
                        <a:t>☆☆☆☆☆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12358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6754503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D4E38507-2A5F-215C-9E78-5E6C5569E1A8}"/>
              </a:ext>
            </a:extLst>
          </p:cNvPr>
          <p:cNvSpPr txBox="1"/>
          <p:nvPr/>
        </p:nvSpPr>
        <p:spPr>
          <a:xfrm>
            <a:off x="1106459" y="1237762"/>
            <a:ext cx="6749920" cy="14990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lnSpc>
                <a:spcPct val="120000"/>
              </a:lnSpc>
              <a:spcBef>
                <a:spcPts val="0"/>
              </a:spcBef>
              <a:defRPr sz="4400" b="1">
                <a:latin typeface="+mn-lt"/>
                <a:ea typeface="黑体" panose="02010609060101010101" pitchFamily="49" charset="-122"/>
              </a:defRPr>
            </a:lvl1pPr>
          </a:lstStyle>
          <a:p>
            <a:pPr algn="l"/>
            <a:r>
              <a:rPr lang="zh-CN" altLang="zh-CN" sz="4000" dirty="0"/>
              <a:t>绘制藏宝图需要哪些要素？怎样的寻宝指令才清晰？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C992269-7711-EBCE-A45F-4E4514A17DBE}"/>
              </a:ext>
            </a:extLst>
          </p:cNvPr>
          <p:cNvSpPr txBox="1"/>
          <p:nvPr/>
        </p:nvSpPr>
        <p:spPr>
          <a:xfrm>
            <a:off x="1162445" y="3001566"/>
            <a:ext cx="9689057" cy="29627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b="1" i="0" u="none" strike="noStrike" baseline="0" dirty="0">
                <a:latin typeface="FZYBKSJW--GB1-0"/>
              </a:rPr>
              <a:t>① 首先要画方向标确定方向</a:t>
            </a:r>
            <a:r>
              <a:rPr lang="zh-CN" altLang="en-US" sz="3200" b="1" i="0" u="none" strike="noStrike" baseline="0" dirty="0">
                <a:latin typeface="FZSSK--GBK1-0"/>
              </a:rPr>
              <a:t>，</a:t>
            </a:r>
            <a:r>
              <a:rPr lang="zh-CN" altLang="en-US" sz="3200" b="1" i="0" u="none" strike="noStrike" baseline="0" dirty="0">
                <a:latin typeface="FZYBKSJW--GB1-0"/>
              </a:rPr>
              <a:t>画出各个主要建筑</a:t>
            </a:r>
            <a:r>
              <a:rPr lang="zh-CN" altLang="en-US" sz="3200" b="1" i="0" u="none" strike="noStrike" baseline="0" dirty="0">
                <a:latin typeface="FZSSK--GBK1-0"/>
              </a:rPr>
              <a:t>，</a:t>
            </a:r>
            <a:endParaRPr lang="en-US" altLang="zh-CN" sz="3200" b="1" i="0" u="none" strike="noStrike" baseline="0" dirty="0">
              <a:latin typeface="FZSSK--GBK1-0"/>
            </a:endParaRPr>
          </a:p>
          <a:p>
            <a:pPr algn="l">
              <a:lnSpc>
                <a:spcPct val="150000"/>
              </a:lnSpc>
            </a:pPr>
            <a:r>
              <a:rPr lang="zh-CN" altLang="en-US" sz="3200" b="1" i="0" u="none" strike="noStrike" baseline="0" dirty="0">
                <a:latin typeface="FZYBKSJW--GB1-0"/>
              </a:rPr>
              <a:t>② 再在图上标出宝藏的大致位置</a:t>
            </a:r>
            <a:r>
              <a:rPr lang="zh-CN" altLang="en-US" sz="3200" b="1" i="0" u="none" strike="noStrike" baseline="0" dirty="0">
                <a:latin typeface="FZSSK--GBK1-0"/>
              </a:rPr>
              <a:t>，</a:t>
            </a:r>
            <a:endParaRPr lang="en-US" altLang="zh-CN" sz="3200" b="1" i="0" u="none" strike="noStrike" baseline="0" dirty="0">
              <a:latin typeface="FZSSK--GBK1-0"/>
            </a:endParaRPr>
          </a:p>
          <a:p>
            <a:pPr algn="l">
              <a:lnSpc>
                <a:spcPct val="150000"/>
              </a:lnSpc>
            </a:pPr>
            <a:r>
              <a:rPr lang="zh-CN" altLang="en-US" sz="3200" b="1" i="0" u="none" strike="noStrike" baseline="0" dirty="0">
                <a:latin typeface="FZYBKSJW--GB1-0"/>
              </a:rPr>
              <a:t>③ 最后写出详细的寻宝指令</a:t>
            </a:r>
            <a:r>
              <a:rPr lang="zh-CN" altLang="en-US" sz="3200" b="1" i="0" u="none" strike="noStrike" baseline="0" dirty="0">
                <a:latin typeface="FZSSK--GBK1-0"/>
              </a:rPr>
              <a:t>，</a:t>
            </a:r>
            <a:r>
              <a:rPr lang="zh-CN" altLang="en-US" sz="3200" b="1" i="0" u="none" strike="noStrike" baseline="0" dirty="0">
                <a:latin typeface="FZYBKSJW--GB1-0"/>
              </a:rPr>
              <a:t>寻宝指令要描述出</a:t>
            </a:r>
            <a:endParaRPr lang="en-US" altLang="zh-CN" sz="3200" b="1" i="0" u="none" strike="noStrike" baseline="0" dirty="0">
              <a:latin typeface="FZYBKSJW--GB1-0"/>
            </a:endParaRPr>
          </a:p>
          <a:p>
            <a:pPr algn="l">
              <a:lnSpc>
                <a:spcPct val="150000"/>
              </a:lnSpc>
            </a:pPr>
            <a:r>
              <a:rPr lang="en-US" altLang="zh-CN" sz="3200" b="1" dirty="0">
                <a:latin typeface="FZYBKSJW--GB1-0"/>
              </a:rPr>
              <a:t>     </a:t>
            </a:r>
            <a:r>
              <a:rPr lang="zh-CN" altLang="en-US" sz="3200" b="1" i="0" u="none" strike="noStrike" baseline="0" dirty="0">
                <a:latin typeface="FZYBKSJW--GB1-0"/>
              </a:rPr>
              <a:t>宝藏的准确位置</a:t>
            </a:r>
            <a:r>
              <a:rPr lang="zh-CN" altLang="en-US" sz="3200" b="1" i="0" u="none" strike="noStrike" baseline="0" dirty="0">
                <a:latin typeface="FZSSK--GBK1-0"/>
              </a:rPr>
              <a:t>。</a:t>
            </a:r>
            <a:endParaRPr lang="zh-CN" altLang="en-US" sz="4400" b="1" dirty="0"/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1BB8E98C-F8A5-401F-8515-25BDFF4F2519}"/>
              </a:ext>
            </a:extLst>
          </p:cNvPr>
          <p:cNvSpPr/>
          <p:nvPr/>
        </p:nvSpPr>
        <p:spPr>
          <a:xfrm>
            <a:off x="867748" y="2929814"/>
            <a:ext cx="9722498" cy="3135085"/>
          </a:xfrm>
          <a:prstGeom prst="roundRect">
            <a:avLst>
              <a:gd name="adj" fmla="val 7744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58725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79168EAD-78BD-02B8-8D6E-B1634AEB459A}"/>
              </a:ext>
            </a:extLst>
          </p:cNvPr>
          <p:cNvSpPr/>
          <p:nvPr/>
        </p:nvSpPr>
        <p:spPr>
          <a:xfrm>
            <a:off x="1032123" y="2151776"/>
            <a:ext cx="10239726" cy="2050589"/>
          </a:xfrm>
          <a:prstGeom prst="roundRect">
            <a:avLst>
              <a:gd name="adj" fmla="val 6877"/>
            </a:avLst>
          </a:prstGeom>
          <a:noFill/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8279D0-EB6B-9E44-C6C8-BCA04535D842}"/>
              </a:ext>
            </a:extLst>
          </p:cNvPr>
          <p:cNvSpPr txBox="1"/>
          <p:nvPr/>
        </p:nvSpPr>
        <p:spPr>
          <a:xfrm>
            <a:off x="1595318" y="2964209"/>
            <a:ext cx="8956508" cy="270913"/>
          </a:xfrm>
          <a:custGeom>
            <a:avLst/>
            <a:gdLst/>
            <a:ahLst/>
            <a:cxnLst/>
            <a:rect l="l" t="t" r="r" b="b"/>
            <a:pathLst>
              <a:path w="8956508" h="270913">
                <a:moveTo>
                  <a:pt x="7747540" y="230278"/>
                </a:moveTo>
                <a:cubicBezTo>
                  <a:pt x="7751094" y="229627"/>
                  <a:pt x="7755705" y="229727"/>
                  <a:pt x="7761372" y="230577"/>
                </a:cubicBezTo>
                <a:cubicBezTo>
                  <a:pt x="7784039" y="233977"/>
                  <a:pt x="7798577" y="241069"/>
                  <a:pt x="7804986" y="251853"/>
                </a:cubicBezTo>
                <a:lnTo>
                  <a:pt x="7807530" y="270913"/>
                </a:lnTo>
                <a:lnTo>
                  <a:pt x="7761132" y="270913"/>
                </a:lnTo>
                <a:lnTo>
                  <a:pt x="7744070" y="256382"/>
                </a:lnTo>
                <a:cubicBezTo>
                  <a:pt x="7735720" y="240930"/>
                  <a:pt x="7736877" y="232228"/>
                  <a:pt x="7747540" y="230278"/>
                </a:cubicBezTo>
                <a:close/>
                <a:moveTo>
                  <a:pt x="6666318" y="230138"/>
                </a:moveTo>
                <a:cubicBezTo>
                  <a:pt x="6669900" y="228921"/>
                  <a:pt x="6676932" y="231188"/>
                  <a:pt x="6687413" y="236940"/>
                </a:cubicBezTo>
                <a:lnTo>
                  <a:pt x="6727428" y="270913"/>
                </a:lnTo>
                <a:lnTo>
                  <a:pt x="6677177" y="270913"/>
                </a:lnTo>
                <a:lnTo>
                  <a:pt x="6665922" y="244242"/>
                </a:lnTo>
                <a:cubicBezTo>
                  <a:pt x="6662604" y="236057"/>
                  <a:pt x="6662736" y="231355"/>
                  <a:pt x="6666318" y="230138"/>
                </a:cubicBezTo>
                <a:close/>
                <a:moveTo>
                  <a:pt x="2988839" y="229591"/>
                </a:moveTo>
                <a:cubicBezTo>
                  <a:pt x="3000086" y="232333"/>
                  <a:pt x="3011080" y="236719"/>
                  <a:pt x="3021824" y="242748"/>
                </a:cubicBezTo>
                <a:cubicBezTo>
                  <a:pt x="3032566" y="248777"/>
                  <a:pt x="3035679" y="255766"/>
                  <a:pt x="3031159" y="263715"/>
                </a:cubicBezTo>
                <a:lnTo>
                  <a:pt x="3029698" y="270913"/>
                </a:lnTo>
                <a:lnTo>
                  <a:pt x="2985261" y="270913"/>
                </a:lnTo>
                <a:lnTo>
                  <a:pt x="2979749" y="246630"/>
                </a:lnTo>
                <a:cubicBezTo>
                  <a:pt x="2974563" y="232529"/>
                  <a:pt x="2977593" y="226849"/>
                  <a:pt x="2988839" y="229591"/>
                </a:cubicBezTo>
                <a:close/>
                <a:moveTo>
                  <a:pt x="6219647" y="210112"/>
                </a:moveTo>
                <a:cubicBezTo>
                  <a:pt x="6222117" y="209741"/>
                  <a:pt x="6225344" y="210149"/>
                  <a:pt x="6229326" y="211335"/>
                </a:cubicBezTo>
                <a:cubicBezTo>
                  <a:pt x="6245256" y="216080"/>
                  <a:pt x="6257180" y="221333"/>
                  <a:pt x="6265099" y="227095"/>
                </a:cubicBezTo>
                <a:cubicBezTo>
                  <a:pt x="6273018" y="232857"/>
                  <a:pt x="6277660" y="240694"/>
                  <a:pt x="6279026" y="250605"/>
                </a:cubicBezTo>
                <a:lnTo>
                  <a:pt x="6274432" y="270913"/>
                </a:lnTo>
                <a:lnTo>
                  <a:pt x="6246476" y="270913"/>
                </a:lnTo>
                <a:lnTo>
                  <a:pt x="6217818" y="234475"/>
                </a:lnTo>
                <a:cubicBezTo>
                  <a:pt x="6211624" y="219346"/>
                  <a:pt x="6212234" y="211225"/>
                  <a:pt x="6219647" y="210112"/>
                </a:cubicBezTo>
                <a:close/>
                <a:moveTo>
                  <a:pt x="6737617" y="188238"/>
                </a:moveTo>
                <a:cubicBezTo>
                  <a:pt x="6741748" y="187932"/>
                  <a:pt x="6748600" y="190681"/>
                  <a:pt x="6758173" y="196484"/>
                </a:cubicBezTo>
                <a:cubicBezTo>
                  <a:pt x="6777317" y="208089"/>
                  <a:pt x="6789601" y="219762"/>
                  <a:pt x="6795024" y="231501"/>
                </a:cubicBezTo>
                <a:cubicBezTo>
                  <a:pt x="6800447" y="243241"/>
                  <a:pt x="6799774" y="256167"/>
                  <a:pt x="6793006" y="270278"/>
                </a:cubicBezTo>
                <a:lnTo>
                  <a:pt x="6792364" y="270913"/>
                </a:lnTo>
                <a:lnTo>
                  <a:pt x="6767078" y="270913"/>
                </a:lnTo>
                <a:lnTo>
                  <a:pt x="6745386" y="235738"/>
                </a:lnTo>
                <a:cubicBezTo>
                  <a:pt x="6740004" y="223619"/>
                  <a:pt x="6736003" y="211145"/>
                  <a:pt x="6733384" y="198317"/>
                </a:cubicBezTo>
                <a:cubicBezTo>
                  <a:pt x="6732075" y="191903"/>
                  <a:pt x="6733486" y="188543"/>
                  <a:pt x="6737617" y="188238"/>
                </a:cubicBezTo>
                <a:close/>
                <a:moveTo>
                  <a:pt x="8626094" y="179845"/>
                </a:moveTo>
                <a:cubicBezTo>
                  <a:pt x="8630176" y="178664"/>
                  <a:pt x="8637296" y="180954"/>
                  <a:pt x="8647454" y="186716"/>
                </a:cubicBezTo>
                <a:cubicBezTo>
                  <a:pt x="8667770" y="198240"/>
                  <a:pt x="8682954" y="210765"/>
                  <a:pt x="8693009" y="224291"/>
                </a:cubicBezTo>
                <a:lnTo>
                  <a:pt x="8701003" y="270913"/>
                </a:lnTo>
                <a:lnTo>
                  <a:pt x="8663379" y="270913"/>
                </a:lnTo>
                <a:lnTo>
                  <a:pt x="8647269" y="248741"/>
                </a:lnTo>
                <a:cubicBezTo>
                  <a:pt x="8635047" y="228364"/>
                  <a:pt x="8626944" y="210051"/>
                  <a:pt x="8622958" y="193803"/>
                </a:cubicBezTo>
                <a:cubicBezTo>
                  <a:pt x="8620965" y="185679"/>
                  <a:pt x="8622011" y="181026"/>
                  <a:pt x="8626094" y="179845"/>
                </a:cubicBezTo>
                <a:close/>
                <a:moveTo>
                  <a:pt x="2252515" y="179776"/>
                </a:moveTo>
                <a:cubicBezTo>
                  <a:pt x="2254793" y="177896"/>
                  <a:pt x="2259015" y="178181"/>
                  <a:pt x="2265183" y="180631"/>
                </a:cubicBezTo>
                <a:cubicBezTo>
                  <a:pt x="2277518" y="185530"/>
                  <a:pt x="2288189" y="192447"/>
                  <a:pt x="2297197" y="201383"/>
                </a:cubicBezTo>
                <a:cubicBezTo>
                  <a:pt x="2306204" y="210318"/>
                  <a:pt x="2306697" y="218776"/>
                  <a:pt x="2298675" y="226756"/>
                </a:cubicBezTo>
                <a:cubicBezTo>
                  <a:pt x="2290654" y="234737"/>
                  <a:pt x="2284471" y="244946"/>
                  <a:pt x="2280126" y="257384"/>
                </a:cubicBezTo>
                <a:lnTo>
                  <a:pt x="2273716" y="270913"/>
                </a:lnTo>
                <a:lnTo>
                  <a:pt x="2233700" y="270913"/>
                </a:lnTo>
                <a:lnTo>
                  <a:pt x="2250578" y="229314"/>
                </a:lnTo>
                <a:cubicBezTo>
                  <a:pt x="2254429" y="216794"/>
                  <a:pt x="2254743" y="204325"/>
                  <a:pt x="2251518" y="191908"/>
                </a:cubicBezTo>
                <a:cubicBezTo>
                  <a:pt x="2249905" y="185699"/>
                  <a:pt x="2250238" y="181655"/>
                  <a:pt x="2252515" y="179776"/>
                </a:cubicBezTo>
                <a:close/>
                <a:moveTo>
                  <a:pt x="7120260" y="151544"/>
                </a:moveTo>
                <a:cubicBezTo>
                  <a:pt x="7126166" y="151359"/>
                  <a:pt x="7133402" y="152946"/>
                  <a:pt x="7141968" y="156305"/>
                </a:cubicBezTo>
                <a:cubicBezTo>
                  <a:pt x="7162406" y="166103"/>
                  <a:pt x="7167742" y="175762"/>
                  <a:pt x="7157974" y="185283"/>
                </a:cubicBezTo>
                <a:cubicBezTo>
                  <a:pt x="7148207" y="194804"/>
                  <a:pt x="7142384" y="209938"/>
                  <a:pt x="7140504" y="230685"/>
                </a:cubicBezTo>
                <a:cubicBezTo>
                  <a:pt x="7139564" y="241058"/>
                  <a:pt x="7138548" y="253545"/>
                  <a:pt x="7137457" y="268145"/>
                </a:cubicBezTo>
                <a:lnTo>
                  <a:pt x="7137264" y="270913"/>
                </a:lnTo>
                <a:lnTo>
                  <a:pt x="7101590" y="270913"/>
                </a:lnTo>
                <a:lnTo>
                  <a:pt x="7102821" y="261050"/>
                </a:lnTo>
                <a:cubicBezTo>
                  <a:pt x="7104105" y="238629"/>
                  <a:pt x="7105066" y="221333"/>
                  <a:pt x="7105702" y="209163"/>
                </a:cubicBezTo>
                <a:cubicBezTo>
                  <a:pt x="7106338" y="196992"/>
                  <a:pt x="7103350" y="193017"/>
                  <a:pt x="7096736" y="197238"/>
                </a:cubicBezTo>
                <a:cubicBezTo>
                  <a:pt x="7090121" y="201460"/>
                  <a:pt x="7081432" y="206297"/>
                  <a:pt x="7070668" y="211751"/>
                </a:cubicBezTo>
                <a:cubicBezTo>
                  <a:pt x="7059905" y="217205"/>
                  <a:pt x="7047744" y="215448"/>
                  <a:pt x="7034187" y="206482"/>
                </a:cubicBezTo>
                <a:cubicBezTo>
                  <a:pt x="7020630" y="197516"/>
                  <a:pt x="7020614" y="191723"/>
                  <a:pt x="7034140" y="189104"/>
                </a:cubicBezTo>
                <a:cubicBezTo>
                  <a:pt x="7047667" y="186485"/>
                  <a:pt x="7061492" y="182413"/>
                  <a:pt x="7075614" y="176887"/>
                </a:cubicBezTo>
                <a:cubicBezTo>
                  <a:pt x="7089736" y="171361"/>
                  <a:pt x="7100043" y="164870"/>
                  <a:pt x="7106534" y="157414"/>
                </a:cubicBezTo>
                <a:cubicBezTo>
                  <a:pt x="7109779" y="153686"/>
                  <a:pt x="7114355" y="151729"/>
                  <a:pt x="7120260" y="151544"/>
                </a:cubicBezTo>
                <a:close/>
                <a:moveTo>
                  <a:pt x="6849640" y="150016"/>
                </a:moveTo>
                <a:cubicBezTo>
                  <a:pt x="6851324" y="149571"/>
                  <a:pt x="6853340" y="149695"/>
                  <a:pt x="6855693" y="150389"/>
                </a:cubicBezTo>
                <a:cubicBezTo>
                  <a:pt x="6865100" y="153162"/>
                  <a:pt x="6876743" y="159319"/>
                  <a:pt x="6890618" y="168861"/>
                </a:cubicBezTo>
                <a:cubicBezTo>
                  <a:pt x="6904494" y="178402"/>
                  <a:pt x="6908284" y="186716"/>
                  <a:pt x="6901988" y="193803"/>
                </a:cubicBezTo>
                <a:cubicBezTo>
                  <a:pt x="6895692" y="200890"/>
                  <a:pt x="6889832" y="208952"/>
                  <a:pt x="6884410" y="217990"/>
                </a:cubicBezTo>
                <a:cubicBezTo>
                  <a:pt x="6881698" y="222510"/>
                  <a:pt x="6877875" y="229479"/>
                  <a:pt x="6872940" y="238900"/>
                </a:cubicBezTo>
                <a:lnTo>
                  <a:pt x="6856635" y="270913"/>
                </a:lnTo>
                <a:lnTo>
                  <a:pt x="6815852" y="270913"/>
                </a:lnTo>
                <a:lnTo>
                  <a:pt x="6829133" y="239466"/>
                </a:lnTo>
                <a:cubicBezTo>
                  <a:pt x="6840020" y="208182"/>
                  <a:pt x="6844816" y="184821"/>
                  <a:pt x="6843522" y="169384"/>
                </a:cubicBezTo>
                <a:cubicBezTo>
                  <a:pt x="6842552" y="157807"/>
                  <a:pt x="6844590" y="151351"/>
                  <a:pt x="6849640" y="150016"/>
                </a:cubicBezTo>
                <a:close/>
                <a:moveTo>
                  <a:pt x="958947" y="144057"/>
                </a:moveTo>
                <a:cubicBezTo>
                  <a:pt x="962860" y="143466"/>
                  <a:pt x="969413" y="144730"/>
                  <a:pt x="978605" y="147847"/>
                </a:cubicBezTo>
                <a:cubicBezTo>
                  <a:pt x="996990" y="154081"/>
                  <a:pt x="1008626" y="162246"/>
                  <a:pt x="1013515" y="172342"/>
                </a:cubicBezTo>
                <a:cubicBezTo>
                  <a:pt x="1018404" y="182438"/>
                  <a:pt x="1017808" y="192570"/>
                  <a:pt x="1011728" y="202738"/>
                </a:cubicBezTo>
                <a:cubicBezTo>
                  <a:pt x="1005648" y="212906"/>
                  <a:pt x="998387" y="214072"/>
                  <a:pt x="989944" y="206236"/>
                </a:cubicBezTo>
                <a:cubicBezTo>
                  <a:pt x="981502" y="198399"/>
                  <a:pt x="973963" y="189828"/>
                  <a:pt x="967328" y="180523"/>
                </a:cubicBezTo>
                <a:cubicBezTo>
                  <a:pt x="961926" y="169698"/>
                  <a:pt x="957858" y="159987"/>
                  <a:pt x="955126" y="151390"/>
                </a:cubicBezTo>
                <a:cubicBezTo>
                  <a:pt x="953760" y="147092"/>
                  <a:pt x="955034" y="144647"/>
                  <a:pt x="958947" y="144057"/>
                </a:cubicBezTo>
                <a:close/>
                <a:moveTo>
                  <a:pt x="5748411" y="134829"/>
                </a:moveTo>
                <a:cubicBezTo>
                  <a:pt x="5739137" y="136102"/>
                  <a:pt x="5727146" y="138321"/>
                  <a:pt x="5712438" y="141484"/>
                </a:cubicBezTo>
                <a:lnTo>
                  <a:pt x="5712438" y="217744"/>
                </a:lnTo>
                <a:cubicBezTo>
                  <a:pt x="5718251" y="217826"/>
                  <a:pt x="5733749" y="216152"/>
                  <a:pt x="5758933" y="212722"/>
                </a:cubicBezTo>
                <a:cubicBezTo>
                  <a:pt x="5763884" y="167695"/>
                  <a:pt x="5765686" y="143138"/>
                  <a:pt x="5764341" y="139050"/>
                </a:cubicBezTo>
                <a:cubicBezTo>
                  <a:pt x="5762995" y="134962"/>
                  <a:pt x="5757686" y="133555"/>
                  <a:pt x="5748411" y="134829"/>
                </a:cubicBezTo>
                <a:close/>
                <a:moveTo>
                  <a:pt x="1753564" y="130792"/>
                </a:moveTo>
                <a:cubicBezTo>
                  <a:pt x="1765642" y="130792"/>
                  <a:pt x="1776740" y="136035"/>
                  <a:pt x="1786856" y="146522"/>
                </a:cubicBezTo>
                <a:cubicBezTo>
                  <a:pt x="1796973" y="157008"/>
                  <a:pt x="1792033" y="163777"/>
                  <a:pt x="1772036" y="166827"/>
                </a:cubicBezTo>
                <a:cubicBezTo>
                  <a:pt x="1752039" y="169877"/>
                  <a:pt x="1716271" y="175049"/>
                  <a:pt x="1664732" y="182341"/>
                </a:cubicBezTo>
                <a:cubicBezTo>
                  <a:pt x="1685356" y="188585"/>
                  <a:pt x="1692412" y="196432"/>
                  <a:pt x="1685900" y="205881"/>
                </a:cubicBezTo>
                <a:cubicBezTo>
                  <a:pt x="1682644" y="210606"/>
                  <a:pt x="1679888" y="218551"/>
                  <a:pt x="1677631" y="229718"/>
                </a:cubicBezTo>
                <a:lnTo>
                  <a:pt x="1672599" y="270913"/>
                </a:lnTo>
                <a:lnTo>
                  <a:pt x="1642265" y="270913"/>
                </a:lnTo>
                <a:lnTo>
                  <a:pt x="1643241" y="248263"/>
                </a:lnTo>
                <a:cubicBezTo>
                  <a:pt x="1644525" y="219618"/>
                  <a:pt x="1643750" y="199216"/>
                  <a:pt x="1640915" y="187055"/>
                </a:cubicBezTo>
                <a:cubicBezTo>
                  <a:pt x="1635122" y="189397"/>
                  <a:pt x="1626957" y="191287"/>
                  <a:pt x="1616419" y="192725"/>
                </a:cubicBezTo>
                <a:lnTo>
                  <a:pt x="1626248" y="197685"/>
                </a:lnTo>
                <a:cubicBezTo>
                  <a:pt x="1632575" y="204772"/>
                  <a:pt x="1632087" y="213908"/>
                  <a:pt x="1624785" y="225093"/>
                </a:cubicBezTo>
                <a:cubicBezTo>
                  <a:pt x="1621133" y="230685"/>
                  <a:pt x="1616518" y="238063"/>
                  <a:pt x="1610939" y="247227"/>
                </a:cubicBezTo>
                <a:lnTo>
                  <a:pt x="1596784" y="270913"/>
                </a:lnTo>
                <a:lnTo>
                  <a:pt x="1551849" y="270913"/>
                </a:lnTo>
                <a:lnTo>
                  <a:pt x="1561327" y="257399"/>
                </a:lnTo>
                <a:cubicBezTo>
                  <a:pt x="1575973" y="231907"/>
                  <a:pt x="1583296" y="212321"/>
                  <a:pt x="1583296" y="198640"/>
                </a:cubicBezTo>
                <a:cubicBezTo>
                  <a:pt x="1566206" y="203735"/>
                  <a:pt x="1550497" y="207910"/>
                  <a:pt x="1536169" y="211166"/>
                </a:cubicBezTo>
                <a:cubicBezTo>
                  <a:pt x="1521842" y="214421"/>
                  <a:pt x="1507427" y="210421"/>
                  <a:pt x="1492924" y="199164"/>
                </a:cubicBezTo>
                <a:cubicBezTo>
                  <a:pt x="1478422" y="187908"/>
                  <a:pt x="1480081" y="181442"/>
                  <a:pt x="1497900" y="179768"/>
                </a:cubicBezTo>
                <a:cubicBezTo>
                  <a:pt x="1515720" y="178094"/>
                  <a:pt x="1536539" y="175064"/>
                  <a:pt x="1560357" y="170678"/>
                </a:cubicBezTo>
                <a:cubicBezTo>
                  <a:pt x="1584174" y="166293"/>
                  <a:pt x="1610108" y="160916"/>
                  <a:pt x="1638157" y="154548"/>
                </a:cubicBezTo>
                <a:cubicBezTo>
                  <a:pt x="1666206" y="148180"/>
                  <a:pt x="1690029" y="142629"/>
                  <a:pt x="1709626" y="137894"/>
                </a:cubicBezTo>
                <a:cubicBezTo>
                  <a:pt x="1729222" y="133160"/>
                  <a:pt x="1743868" y="130792"/>
                  <a:pt x="1753564" y="130792"/>
                </a:cubicBezTo>
                <a:close/>
                <a:moveTo>
                  <a:pt x="3224443" y="117451"/>
                </a:moveTo>
                <a:cubicBezTo>
                  <a:pt x="3217008" y="134623"/>
                  <a:pt x="3208329" y="148509"/>
                  <a:pt x="3198408" y="159109"/>
                </a:cubicBezTo>
                <a:cubicBezTo>
                  <a:pt x="3205412" y="159786"/>
                  <a:pt x="3211697" y="162210"/>
                  <a:pt x="3217264" y="166380"/>
                </a:cubicBezTo>
                <a:lnTo>
                  <a:pt x="3235351" y="181016"/>
                </a:lnTo>
                <a:cubicBezTo>
                  <a:pt x="3244245" y="167459"/>
                  <a:pt x="3251230" y="154975"/>
                  <a:pt x="3256303" y="143564"/>
                </a:cubicBezTo>
                <a:cubicBezTo>
                  <a:pt x="3261377" y="132153"/>
                  <a:pt x="3264237" y="125272"/>
                  <a:pt x="3264884" y="122920"/>
                </a:cubicBezTo>
                <a:cubicBezTo>
                  <a:pt x="3265531" y="120568"/>
                  <a:pt x="3263195" y="119700"/>
                  <a:pt x="3257875" y="120316"/>
                </a:cubicBezTo>
                <a:cubicBezTo>
                  <a:pt x="3252555" y="120932"/>
                  <a:pt x="3247291" y="121574"/>
                  <a:pt x="3242084" y="122242"/>
                </a:cubicBezTo>
                <a:cubicBezTo>
                  <a:pt x="3236876" y="122909"/>
                  <a:pt x="3230997" y="121312"/>
                  <a:pt x="3224443" y="117451"/>
                </a:cubicBezTo>
                <a:close/>
                <a:moveTo>
                  <a:pt x="4749881" y="108530"/>
                </a:moveTo>
                <a:cubicBezTo>
                  <a:pt x="4751608" y="108099"/>
                  <a:pt x="4753919" y="108135"/>
                  <a:pt x="4756813" y="108638"/>
                </a:cubicBezTo>
                <a:cubicBezTo>
                  <a:pt x="4768388" y="110651"/>
                  <a:pt x="4779424" y="113630"/>
                  <a:pt x="4789920" y="117574"/>
                </a:cubicBezTo>
                <a:cubicBezTo>
                  <a:pt x="4802820" y="122771"/>
                  <a:pt x="4807637" y="129144"/>
                  <a:pt x="4804371" y="136693"/>
                </a:cubicBezTo>
                <a:cubicBezTo>
                  <a:pt x="4801105" y="144242"/>
                  <a:pt x="4799174" y="159088"/>
                  <a:pt x="4798579" y="181232"/>
                </a:cubicBezTo>
                <a:cubicBezTo>
                  <a:pt x="4797983" y="203375"/>
                  <a:pt x="4797685" y="223968"/>
                  <a:pt x="4797685" y="243010"/>
                </a:cubicBezTo>
                <a:lnTo>
                  <a:pt x="4792214" y="270913"/>
                </a:lnTo>
                <a:lnTo>
                  <a:pt x="4762093" y="270913"/>
                </a:lnTo>
                <a:lnTo>
                  <a:pt x="4756843" y="246230"/>
                </a:lnTo>
                <a:cubicBezTo>
                  <a:pt x="4759422" y="233586"/>
                  <a:pt x="4760711" y="213173"/>
                  <a:pt x="4760711" y="184991"/>
                </a:cubicBezTo>
                <a:cubicBezTo>
                  <a:pt x="4760711" y="157938"/>
                  <a:pt x="4757167" y="137946"/>
                  <a:pt x="4750080" y="125015"/>
                </a:cubicBezTo>
                <a:cubicBezTo>
                  <a:pt x="4744766" y="115317"/>
                  <a:pt x="4744699" y="109822"/>
                  <a:pt x="4749881" y="108530"/>
                </a:cubicBezTo>
                <a:close/>
                <a:moveTo>
                  <a:pt x="75007" y="107399"/>
                </a:moveTo>
                <a:cubicBezTo>
                  <a:pt x="77012" y="106952"/>
                  <a:pt x="79646" y="107067"/>
                  <a:pt x="82909" y="107745"/>
                </a:cubicBezTo>
                <a:cubicBezTo>
                  <a:pt x="95964" y="110456"/>
                  <a:pt x="107600" y="114118"/>
                  <a:pt x="117819" y="118729"/>
                </a:cubicBezTo>
                <a:cubicBezTo>
                  <a:pt x="128039" y="123341"/>
                  <a:pt x="131182" y="129729"/>
                  <a:pt x="127248" y="137894"/>
                </a:cubicBezTo>
                <a:cubicBezTo>
                  <a:pt x="123314" y="146060"/>
                  <a:pt x="120711" y="156834"/>
                  <a:pt x="119437" y="170216"/>
                </a:cubicBezTo>
                <a:cubicBezTo>
                  <a:pt x="118164" y="183599"/>
                  <a:pt x="115000" y="203868"/>
                  <a:pt x="109947" y="231024"/>
                </a:cubicBezTo>
                <a:cubicBezTo>
                  <a:pt x="139588" y="240247"/>
                  <a:pt x="151487" y="251576"/>
                  <a:pt x="145643" y="265010"/>
                </a:cubicBezTo>
                <a:lnTo>
                  <a:pt x="143910" y="270913"/>
                </a:lnTo>
                <a:lnTo>
                  <a:pt x="106335" y="270913"/>
                </a:lnTo>
                <a:lnTo>
                  <a:pt x="104247" y="252777"/>
                </a:lnTo>
                <a:lnTo>
                  <a:pt x="96610" y="270913"/>
                </a:lnTo>
                <a:lnTo>
                  <a:pt x="57634" y="270913"/>
                </a:lnTo>
                <a:lnTo>
                  <a:pt x="77841" y="199811"/>
                </a:lnTo>
                <a:cubicBezTo>
                  <a:pt x="82339" y="166308"/>
                  <a:pt x="81045" y="141910"/>
                  <a:pt x="73959" y="126617"/>
                </a:cubicBezTo>
                <a:cubicBezTo>
                  <a:pt x="68643" y="115147"/>
                  <a:pt x="68993" y="108741"/>
                  <a:pt x="75007" y="107399"/>
                </a:cubicBezTo>
                <a:close/>
                <a:moveTo>
                  <a:pt x="3093908" y="99853"/>
                </a:moveTo>
                <a:cubicBezTo>
                  <a:pt x="3091310" y="100266"/>
                  <a:pt x="3087823" y="101264"/>
                  <a:pt x="3083447" y="102846"/>
                </a:cubicBezTo>
                <a:cubicBezTo>
                  <a:pt x="3074697" y="106009"/>
                  <a:pt x="3060174" y="110323"/>
                  <a:pt x="3039879" y="115787"/>
                </a:cubicBezTo>
                <a:cubicBezTo>
                  <a:pt x="3043618" y="130494"/>
                  <a:pt x="3047767" y="149012"/>
                  <a:pt x="3052327" y="171341"/>
                </a:cubicBezTo>
                <a:cubicBezTo>
                  <a:pt x="3064385" y="168999"/>
                  <a:pt x="3079544" y="164963"/>
                  <a:pt x="3097806" y="159232"/>
                </a:cubicBezTo>
                <a:cubicBezTo>
                  <a:pt x="3098977" y="141463"/>
                  <a:pt x="3099886" y="127588"/>
                  <a:pt x="3100533" y="117605"/>
                </a:cubicBezTo>
                <a:cubicBezTo>
                  <a:pt x="3101180" y="107622"/>
                  <a:pt x="3100682" y="101875"/>
                  <a:pt x="3099038" y="100365"/>
                </a:cubicBezTo>
                <a:cubicBezTo>
                  <a:pt x="3098217" y="99610"/>
                  <a:pt x="3096507" y="99440"/>
                  <a:pt x="3093908" y="99853"/>
                </a:cubicBezTo>
                <a:close/>
                <a:moveTo>
                  <a:pt x="1247911" y="93420"/>
                </a:moveTo>
                <a:cubicBezTo>
                  <a:pt x="1252563" y="93814"/>
                  <a:pt x="1258363" y="94870"/>
                  <a:pt x="1265311" y="96591"/>
                </a:cubicBezTo>
                <a:cubicBezTo>
                  <a:pt x="1293104" y="103472"/>
                  <a:pt x="1306199" y="116726"/>
                  <a:pt x="1304597" y="136354"/>
                </a:cubicBezTo>
                <a:cubicBezTo>
                  <a:pt x="1302995" y="155981"/>
                  <a:pt x="1292180" y="159560"/>
                  <a:pt x="1272152" y="147092"/>
                </a:cubicBezTo>
                <a:cubicBezTo>
                  <a:pt x="1257691" y="135239"/>
                  <a:pt x="1245987" y="122139"/>
                  <a:pt x="1237042" y="107791"/>
                </a:cubicBezTo>
                <a:cubicBezTo>
                  <a:pt x="1230332" y="97030"/>
                  <a:pt x="1233955" y="92240"/>
                  <a:pt x="1247911" y="93420"/>
                </a:cubicBezTo>
                <a:close/>
                <a:moveTo>
                  <a:pt x="7281639" y="88456"/>
                </a:moveTo>
                <a:lnTo>
                  <a:pt x="7257112" y="92308"/>
                </a:lnTo>
                <a:lnTo>
                  <a:pt x="7242230" y="95081"/>
                </a:lnTo>
                <a:cubicBezTo>
                  <a:pt x="7247222" y="121785"/>
                  <a:pt x="7251505" y="147852"/>
                  <a:pt x="7255079" y="173282"/>
                </a:cubicBezTo>
                <a:lnTo>
                  <a:pt x="7286476" y="168506"/>
                </a:lnTo>
                <a:lnTo>
                  <a:pt x="7286476" y="142593"/>
                </a:lnTo>
                <a:cubicBezTo>
                  <a:pt x="7272693" y="142593"/>
                  <a:pt x="7262161" y="140267"/>
                  <a:pt x="7254878" y="135614"/>
                </a:cubicBezTo>
                <a:cubicBezTo>
                  <a:pt x="7247597" y="130962"/>
                  <a:pt x="7248516" y="127090"/>
                  <a:pt x="7257636" y="123998"/>
                </a:cubicBezTo>
                <a:cubicBezTo>
                  <a:pt x="7266757" y="120907"/>
                  <a:pt x="7276370" y="117861"/>
                  <a:pt x="7286476" y="114862"/>
                </a:cubicBezTo>
                <a:cubicBezTo>
                  <a:pt x="7285244" y="100956"/>
                  <a:pt x="7283632" y="92154"/>
                  <a:pt x="7281639" y="88456"/>
                </a:cubicBezTo>
                <a:close/>
                <a:moveTo>
                  <a:pt x="6157118" y="82359"/>
                </a:moveTo>
                <a:cubicBezTo>
                  <a:pt x="6161555" y="81874"/>
                  <a:pt x="6166423" y="82664"/>
                  <a:pt x="6171723" y="84728"/>
                </a:cubicBezTo>
                <a:cubicBezTo>
                  <a:pt x="6182322" y="88857"/>
                  <a:pt x="6191596" y="94208"/>
                  <a:pt x="6199546" y="100781"/>
                </a:cubicBezTo>
                <a:cubicBezTo>
                  <a:pt x="6207496" y="107354"/>
                  <a:pt x="6208425" y="113034"/>
                  <a:pt x="6202335" y="117820"/>
                </a:cubicBezTo>
                <a:cubicBezTo>
                  <a:pt x="6196244" y="122606"/>
                  <a:pt x="6191684" y="130443"/>
                  <a:pt x="6188654" y="141330"/>
                </a:cubicBezTo>
                <a:cubicBezTo>
                  <a:pt x="6185624" y="152217"/>
                  <a:pt x="6181198" y="168018"/>
                  <a:pt x="6175374" y="188734"/>
                </a:cubicBezTo>
                <a:cubicBezTo>
                  <a:pt x="6169551" y="209450"/>
                  <a:pt x="6164184" y="226782"/>
                  <a:pt x="6159275" y="240730"/>
                </a:cubicBezTo>
                <a:lnTo>
                  <a:pt x="6183414" y="270913"/>
                </a:lnTo>
                <a:lnTo>
                  <a:pt x="6097002" y="270913"/>
                </a:lnTo>
                <a:lnTo>
                  <a:pt x="6112625" y="250004"/>
                </a:lnTo>
                <a:cubicBezTo>
                  <a:pt x="6097363" y="232523"/>
                  <a:pt x="6085701" y="219233"/>
                  <a:pt x="6077638" y="210133"/>
                </a:cubicBezTo>
                <a:cubicBezTo>
                  <a:pt x="6069575" y="201033"/>
                  <a:pt x="6059860" y="189073"/>
                  <a:pt x="6048490" y="174253"/>
                </a:cubicBezTo>
                <a:cubicBezTo>
                  <a:pt x="6037120" y="159432"/>
                  <a:pt x="6042138" y="157722"/>
                  <a:pt x="6063541" y="169122"/>
                </a:cubicBezTo>
                <a:cubicBezTo>
                  <a:pt x="6084945" y="180523"/>
                  <a:pt x="6106360" y="196730"/>
                  <a:pt x="6127785" y="217744"/>
                </a:cubicBezTo>
                <a:cubicBezTo>
                  <a:pt x="6130578" y="209692"/>
                  <a:pt x="6135195" y="193120"/>
                  <a:pt x="6141635" y="168029"/>
                </a:cubicBezTo>
                <a:cubicBezTo>
                  <a:pt x="6148075" y="142937"/>
                  <a:pt x="6150519" y="129524"/>
                  <a:pt x="6148968" y="127788"/>
                </a:cubicBezTo>
                <a:cubicBezTo>
                  <a:pt x="6147417" y="126052"/>
                  <a:pt x="6145656" y="125184"/>
                  <a:pt x="6143684" y="125184"/>
                </a:cubicBezTo>
                <a:cubicBezTo>
                  <a:pt x="6141712" y="125184"/>
                  <a:pt x="6134070" y="127084"/>
                  <a:pt x="6120760" y="130885"/>
                </a:cubicBezTo>
                <a:cubicBezTo>
                  <a:pt x="6107449" y="134685"/>
                  <a:pt x="6094574" y="138228"/>
                  <a:pt x="6082137" y="141515"/>
                </a:cubicBezTo>
                <a:cubicBezTo>
                  <a:pt x="6069699" y="144801"/>
                  <a:pt x="6057169" y="141705"/>
                  <a:pt x="6044546" y="132225"/>
                </a:cubicBezTo>
                <a:cubicBezTo>
                  <a:pt x="6031923" y="122745"/>
                  <a:pt x="6034404" y="117574"/>
                  <a:pt x="6051987" y="116711"/>
                </a:cubicBezTo>
                <a:cubicBezTo>
                  <a:pt x="6069570" y="115848"/>
                  <a:pt x="6087698" y="112305"/>
                  <a:pt x="6106370" y="106081"/>
                </a:cubicBezTo>
                <a:cubicBezTo>
                  <a:pt x="6125042" y="99857"/>
                  <a:pt x="6137953" y="93710"/>
                  <a:pt x="6145101" y="87640"/>
                </a:cubicBezTo>
                <a:cubicBezTo>
                  <a:pt x="6148675" y="84605"/>
                  <a:pt x="6152681" y="82845"/>
                  <a:pt x="6157118" y="82359"/>
                </a:cubicBezTo>
                <a:close/>
                <a:moveTo>
                  <a:pt x="7667200" y="79411"/>
                </a:moveTo>
                <a:cubicBezTo>
                  <a:pt x="7673918" y="78444"/>
                  <a:pt x="7684188" y="81239"/>
                  <a:pt x="7698006" y="87794"/>
                </a:cubicBezTo>
                <a:cubicBezTo>
                  <a:pt x="7716432" y="96534"/>
                  <a:pt x="7723293" y="104432"/>
                  <a:pt x="7718589" y="111488"/>
                </a:cubicBezTo>
                <a:cubicBezTo>
                  <a:pt x="7713886" y="118544"/>
                  <a:pt x="7709690" y="128214"/>
                  <a:pt x="7706002" y="140498"/>
                </a:cubicBezTo>
                <a:cubicBezTo>
                  <a:pt x="7702315" y="152782"/>
                  <a:pt x="7701437" y="187266"/>
                  <a:pt x="7703368" y="243950"/>
                </a:cubicBezTo>
                <a:lnTo>
                  <a:pt x="7703330" y="270913"/>
                </a:lnTo>
                <a:lnTo>
                  <a:pt x="7669352" y="270913"/>
                </a:lnTo>
                <a:lnTo>
                  <a:pt x="7669352" y="181139"/>
                </a:lnTo>
                <a:cubicBezTo>
                  <a:pt x="7669352" y="142295"/>
                  <a:pt x="7667914" y="120034"/>
                  <a:pt x="7665038" y="114354"/>
                </a:cubicBezTo>
                <a:cubicBezTo>
                  <a:pt x="7663600" y="111514"/>
                  <a:pt x="7658908" y="110553"/>
                  <a:pt x="7650964" y="111469"/>
                </a:cubicBezTo>
                <a:cubicBezTo>
                  <a:pt x="7643020" y="112386"/>
                  <a:pt x="7631822" y="115181"/>
                  <a:pt x="7617372" y="119854"/>
                </a:cubicBezTo>
                <a:lnTo>
                  <a:pt x="7617372" y="206159"/>
                </a:lnTo>
                <a:cubicBezTo>
                  <a:pt x="7620658" y="203940"/>
                  <a:pt x="7628032" y="201131"/>
                  <a:pt x="7639494" y="197731"/>
                </a:cubicBezTo>
                <a:cubicBezTo>
                  <a:pt x="7650956" y="194332"/>
                  <a:pt x="7659481" y="197110"/>
                  <a:pt x="7665068" y="206066"/>
                </a:cubicBezTo>
                <a:cubicBezTo>
                  <a:pt x="7670656" y="215022"/>
                  <a:pt x="7666814" y="221503"/>
                  <a:pt x="7653545" y="225509"/>
                </a:cubicBezTo>
                <a:cubicBezTo>
                  <a:pt x="7640275" y="229514"/>
                  <a:pt x="7627580" y="231517"/>
                  <a:pt x="7615461" y="231517"/>
                </a:cubicBezTo>
                <a:lnTo>
                  <a:pt x="7615461" y="270913"/>
                </a:lnTo>
                <a:lnTo>
                  <a:pt x="7583577" y="270913"/>
                </a:lnTo>
                <a:lnTo>
                  <a:pt x="7584463" y="251915"/>
                </a:lnTo>
                <a:cubicBezTo>
                  <a:pt x="7584826" y="240727"/>
                  <a:pt x="7585088" y="228284"/>
                  <a:pt x="7585250" y="214586"/>
                </a:cubicBezTo>
                <a:cubicBezTo>
                  <a:pt x="7585897" y="159791"/>
                  <a:pt x="7582677" y="124065"/>
                  <a:pt x="7575590" y="107406"/>
                </a:cubicBezTo>
                <a:cubicBezTo>
                  <a:pt x="7568504" y="90747"/>
                  <a:pt x="7570927" y="84348"/>
                  <a:pt x="7582862" y="88210"/>
                </a:cubicBezTo>
                <a:cubicBezTo>
                  <a:pt x="7594796" y="92072"/>
                  <a:pt x="7609463" y="93099"/>
                  <a:pt x="7626862" y="91291"/>
                </a:cubicBezTo>
                <a:cubicBezTo>
                  <a:pt x="7644260" y="89483"/>
                  <a:pt x="7655861" y="86264"/>
                  <a:pt x="7661664" y="81632"/>
                </a:cubicBezTo>
                <a:cubicBezTo>
                  <a:pt x="7663114" y="80474"/>
                  <a:pt x="7664960" y="79733"/>
                  <a:pt x="7667200" y="79411"/>
                </a:cubicBezTo>
                <a:close/>
                <a:moveTo>
                  <a:pt x="6859687" y="78283"/>
                </a:moveTo>
                <a:cubicBezTo>
                  <a:pt x="6868214" y="78109"/>
                  <a:pt x="6876938" y="81362"/>
                  <a:pt x="6885858" y="88040"/>
                </a:cubicBezTo>
                <a:cubicBezTo>
                  <a:pt x="6897752" y="96945"/>
                  <a:pt x="6897494" y="104694"/>
                  <a:pt x="6885088" y="111288"/>
                </a:cubicBezTo>
                <a:cubicBezTo>
                  <a:pt x="6872680" y="117882"/>
                  <a:pt x="6849742" y="123438"/>
                  <a:pt x="6816268" y="127957"/>
                </a:cubicBezTo>
                <a:cubicBezTo>
                  <a:pt x="6782797" y="132477"/>
                  <a:pt x="6753895" y="136046"/>
                  <a:pt x="6729564" y="138665"/>
                </a:cubicBezTo>
                <a:cubicBezTo>
                  <a:pt x="6705233" y="141284"/>
                  <a:pt x="6685138" y="141946"/>
                  <a:pt x="6669280" y="140652"/>
                </a:cubicBezTo>
                <a:cubicBezTo>
                  <a:pt x="6667462" y="169944"/>
                  <a:pt x="6664952" y="196172"/>
                  <a:pt x="6661750" y="219335"/>
                </a:cubicBezTo>
                <a:lnTo>
                  <a:pt x="6651757" y="270913"/>
                </a:lnTo>
                <a:lnTo>
                  <a:pt x="6609027" y="270913"/>
                </a:lnTo>
                <a:lnTo>
                  <a:pt x="6620212" y="234798"/>
                </a:lnTo>
                <a:cubicBezTo>
                  <a:pt x="6626015" y="199950"/>
                  <a:pt x="6628916" y="174330"/>
                  <a:pt x="6628916" y="157938"/>
                </a:cubicBezTo>
                <a:cubicBezTo>
                  <a:pt x="6628916" y="141915"/>
                  <a:pt x="6627304" y="127901"/>
                  <a:pt x="6624079" y="115895"/>
                </a:cubicBezTo>
                <a:cubicBezTo>
                  <a:pt x="6620853" y="103888"/>
                  <a:pt x="6624310" y="99292"/>
                  <a:pt x="6634447" y="102106"/>
                </a:cubicBezTo>
                <a:cubicBezTo>
                  <a:pt x="6644584" y="104920"/>
                  <a:pt x="6655004" y="109316"/>
                  <a:pt x="6665706" y="115294"/>
                </a:cubicBezTo>
                <a:cubicBezTo>
                  <a:pt x="6709726" y="111576"/>
                  <a:pt x="6748852" y="105516"/>
                  <a:pt x="6783084" y="97115"/>
                </a:cubicBezTo>
                <a:cubicBezTo>
                  <a:pt x="6817316" y="88713"/>
                  <a:pt x="6840030" y="82874"/>
                  <a:pt x="6851225" y="79598"/>
                </a:cubicBezTo>
                <a:cubicBezTo>
                  <a:pt x="6854024" y="78779"/>
                  <a:pt x="6856844" y="78340"/>
                  <a:pt x="6859687" y="78283"/>
                </a:cubicBezTo>
                <a:close/>
                <a:moveTo>
                  <a:pt x="8718059" y="75900"/>
                </a:moveTo>
                <a:cubicBezTo>
                  <a:pt x="8732592" y="79300"/>
                  <a:pt x="8745841" y="84651"/>
                  <a:pt x="8757807" y="91954"/>
                </a:cubicBezTo>
                <a:cubicBezTo>
                  <a:pt x="8769773" y="99256"/>
                  <a:pt x="8773788" y="106918"/>
                  <a:pt x="8769855" y="114939"/>
                </a:cubicBezTo>
                <a:cubicBezTo>
                  <a:pt x="8765922" y="122961"/>
                  <a:pt x="8763328" y="132898"/>
                  <a:pt x="8762075" y="144750"/>
                </a:cubicBezTo>
                <a:cubicBezTo>
                  <a:pt x="8761135" y="153639"/>
                  <a:pt x="8760196" y="194928"/>
                  <a:pt x="8759256" y="268615"/>
                </a:cubicBezTo>
                <a:lnTo>
                  <a:pt x="8759230" y="270913"/>
                </a:lnTo>
                <a:lnTo>
                  <a:pt x="8724846" y="270913"/>
                </a:lnTo>
                <a:lnTo>
                  <a:pt x="8724314" y="211997"/>
                </a:lnTo>
                <a:cubicBezTo>
                  <a:pt x="8723688" y="156464"/>
                  <a:pt x="8718856" y="119048"/>
                  <a:pt x="8709818" y="99749"/>
                </a:cubicBezTo>
                <a:cubicBezTo>
                  <a:pt x="8700779" y="80450"/>
                  <a:pt x="8703527" y="72501"/>
                  <a:pt x="8718059" y="75900"/>
                </a:cubicBezTo>
                <a:close/>
                <a:moveTo>
                  <a:pt x="7369080" y="69141"/>
                </a:moveTo>
                <a:cubicBezTo>
                  <a:pt x="7366710" y="68738"/>
                  <a:pt x="7363466" y="68993"/>
                  <a:pt x="7359347" y="69908"/>
                </a:cubicBezTo>
                <a:cubicBezTo>
                  <a:pt x="7351110" y="71736"/>
                  <a:pt x="7335272" y="74930"/>
                  <a:pt x="7311835" y="79490"/>
                </a:cubicBezTo>
                <a:cubicBezTo>
                  <a:pt x="7320872" y="81893"/>
                  <a:pt x="7324720" y="86130"/>
                  <a:pt x="7323374" y="92200"/>
                </a:cubicBezTo>
                <a:cubicBezTo>
                  <a:pt x="7322028" y="98270"/>
                  <a:pt x="7320760" y="102743"/>
                  <a:pt x="7319568" y="105619"/>
                </a:cubicBezTo>
                <a:cubicBezTo>
                  <a:pt x="7325320" y="100463"/>
                  <a:pt x="7334174" y="99939"/>
                  <a:pt x="7346128" y="104047"/>
                </a:cubicBezTo>
                <a:cubicBezTo>
                  <a:pt x="7358084" y="108156"/>
                  <a:pt x="7360964" y="113594"/>
                  <a:pt x="7354771" y="120362"/>
                </a:cubicBezTo>
                <a:cubicBezTo>
                  <a:pt x="7348578" y="127131"/>
                  <a:pt x="7336207" y="132836"/>
                  <a:pt x="7317658" y="137478"/>
                </a:cubicBezTo>
                <a:lnTo>
                  <a:pt x="7317658" y="161697"/>
                </a:lnTo>
                <a:cubicBezTo>
                  <a:pt x="7336454" y="157855"/>
                  <a:pt x="7349652" y="155935"/>
                  <a:pt x="7357252" y="155935"/>
                </a:cubicBezTo>
                <a:cubicBezTo>
                  <a:pt x="7366782" y="127382"/>
                  <a:pt x="7372196" y="107170"/>
                  <a:pt x="7373490" y="95297"/>
                </a:cubicBezTo>
                <a:cubicBezTo>
                  <a:pt x="7374784" y="83424"/>
                  <a:pt x="7374810" y="75767"/>
                  <a:pt x="7373566" y="72326"/>
                </a:cubicBezTo>
                <a:cubicBezTo>
                  <a:pt x="7372946" y="70606"/>
                  <a:pt x="7371450" y="69544"/>
                  <a:pt x="7369080" y="69141"/>
                </a:cubicBezTo>
                <a:close/>
                <a:moveTo>
                  <a:pt x="3109295" y="64970"/>
                </a:moveTo>
                <a:cubicBezTo>
                  <a:pt x="3113724" y="64487"/>
                  <a:pt x="3118584" y="65275"/>
                  <a:pt x="3123873" y="67335"/>
                </a:cubicBezTo>
                <a:cubicBezTo>
                  <a:pt x="3134452" y="71453"/>
                  <a:pt x="3144363" y="77020"/>
                  <a:pt x="3153607" y="84035"/>
                </a:cubicBezTo>
                <a:cubicBezTo>
                  <a:pt x="3162850" y="91050"/>
                  <a:pt x="3162840" y="98912"/>
                  <a:pt x="3153576" y="107622"/>
                </a:cubicBezTo>
                <a:cubicBezTo>
                  <a:pt x="3144311" y="116331"/>
                  <a:pt x="3136701" y="130926"/>
                  <a:pt x="3130744" y="151406"/>
                </a:cubicBezTo>
                <a:cubicBezTo>
                  <a:pt x="3142350" y="164388"/>
                  <a:pt x="3141276" y="172907"/>
                  <a:pt x="3127524" y="176964"/>
                </a:cubicBezTo>
                <a:cubicBezTo>
                  <a:pt x="3113772" y="181021"/>
                  <a:pt x="3098083" y="184837"/>
                  <a:pt x="3080459" y="188411"/>
                </a:cubicBezTo>
                <a:cubicBezTo>
                  <a:pt x="3092065" y="196217"/>
                  <a:pt x="3096902" y="202338"/>
                  <a:pt x="3094971" y="206775"/>
                </a:cubicBezTo>
                <a:cubicBezTo>
                  <a:pt x="3093040" y="211212"/>
                  <a:pt x="3092075" y="218740"/>
                  <a:pt x="3092075" y="229360"/>
                </a:cubicBezTo>
                <a:cubicBezTo>
                  <a:pt x="3095978" y="229504"/>
                  <a:pt x="3102361" y="228251"/>
                  <a:pt x="3111225" y="225601"/>
                </a:cubicBezTo>
                <a:cubicBezTo>
                  <a:pt x="3120088" y="222951"/>
                  <a:pt x="3128459" y="225699"/>
                  <a:pt x="3136336" y="233843"/>
                </a:cubicBezTo>
                <a:cubicBezTo>
                  <a:pt x="3144214" y="241988"/>
                  <a:pt x="3141513" y="248150"/>
                  <a:pt x="3128233" y="252330"/>
                </a:cubicBezTo>
                <a:cubicBezTo>
                  <a:pt x="3114953" y="256511"/>
                  <a:pt x="3102171" y="258601"/>
                  <a:pt x="3089887" y="258601"/>
                </a:cubicBezTo>
                <a:lnTo>
                  <a:pt x="3089500" y="270913"/>
                </a:lnTo>
                <a:lnTo>
                  <a:pt x="3057042" y="270913"/>
                </a:lnTo>
                <a:lnTo>
                  <a:pt x="3057042" y="229483"/>
                </a:lnTo>
                <a:cubicBezTo>
                  <a:pt x="3057042" y="211859"/>
                  <a:pt x="3056107" y="200941"/>
                  <a:pt x="3054238" y="196730"/>
                </a:cubicBezTo>
                <a:cubicBezTo>
                  <a:pt x="3043186" y="210904"/>
                  <a:pt x="3034816" y="209609"/>
                  <a:pt x="3029126" y="192848"/>
                </a:cubicBezTo>
                <a:cubicBezTo>
                  <a:pt x="3023436" y="176086"/>
                  <a:pt x="3018074" y="160772"/>
                  <a:pt x="3013042" y="146907"/>
                </a:cubicBezTo>
                <a:cubicBezTo>
                  <a:pt x="3008009" y="133041"/>
                  <a:pt x="3001836" y="120937"/>
                  <a:pt x="2994524" y="110595"/>
                </a:cubicBezTo>
                <a:cubicBezTo>
                  <a:pt x="2987211" y="100252"/>
                  <a:pt x="2987735" y="94588"/>
                  <a:pt x="2996095" y="93602"/>
                </a:cubicBezTo>
                <a:cubicBezTo>
                  <a:pt x="3004456" y="92616"/>
                  <a:pt x="3012113" y="92118"/>
                  <a:pt x="3019066" y="92108"/>
                </a:cubicBezTo>
                <a:cubicBezTo>
                  <a:pt x="3026019" y="92097"/>
                  <a:pt x="3039011" y="89961"/>
                  <a:pt x="3058043" y="85699"/>
                </a:cubicBezTo>
                <a:cubicBezTo>
                  <a:pt x="3077075" y="81436"/>
                  <a:pt x="3090159" y="76280"/>
                  <a:pt x="3097298" y="70231"/>
                </a:cubicBezTo>
                <a:cubicBezTo>
                  <a:pt x="3100867" y="67206"/>
                  <a:pt x="3104866" y="65453"/>
                  <a:pt x="3109295" y="64970"/>
                </a:cubicBezTo>
                <a:close/>
                <a:moveTo>
                  <a:pt x="4714085" y="48090"/>
                </a:moveTo>
                <a:cubicBezTo>
                  <a:pt x="4724556" y="47737"/>
                  <a:pt x="4733966" y="51374"/>
                  <a:pt x="4742316" y="59000"/>
                </a:cubicBezTo>
                <a:cubicBezTo>
                  <a:pt x="4753449" y="69168"/>
                  <a:pt x="4751118" y="76286"/>
                  <a:pt x="4735321" y="80353"/>
                </a:cubicBezTo>
                <a:cubicBezTo>
                  <a:pt x="4719525" y="84420"/>
                  <a:pt x="4702553" y="87424"/>
                  <a:pt x="4684405" y="89365"/>
                </a:cubicBezTo>
                <a:cubicBezTo>
                  <a:pt x="4666256" y="91307"/>
                  <a:pt x="4652458" y="92904"/>
                  <a:pt x="4643009" y="94157"/>
                </a:cubicBezTo>
                <a:cubicBezTo>
                  <a:pt x="4655888" y="105105"/>
                  <a:pt x="4659878" y="112967"/>
                  <a:pt x="4654979" y="117743"/>
                </a:cubicBezTo>
                <a:cubicBezTo>
                  <a:pt x="4650080" y="122519"/>
                  <a:pt x="4644452" y="131260"/>
                  <a:pt x="4638094" y="143964"/>
                </a:cubicBezTo>
                <a:cubicBezTo>
                  <a:pt x="4631737" y="156669"/>
                  <a:pt x="4626278" y="164521"/>
                  <a:pt x="4621718" y="167520"/>
                </a:cubicBezTo>
                <a:cubicBezTo>
                  <a:pt x="4623833" y="167520"/>
                  <a:pt x="4629467" y="166606"/>
                  <a:pt x="4638618" y="164778"/>
                </a:cubicBezTo>
                <a:cubicBezTo>
                  <a:pt x="4647769" y="162950"/>
                  <a:pt x="4656915" y="160043"/>
                  <a:pt x="4666056" y="156058"/>
                </a:cubicBezTo>
                <a:cubicBezTo>
                  <a:pt x="4675197" y="152073"/>
                  <a:pt x="4684949" y="152535"/>
                  <a:pt x="4695312" y="157445"/>
                </a:cubicBezTo>
                <a:cubicBezTo>
                  <a:pt x="4705676" y="162354"/>
                  <a:pt x="4714046" y="168804"/>
                  <a:pt x="4720424" y="176795"/>
                </a:cubicBezTo>
                <a:cubicBezTo>
                  <a:pt x="4726802" y="184785"/>
                  <a:pt x="4726581" y="191071"/>
                  <a:pt x="4719761" y="195652"/>
                </a:cubicBezTo>
                <a:cubicBezTo>
                  <a:pt x="4712942" y="200232"/>
                  <a:pt x="4707380" y="207745"/>
                  <a:pt x="4703077" y="218191"/>
                </a:cubicBezTo>
                <a:cubicBezTo>
                  <a:pt x="4698774" y="228636"/>
                  <a:pt x="4688729" y="246034"/>
                  <a:pt x="4672943" y="270386"/>
                </a:cubicBezTo>
                <a:lnTo>
                  <a:pt x="4672502" y="270913"/>
                </a:lnTo>
                <a:lnTo>
                  <a:pt x="4585944" y="270913"/>
                </a:lnTo>
                <a:lnTo>
                  <a:pt x="4577040" y="259849"/>
                </a:lnTo>
                <a:cubicBezTo>
                  <a:pt x="4566729" y="243405"/>
                  <a:pt x="4567406" y="235184"/>
                  <a:pt x="4579074" y="235184"/>
                </a:cubicBezTo>
                <a:cubicBezTo>
                  <a:pt x="4589345" y="235184"/>
                  <a:pt x="4599538" y="238070"/>
                  <a:pt x="4609655" y="243842"/>
                </a:cubicBezTo>
                <a:cubicBezTo>
                  <a:pt x="4619771" y="249614"/>
                  <a:pt x="4626709" y="258323"/>
                  <a:pt x="4630468" y="269970"/>
                </a:cubicBezTo>
                <a:cubicBezTo>
                  <a:pt x="4640205" y="252469"/>
                  <a:pt x="4648555" y="235569"/>
                  <a:pt x="4655518" y="219269"/>
                </a:cubicBezTo>
                <a:cubicBezTo>
                  <a:pt x="4662482" y="202969"/>
                  <a:pt x="4665573" y="193202"/>
                  <a:pt x="4664793" y="189967"/>
                </a:cubicBezTo>
                <a:cubicBezTo>
                  <a:pt x="4664012" y="186732"/>
                  <a:pt x="4658260" y="186726"/>
                  <a:pt x="4647538" y="189951"/>
                </a:cubicBezTo>
                <a:cubicBezTo>
                  <a:pt x="4636816" y="193176"/>
                  <a:pt x="4623792" y="193495"/>
                  <a:pt x="4608468" y="190907"/>
                </a:cubicBezTo>
                <a:cubicBezTo>
                  <a:pt x="4591296" y="210852"/>
                  <a:pt x="4573384" y="224543"/>
                  <a:pt x="4554732" y="231979"/>
                </a:cubicBezTo>
                <a:cubicBezTo>
                  <a:pt x="4536081" y="239415"/>
                  <a:pt x="4533611" y="234783"/>
                  <a:pt x="4547322" y="218083"/>
                </a:cubicBezTo>
                <a:cubicBezTo>
                  <a:pt x="4561033" y="201383"/>
                  <a:pt x="4574570" y="180949"/>
                  <a:pt x="4587932" y="156782"/>
                </a:cubicBezTo>
                <a:cubicBezTo>
                  <a:pt x="4601294" y="132615"/>
                  <a:pt x="4607975" y="113702"/>
                  <a:pt x="4607975" y="100042"/>
                </a:cubicBezTo>
                <a:cubicBezTo>
                  <a:pt x="4593227" y="105177"/>
                  <a:pt x="4580235" y="108073"/>
                  <a:pt x="4568998" y="108731"/>
                </a:cubicBezTo>
                <a:cubicBezTo>
                  <a:pt x="4557762" y="109388"/>
                  <a:pt x="4545658" y="103883"/>
                  <a:pt x="4532686" y="92215"/>
                </a:cubicBezTo>
                <a:cubicBezTo>
                  <a:pt x="4519714" y="80548"/>
                  <a:pt x="4522287" y="74714"/>
                  <a:pt x="4540405" y="74714"/>
                </a:cubicBezTo>
                <a:cubicBezTo>
                  <a:pt x="4555626" y="74714"/>
                  <a:pt x="4572880" y="73430"/>
                  <a:pt x="4592169" y="70863"/>
                </a:cubicBezTo>
                <a:cubicBezTo>
                  <a:pt x="4611457" y="68295"/>
                  <a:pt x="4631069" y="65142"/>
                  <a:pt x="4651004" y="61403"/>
                </a:cubicBezTo>
                <a:cubicBezTo>
                  <a:pt x="4670940" y="57665"/>
                  <a:pt x="4688359" y="53788"/>
                  <a:pt x="4703262" y="49772"/>
                </a:cubicBezTo>
                <a:cubicBezTo>
                  <a:pt x="4706987" y="48768"/>
                  <a:pt x="4710595" y="48207"/>
                  <a:pt x="4714085" y="48090"/>
                </a:cubicBezTo>
                <a:close/>
                <a:moveTo>
                  <a:pt x="7098467" y="46798"/>
                </a:moveTo>
                <a:cubicBezTo>
                  <a:pt x="7102705" y="46428"/>
                  <a:pt x="7108270" y="46737"/>
                  <a:pt x="7115162" y="47723"/>
                </a:cubicBezTo>
                <a:cubicBezTo>
                  <a:pt x="7140489" y="50537"/>
                  <a:pt x="7156398" y="56319"/>
                  <a:pt x="7162890" y="65070"/>
                </a:cubicBezTo>
                <a:cubicBezTo>
                  <a:pt x="7169380" y="73821"/>
                  <a:pt x="7171004" y="85062"/>
                  <a:pt x="7167758" y="98794"/>
                </a:cubicBezTo>
                <a:cubicBezTo>
                  <a:pt x="7164512" y="112526"/>
                  <a:pt x="7155490" y="115330"/>
                  <a:pt x="7140689" y="107206"/>
                </a:cubicBezTo>
                <a:cubicBezTo>
                  <a:pt x="7125889" y="99081"/>
                  <a:pt x="7111043" y="86151"/>
                  <a:pt x="7096150" y="68413"/>
                </a:cubicBezTo>
                <a:cubicBezTo>
                  <a:pt x="7084980" y="55110"/>
                  <a:pt x="7085754" y="47905"/>
                  <a:pt x="7098467" y="46798"/>
                </a:cubicBezTo>
                <a:close/>
                <a:moveTo>
                  <a:pt x="5111469" y="42527"/>
                </a:moveTo>
                <a:cubicBezTo>
                  <a:pt x="5113810" y="42545"/>
                  <a:pt x="5116729" y="43065"/>
                  <a:pt x="5120226" y="44087"/>
                </a:cubicBezTo>
                <a:cubicBezTo>
                  <a:pt x="5134215" y="48175"/>
                  <a:pt x="5144891" y="52951"/>
                  <a:pt x="5152255" y="58415"/>
                </a:cubicBezTo>
                <a:cubicBezTo>
                  <a:pt x="5159619" y="63879"/>
                  <a:pt x="5161642" y="69615"/>
                  <a:pt x="5158325" y="75623"/>
                </a:cubicBezTo>
                <a:cubicBezTo>
                  <a:pt x="5155007" y="81632"/>
                  <a:pt x="5151757" y="94799"/>
                  <a:pt x="5148573" y="115124"/>
                </a:cubicBezTo>
                <a:cubicBezTo>
                  <a:pt x="5145389" y="135450"/>
                  <a:pt x="5138046" y="164182"/>
                  <a:pt x="5126542" y="201321"/>
                </a:cubicBezTo>
                <a:cubicBezTo>
                  <a:pt x="5153246" y="204854"/>
                  <a:pt x="5171204" y="211314"/>
                  <a:pt x="5180417" y="220702"/>
                </a:cubicBezTo>
                <a:cubicBezTo>
                  <a:pt x="5189630" y="230089"/>
                  <a:pt x="5191699" y="241007"/>
                  <a:pt x="5186626" y="253455"/>
                </a:cubicBezTo>
                <a:cubicBezTo>
                  <a:pt x="5181552" y="265903"/>
                  <a:pt x="5171399" y="265652"/>
                  <a:pt x="5156168" y="252700"/>
                </a:cubicBezTo>
                <a:cubicBezTo>
                  <a:pt x="5140937" y="239749"/>
                  <a:pt x="5129326" y="228826"/>
                  <a:pt x="5121335" y="219932"/>
                </a:cubicBezTo>
                <a:lnTo>
                  <a:pt x="5094711" y="270913"/>
                </a:lnTo>
                <a:lnTo>
                  <a:pt x="5054761" y="270913"/>
                </a:lnTo>
                <a:lnTo>
                  <a:pt x="5065719" y="255288"/>
                </a:lnTo>
                <a:cubicBezTo>
                  <a:pt x="5079112" y="231060"/>
                  <a:pt x="5089018" y="205481"/>
                  <a:pt x="5095437" y="178551"/>
                </a:cubicBezTo>
                <a:cubicBezTo>
                  <a:pt x="5101857" y="151621"/>
                  <a:pt x="5106356" y="127444"/>
                  <a:pt x="5108933" y="106019"/>
                </a:cubicBezTo>
                <a:cubicBezTo>
                  <a:pt x="5111511" y="84595"/>
                  <a:pt x="5110540" y="67895"/>
                  <a:pt x="5106021" y="55919"/>
                </a:cubicBezTo>
                <a:cubicBezTo>
                  <a:pt x="5102632" y="46937"/>
                  <a:pt x="5104448" y="42473"/>
                  <a:pt x="5111469" y="42527"/>
                </a:cubicBezTo>
                <a:close/>
                <a:moveTo>
                  <a:pt x="5822010" y="42045"/>
                </a:moveTo>
                <a:cubicBezTo>
                  <a:pt x="5825171" y="41545"/>
                  <a:pt x="5829380" y="41881"/>
                  <a:pt x="5834639" y="43055"/>
                </a:cubicBezTo>
                <a:cubicBezTo>
                  <a:pt x="5855673" y="47749"/>
                  <a:pt x="5872147" y="54666"/>
                  <a:pt x="5884061" y="63807"/>
                </a:cubicBezTo>
                <a:cubicBezTo>
                  <a:pt x="5895975" y="72948"/>
                  <a:pt x="5900715" y="86104"/>
                  <a:pt x="5898281" y="103277"/>
                </a:cubicBezTo>
                <a:cubicBezTo>
                  <a:pt x="5895847" y="120450"/>
                  <a:pt x="5885761" y="122627"/>
                  <a:pt x="5868024" y="109809"/>
                </a:cubicBezTo>
                <a:cubicBezTo>
                  <a:pt x="5850286" y="96991"/>
                  <a:pt x="5834905" y="83434"/>
                  <a:pt x="5821882" y="69137"/>
                </a:cubicBezTo>
                <a:cubicBezTo>
                  <a:pt x="5812485" y="52576"/>
                  <a:pt x="5812527" y="43545"/>
                  <a:pt x="5822010" y="42045"/>
                </a:cubicBezTo>
                <a:close/>
                <a:moveTo>
                  <a:pt x="1167180" y="39605"/>
                </a:moveTo>
                <a:cubicBezTo>
                  <a:pt x="1169136" y="39276"/>
                  <a:pt x="1171687" y="39455"/>
                  <a:pt x="1174832" y="40143"/>
                </a:cubicBezTo>
                <a:cubicBezTo>
                  <a:pt x="1187413" y="42896"/>
                  <a:pt x="1198408" y="47261"/>
                  <a:pt x="1207816" y="53238"/>
                </a:cubicBezTo>
                <a:cubicBezTo>
                  <a:pt x="1217224" y="59216"/>
                  <a:pt x="1220290" y="66498"/>
                  <a:pt x="1217014" y="75084"/>
                </a:cubicBezTo>
                <a:cubicBezTo>
                  <a:pt x="1213737" y="83670"/>
                  <a:pt x="1211791" y="96447"/>
                  <a:pt x="1211175" y="113414"/>
                </a:cubicBezTo>
                <a:cubicBezTo>
                  <a:pt x="1210559" y="130381"/>
                  <a:pt x="1209634" y="157424"/>
                  <a:pt x="1208402" y="194542"/>
                </a:cubicBezTo>
                <a:cubicBezTo>
                  <a:pt x="1223911" y="190824"/>
                  <a:pt x="1239563" y="186352"/>
                  <a:pt x="1255359" y="181124"/>
                </a:cubicBezTo>
                <a:cubicBezTo>
                  <a:pt x="1271156" y="175896"/>
                  <a:pt x="1284677" y="178043"/>
                  <a:pt x="1295923" y="187563"/>
                </a:cubicBezTo>
                <a:cubicBezTo>
                  <a:pt x="1307170" y="197084"/>
                  <a:pt x="1303298" y="204130"/>
                  <a:pt x="1284307" y="208701"/>
                </a:cubicBezTo>
                <a:cubicBezTo>
                  <a:pt x="1265317" y="213271"/>
                  <a:pt x="1239789" y="219254"/>
                  <a:pt x="1207724" y="226649"/>
                </a:cubicBezTo>
                <a:cubicBezTo>
                  <a:pt x="1206840" y="232708"/>
                  <a:pt x="1206409" y="236031"/>
                  <a:pt x="1206430" y="236616"/>
                </a:cubicBezTo>
                <a:cubicBezTo>
                  <a:pt x="1206450" y="237202"/>
                  <a:pt x="1205813" y="241705"/>
                  <a:pt x="1204519" y="250127"/>
                </a:cubicBezTo>
                <a:lnTo>
                  <a:pt x="1222249" y="270913"/>
                </a:lnTo>
                <a:lnTo>
                  <a:pt x="1161675" y="270913"/>
                </a:lnTo>
                <a:lnTo>
                  <a:pt x="1171427" y="233458"/>
                </a:lnTo>
                <a:cubicBezTo>
                  <a:pt x="1150475" y="239846"/>
                  <a:pt x="1135423" y="244021"/>
                  <a:pt x="1126272" y="245983"/>
                </a:cubicBezTo>
                <a:cubicBezTo>
                  <a:pt x="1117121" y="247945"/>
                  <a:pt x="1106891" y="244535"/>
                  <a:pt x="1095583" y="235754"/>
                </a:cubicBezTo>
                <a:cubicBezTo>
                  <a:pt x="1084275" y="226972"/>
                  <a:pt x="1085513" y="222124"/>
                  <a:pt x="1099296" y="221210"/>
                </a:cubicBezTo>
                <a:cubicBezTo>
                  <a:pt x="1113079" y="220296"/>
                  <a:pt x="1137801" y="215084"/>
                  <a:pt x="1173461" y="205573"/>
                </a:cubicBezTo>
                <a:cubicBezTo>
                  <a:pt x="1174693" y="176384"/>
                  <a:pt x="1175310" y="147616"/>
                  <a:pt x="1175310" y="119268"/>
                </a:cubicBezTo>
                <a:cubicBezTo>
                  <a:pt x="1175310" y="90819"/>
                  <a:pt x="1172084" y="69831"/>
                  <a:pt x="1165635" y="56304"/>
                </a:cubicBezTo>
                <a:cubicBezTo>
                  <a:pt x="1160797" y="46159"/>
                  <a:pt x="1161312" y="40593"/>
                  <a:pt x="1167180" y="39605"/>
                </a:cubicBezTo>
                <a:close/>
                <a:moveTo>
                  <a:pt x="1699463" y="39485"/>
                </a:moveTo>
                <a:cubicBezTo>
                  <a:pt x="1713684" y="38386"/>
                  <a:pt x="1725217" y="41599"/>
                  <a:pt x="1734060" y="49125"/>
                </a:cubicBezTo>
                <a:cubicBezTo>
                  <a:pt x="1745850" y="59159"/>
                  <a:pt x="1742163" y="66934"/>
                  <a:pt x="1722998" y="72450"/>
                </a:cubicBezTo>
                <a:cubicBezTo>
                  <a:pt x="1703833" y="77965"/>
                  <a:pt x="1686578" y="82325"/>
                  <a:pt x="1671234" y="85529"/>
                </a:cubicBezTo>
                <a:cubicBezTo>
                  <a:pt x="1655890" y="88734"/>
                  <a:pt x="1639446" y="91312"/>
                  <a:pt x="1621904" y="93263"/>
                </a:cubicBezTo>
                <a:cubicBezTo>
                  <a:pt x="1604361" y="95215"/>
                  <a:pt x="1588709" y="91363"/>
                  <a:pt x="1574946" y="81709"/>
                </a:cubicBezTo>
                <a:cubicBezTo>
                  <a:pt x="1561184" y="72054"/>
                  <a:pt x="1561579" y="65907"/>
                  <a:pt x="1576132" y="63268"/>
                </a:cubicBezTo>
                <a:cubicBezTo>
                  <a:pt x="1590686" y="60628"/>
                  <a:pt x="1607073" y="58014"/>
                  <a:pt x="1625293" y="55426"/>
                </a:cubicBezTo>
                <a:cubicBezTo>
                  <a:pt x="1643308" y="51790"/>
                  <a:pt x="1662992" y="47322"/>
                  <a:pt x="1684344" y="42023"/>
                </a:cubicBezTo>
                <a:cubicBezTo>
                  <a:pt x="1689683" y="40698"/>
                  <a:pt x="1694722" y="39852"/>
                  <a:pt x="1699463" y="39485"/>
                </a:cubicBezTo>
                <a:close/>
                <a:moveTo>
                  <a:pt x="3665693" y="36406"/>
                </a:moveTo>
                <a:cubicBezTo>
                  <a:pt x="3668812" y="36746"/>
                  <a:pt x="3672098" y="37447"/>
                  <a:pt x="3675552" y="38510"/>
                </a:cubicBezTo>
                <a:cubicBezTo>
                  <a:pt x="3689366" y="42762"/>
                  <a:pt x="3698378" y="50588"/>
                  <a:pt x="3702589" y="61989"/>
                </a:cubicBezTo>
                <a:cubicBezTo>
                  <a:pt x="3706800" y="73389"/>
                  <a:pt x="3706533" y="85945"/>
                  <a:pt x="3701788" y="99657"/>
                </a:cubicBezTo>
                <a:cubicBezTo>
                  <a:pt x="3697043" y="113368"/>
                  <a:pt x="3690008" y="126232"/>
                  <a:pt x="3680682" y="138249"/>
                </a:cubicBezTo>
                <a:cubicBezTo>
                  <a:pt x="3671356" y="150265"/>
                  <a:pt x="3658688" y="162693"/>
                  <a:pt x="3642675" y="175531"/>
                </a:cubicBezTo>
                <a:cubicBezTo>
                  <a:pt x="3626663" y="188370"/>
                  <a:pt x="3616259" y="193505"/>
                  <a:pt x="3611463" y="190937"/>
                </a:cubicBezTo>
                <a:cubicBezTo>
                  <a:pt x="3606666" y="188370"/>
                  <a:pt x="3610179" y="180641"/>
                  <a:pt x="3622000" y="167751"/>
                </a:cubicBezTo>
                <a:cubicBezTo>
                  <a:pt x="3633822" y="154862"/>
                  <a:pt x="3642223" y="144370"/>
                  <a:pt x="3647205" y="136277"/>
                </a:cubicBezTo>
                <a:cubicBezTo>
                  <a:pt x="3652186" y="128183"/>
                  <a:pt x="3657850" y="119977"/>
                  <a:pt x="3664198" y="111658"/>
                </a:cubicBezTo>
                <a:cubicBezTo>
                  <a:pt x="3651935" y="111658"/>
                  <a:pt x="3642747" y="107426"/>
                  <a:pt x="3636636" y="98963"/>
                </a:cubicBezTo>
                <a:cubicBezTo>
                  <a:pt x="3630525" y="90500"/>
                  <a:pt x="3627798" y="80907"/>
                  <a:pt x="3628456" y="70185"/>
                </a:cubicBezTo>
                <a:cubicBezTo>
                  <a:pt x="3629113" y="59462"/>
                  <a:pt x="3633673" y="50439"/>
                  <a:pt x="3642136" y="43116"/>
                </a:cubicBezTo>
                <a:cubicBezTo>
                  <a:pt x="3648484" y="37624"/>
                  <a:pt x="3656336" y="35387"/>
                  <a:pt x="3665693" y="36406"/>
                </a:cubicBezTo>
                <a:close/>
                <a:moveTo>
                  <a:pt x="3565153" y="36406"/>
                </a:moveTo>
                <a:cubicBezTo>
                  <a:pt x="3568272" y="36746"/>
                  <a:pt x="3571559" y="37447"/>
                  <a:pt x="3575012" y="38510"/>
                </a:cubicBezTo>
                <a:cubicBezTo>
                  <a:pt x="3588826" y="42762"/>
                  <a:pt x="3597838" y="50588"/>
                  <a:pt x="3602049" y="61989"/>
                </a:cubicBezTo>
                <a:cubicBezTo>
                  <a:pt x="3606261" y="73389"/>
                  <a:pt x="3605994" y="85945"/>
                  <a:pt x="3601249" y="99657"/>
                </a:cubicBezTo>
                <a:cubicBezTo>
                  <a:pt x="3596503" y="113368"/>
                  <a:pt x="3589468" y="126232"/>
                  <a:pt x="3580142" y="138249"/>
                </a:cubicBezTo>
                <a:cubicBezTo>
                  <a:pt x="3570816" y="150265"/>
                  <a:pt x="3558148" y="162693"/>
                  <a:pt x="3542135" y="175531"/>
                </a:cubicBezTo>
                <a:cubicBezTo>
                  <a:pt x="3526123" y="188370"/>
                  <a:pt x="3515719" y="193505"/>
                  <a:pt x="3510923" y="190937"/>
                </a:cubicBezTo>
                <a:cubicBezTo>
                  <a:pt x="3506126" y="188370"/>
                  <a:pt x="3509639" y="180641"/>
                  <a:pt x="3521460" y="167751"/>
                </a:cubicBezTo>
                <a:cubicBezTo>
                  <a:pt x="3533282" y="154862"/>
                  <a:pt x="3541683" y="144370"/>
                  <a:pt x="3546665" y="136277"/>
                </a:cubicBezTo>
                <a:cubicBezTo>
                  <a:pt x="3551646" y="128183"/>
                  <a:pt x="3557311" y="119977"/>
                  <a:pt x="3563658" y="111658"/>
                </a:cubicBezTo>
                <a:cubicBezTo>
                  <a:pt x="3551395" y="111658"/>
                  <a:pt x="3542207" y="107426"/>
                  <a:pt x="3536097" y="98963"/>
                </a:cubicBezTo>
                <a:cubicBezTo>
                  <a:pt x="3529986" y="90500"/>
                  <a:pt x="3527258" y="80907"/>
                  <a:pt x="3527916" y="70185"/>
                </a:cubicBezTo>
                <a:cubicBezTo>
                  <a:pt x="3528573" y="59462"/>
                  <a:pt x="3533133" y="50439"/>
                  <a:pt x="3541596" y="43116"/>
                </a:cubicBezTo>
                <a:cubicBezTo>
                  <a:pt x="3547944" y="37624"/>
                  <a:pt x="3555796" y="35387"/>
                  <a:pt x="3565153" y="36406"/>
                </a:cubicBezTo>
                <a:close/>
                <a:moveTo>
                  <a:pt x="8797630" y="34704"/>
                </a:moveTo>
                <a:cubicBezTo>
                  <a:pt x="8799745" y="34258"/>
                  <a:pt x="8802533" y="34458"/>
                  <a:pt x="8805997" y="35306"/>
                </a:cubicBezTo>
                <a:cubicBezTo>
                  <a:pt x="8819852" y="38695"/>
                  <a:pt x="8833101" y="44426"/>
                  <a:pt x="8845745" y="52499"/>
                </a:cubicBezTo>
                <a:cubicBezTo>
                  <a:pt x="8858389" y="60571"/>
                  <a:pt x="8862101" y="68593"/>
                  <a:pt x="8856884" y="76563"/>
                </a:cubicBezTo>
                <a:cubicBezTo>
                  <a:pt x="8851666" y="84533"/>
                  <a:pt x="8848107" y="105598"/>
                  <a:pt x="8846207" y="139759"/>
                </a:cubicBezTo>
                <a:cubicBezTo>
                  <a:pt x="8844308" y="173919"/>
                  <a:pt x="8842741" y="217323"/>
                  <a:pt x="8841508" y="269970"/>
                </a:cubicBezTo>
                <a:cubicBezTo>
                  <a:pt x="8867411" y="232955"/>
                  <a:pt x="8883516" y="206272"/>
                  <a:pt x="8889822" y="189921"/>
                </a:cubicBezTo>
                <a:cubicBezTo>
                  <a:pt x="8896128" y="173570"/>
                  <a:pt x="8898957" y="160264"/>
                  <a:pt x="8898310" y="150004"/>
                </a:cubicBezTo>
                <a:cubicBezTo>
                  <a:pt x="8897663" y="139743"/>
                  <a:pt x="8908658" y="142609"/>
                  <a:pt x="8931295" y="158600"/>
                </a:cubicBezTo>
                <a:cubicBezTo>
                  <a:pt x="8953931" y="174592"/>
                  <a:pt x="8961326" y="185078"/>
                  <a:pt x="8953479" y="190059"/>
                </a:cubicBezTo>
                <a:cubicBezTo>
                  <a:pt x="8945633" y="195041"/>
                  <a:pt x="8930212" y="209671"/>
                  <a:pt x="8907215" y="233951"/>
                </a:cubicBezTo>
                <a:lnTo>
                  <a:pt x="8868086" y="270913"/>
                </a:lnTo>
                <a:lnTo>
                  <a:pt x="8806797" y="270913"/>
                </a:lnTo>
                <a:lnTo>
                  <a:pt x="8807476" y="246484"/>
                </a:lnTo>
                <a:cubicBezTo>
                  <a:pt x="8808103" y="215163"/>
                  <a:pt x="8808416" y="186295"/>
                  <a:pt x="8808416" y="159879"/>
                </a:cubicBezTo>
                <a:cubicBezTo>
                  <a:pt x="8808416" y="108053"/>
                  <a:pt x="8804549" y="73487"/>
                  <a:pt x="8796815" y="56181"/>
                </a:cubicBezTo>
                <a:cubicBezTo>
                  <a:pt x="8791015" y="43201"/>
                  <a:pt x="8791287" y="36042"/>
                  <a:pt x="8797630" y="34704"/>
                </a:cubicBezTo>
                <a:close/>
                <a:moveTo>
                  <a:pt x="7379062" y="34270"/>
                </a:moveTo>
                <a:cubicBezTo>
                  <a:pt x="7384458" y="34293"/>
                  <a:pt x="7390776" y="35665"/>
                  <a:pt x="7398016" y="38387"/>
                </a:cubicBezTo>
                <a:cubicBezTo>
                  <a:pt x="7412498" y="43830"/>
                  <a:pt x="7424638" y="51087"/>
                  <a:pt x="7434436" y="60156"/>
                </a:cubicBezTo>
                <a:cubicBezTo>
                  <a:pt x="7444234" y="69225"/>
                  <a:pt x="7444126" y="78073"/>
                  <a:pt x="7434112" y="86700"/>
                </a:cubicBezTo>
                <a:cubicBezTo>
                  <a:pt x="7424098" y="95328"/>
                  <a:pt x="7410737" y="118401"/>
                  <a:pt x="7394026" y="155919"/>
                </a:cubicBezTo>
                <a:cubicBezTo>
                  <a:pt x="7377316" y="193438"/>
                  <a:pt x="7364554" y="201886"/>
                  <a:pt x="7355742" y="181262"/>
                </a:cubicBezTo>
                <a:cubicBezTo>
                  <a:pt x="7346827" y="182454"/>
                  <a:pt x="7334132" y="184159"/>
                  <a:pt x="7317658" y="186377"/>
                </a:cubicBezTo>
                <a:lnTo>
                  <a:pt x="7317658" y="219685"/>
                </a:lnTo>
                <a:cubicBezTo>
                  <a:pt x="7338446" y="215967"/>
                  <a:pt x="7358952" y="211171"/>
                  <a:pt x="7379174" y="205296"/>
                </a:cubicBezTo>
                <a:cubicBezTo>
                  <a:pt x="7399398" y="199421"/>
                  <a:pt x="7415790" y="200679"/>
                  <a:pt x="7428350" y="209070"/>
                </a:cubicBezTo>
                <a:cubicBezTo>
                  <a:pt x="7440912" y="217461"/>
                  <a:pt x="7444707" y="224569"/>
                  <a:pt x="7439736" y="230392"/>
                </a:cubicBezTo>
                <a:cubicBezTo>
                  <a:pt x="7434764" y="236216"/>
                  <a:pt x="7419472" y="239785"/>
                  <a:pt x="7393856" y="241099"/>
                </a:cubicBezTo>
                <a:cubicBezTo>
                  <a:pt x="7368242" y="242414"/>
                  <a:pt x="7343098" y="244838"/>
                  <a:pt x="7318428" y="248371"/>
                </a:cubicBezTo>
                <a:lnTo>
                  <a:pt x="7317658" y="249973"/>
                </a:lnTo>
                <a:lnTo>
                  <a:pt x="7343223" y="270913"/>
                </a:lnTo>
                <a:lnTo>
                  <a:pt x="7286420" y="270913"/>
                </a:lnTo>
                <a:lnTo>
                  <a:pt x="7286476" y="266335"/>
                </a:lnTo>
                <a:lnTo>
                  <a:pt x="7283130" y="270913"/>
                </a:lnTo>
                <a:lnTo>
                  <a:pt x="7249512" y="270913"/>
                </a:lnTo>
                <a:lnTo>
                  <a:pt x="7259424" y="258601"/>
                </a:lnTo>
                <a:lnTo>
                  <a:pt x="7215584" y="270913"/>
                </a:lnTo>
                <a:lnTo>
                  <a:pt x="7195790" y="270913"/>
                </a:lnTo>
                <a:lnTo>
                  <a:pt x="7176954" y="261220"/>
                </a:lnTo>
                <a:cubicBezTo>
                  <a:pt x="7162319" y="251380"/>
                  <a:pt x="7165847" y="245239"/>
                  <a:pt x="7187539" y="242794"/>
                </a:cubicBezTo>
                <a:cubicBezTo>
                  <a:pt x="7209230" y="240350"/>
                  <a:pt x="7242210" y="234937"/>
                  <a:pt x="7286476" y="226556"/>
                </a:cubicBezTo>
                <a:lnTo>
                  <a:pt x="7286476" y="190907"/>
                </a:lnTo>
                <a:cubicBezTo>
                  <a:pt x="7278239" y="193433"/>
                  <a:pt x="7268164" y="195765"/>
                  <a:pt x="7256250" y="197901"/>
                </a:cubicBezTo>
                <a:cubicBezTo>
                  <a:pt x="7246657" y="217744"/>
                  <a:pt x="7238358" y="218545"/>
                  <a:pt x="7231354" y="200304"/>
                </a:cubicBezTo>
                <a:cubicBezTo>
                  <a:pt x="7224349" y="182063"/>
                  <a:pt x="7217986" y="161502"/>
                  <a:pt x="7212266" y="138618"/>
                </a:cubicBezTo>
                <a:cubicBezTo>
                  <a:pt x="7206544" y="115735"/>
                  <a:pt x="7200402" y="98398"/>
                  <a:pt x="7193840" y="86608"/>
                </a:cubicBezTo>
                <a:cubicBezTo>
                  <a:pt x="7187276" y="74817"/>
                  <a:pt x="7189840" y="68922"/>
                  <a:pt x="7201528" y="68922"/>
                </a:cubicBezTo>
                <a:cubicBezTo>
                  <a:pt x="7209620" y="68922"/>
                  <a:pt x="7217422" y="69235"/>
                  <a:pt x="7224929" y="69861"/>
                </a:cubicBezTo>
                <a:cubicBezTo>
                  <a:pt x="7232438" y="70488"/>
                  <a:pt x="7254104" y="67720"/>
                  <a:pt x="7289928" y="61557"/>
                </a:cubicBezTo>
                <a:cubicBezTo>
                  <a:pt x="7333311" y="51369"/>
                  <a:pt x="7358551" y="43599"/>
                  <a:pt x="7365648" y="38248"/>
                </a:cubicBezTo>
                <a:cubicBezTo>
                  <a:pt x="7369196" y="35573"/>
                  <a:pt x="7373668" y="34246"/>
                  <a:pt x="7379062" y="34270"/>
                </a:cubicBezTo>
                <a:close/>
                <a:moveTo>
                  <a:pt x="1035361" y="34212"/>
                </a:moveTo>
                <a:cubicBezTo>
                  <a:pt x="1045180" y="35598"/>
                  <a:pt x="1055527" y="39270"/>
                  <a:pt x="1066404" y="45227"/>
                </a:cubicBezTo>
                <a:cubicBezTo>
                  <a:pt x="1077281" y="51184"/>
                  <a:pt x="1081405" y="57845"/>
                  <a:pt x="1078775" y="65209"/>
                </a:cubicBezTo>
                <a:cubicBezTo>
                  <a:pt x="1076146" y="72573"/>
                  <a:pt x="1074518" y="81857"/>
                  <a:pt x="1073891" y="93063"/>
                </a:cubicBezTo>
                <a:cubicBezTo>
                  <a:pt x="1073265" y="104268"/>
                  <a:pt x="1072649" y="117184"/>
                  <a:pt x="1072043" y="131809"/>
                </a:cubicBezTo>
                <a:cubicBezTo>
                  <a:pt x="1071437" y="146434"/>
                  <a:pt x="1071134" y="175768"/>
                  <a:pt x="1071134" y="219808"/>
                </a:cubicBezTo>
                <a:lnTo>
                  <a:pt x="1070900" y="270913"/>
                </a:lnTo>
                <a:lnTo>
                  <a:pt x="1037731" y="270913"/>
                </a:lnTo>
                <a:lnTo>
                  <a:pt x="1038011" y="264393"/>
                </a:lnTo>
                <a:lnTo>
                  <a:pt x="1031555" y="270913"/>
                </a:lnTo>
                <a:lnTo>
                  <a:pt x="994993" y="270913"/>
                </a:lnTo>
                <a:lnTo>
                  <a:pt x="995706" y="270486"/>
                </a:lnTo>
                <a:cubicBezTo>
                  <a:pt x="1007692" y="263015"/>
                  <a:pt x="1021793" y="253979"/>
                  <a:pt x="1038011" y="243380"/>
                </a:cubicBezTo>
                <a:lnTo>
                  <a:pt x="1038011" y="113476"/>
                </a:lnTo>
                <a:cubicBezTo>
                  <a:pt x="1038011" y="88641"/>
                  <a:pt x="1035114" y="68875"/>
                  <a:pt x="1029322" y="54178"/>
                </a:cubicBezTo>
                <a:cubicBezTo>
                  <a:pt x="1023529" y="39481"/>
                  <a:pt x="1025542" y="32825"/>
                  <a:pt x="1035361" y="34212"/>
                </a:cubicBezTo>
                <a:close/>
                <a:moveTo>
                  <a:pt x="2225512" y="34104"/>
                </a:moveTo>
                <a:cubicBezTo>
                  <a:pt x="2241000" y="34104"/>
                  <a:pt x="2254239" y="37406"/>
                  <a:pt x="2265229" y="44010"/>
                </a:cubicBezTo>
                <a:cubicBezTo>
                  <a:pt x="2276219" y="50614"/>
                  <a:pt x="2281287" y="60315"/>
                  <a:pt x="2280435" y="73112"/>
                </a:cubicBezTo>
                <a:cubicBezTo>
                  <a:pt x="2279582" y="85909"/>
                  <a:pt x="2264746" y="86906"/>
                  <a:pt x="2235926" y="76101"/>
                </a:cubicBezTo>
                <a:cubicBezTo>
                  <a:pt x="2220870" y="63755"/>
                  <a:pt x="2211164" y="53670"/>
                  <a:pt x="2206809" y="45843"/>
                </a:cubicBezTo>
                <a:cubicBezTo>
                  <a:pt x="2202455" y="38017"/>
                  <a:pt x="2208689" y="34104"/>
                  <a:pt x="2225512" y="34104"/>
                </a:cubicBezTo>
                <a:close/>
                <a:moveTo>
                  <a:pt x="809843" y="32049"/>
                </a:moveTo>
                <a:cubicBezTo>
                  <a:pt x="811934" y="31817"/>
                  <a:pt x="813676" y="32081"/>
                  <a:pt x="815070" y="32841"/>
                </a:cubicBezTo>
                <a:cubicBezTo>
                  <a:pt x="820647" y="35881"/>
                  <a:pt x="817099" y="43615"/>
                  <a:pt x="804425" y="56042"/>
                </a:cubicBezTo>
                <a:cubicBezTo>
                  <a:pt x="791751" y="68470"/>
                  <a:pt x="782291" y="79059"/>
                  <a:pt x="776046" y="87809"/>
                </a:cubicBezTo>
                <a:cubicBezTo>
                  <a:pt x="769802" y="96560"/>
                  <a:pt x="764338" y="105721"/>
                  <a:pt x="759655" y="115294"/>
                </a:cubicBezTo>
                <a:cubicBezTo>
                  <a:pt x="773397" y="114000"/>
                  <a:pt x="783596" y="118113"/>
                  <a:pt x="790251" y="127634"/>
                </a:cubicBezTo>
                <a:cubicBezTo>
                  <a:pt x="796906" y="137155"/>
                  <a:pt x="799520" y="147061"/>
                  <a:pt x="798093" y="157352"/>
                </a:cubicBezTo>
                <a:cubicBezTo>
                  <a:pt x="796665" y="167643"/>
                  <a:pt x="791042" y="176456"/>
                  <a:pt x="781223" y="183789"/>
                </a:cubicBezTo>
                <a:cubicBezTo>
                  <a:pt x="771404" y="191122"/>
                  <a:pt x="760102" y="193022"/>
                  <a:pt x="747314" y="189489"/>
                </a:cubicBezTo>
                <a:cubicBezTo>
                  <a:pt x="734527" y="185956"/>
                  <a:pt x="725612" y="178315"/>
                  <a:pt x="720569" y="166565"/>
                </a:cubicBezTo>
                <a:cubicBezTo>
                  <a:pt x="715527" y="154815"/>
                  <a:pt x="715316" y="141525"/>
                  <a:pt x="719938" y="126694"/>
                </a:cubicBezTo>
                <a:cubicBezTo>
                  <a:pt x="724559" y="111863"/>
                  <a:pt x="731821" y="98172"/>
                  <a:pt x="741722" y="85622"/>
                </a:cubicBezTo>
                <a:cubicBezTo>
                  <a:pt x="751623" y="73071"/>
                  <a:pt x="764929" y="60376"/>
                  <a:pt x="781639" y="47538"/>
                </a:cubicBezTo>
                <a:cubicBezTo>
                  <a:pt x="794172" y="37909"/>
                  <a:pt x="803573" y="32746"/>
                  <a:pt x="809843" y="32049"/>
                </a:cubicBezTo>
                <a:close/>
                <a:moveTo>
                  <a:pt x="705430" y="32049"/>
                </a:moveTo>
                <a:cubicBezTo>
                  <a:pt x="707522" y="31817"/>
                  <a:pt x="709266" y="32081"/>
                  <a:pt x="710663" y="32841"/>
                </a:cubicBezTo>
                <a:cubicBezTo>
                  <a:pt x="716251" y="35881"/>
                  <a:pt x="712707" y="43615"/>
                  <a:pt x="700033" y="56042"/>
                </a:cubicBezTo>
                <a:cubicBezTo>
                  <a:pt x="687359" y="68470"/>
                  <a:pt x="677900" y="79054"/>
                  <a:pt x="671655" y="87794"/>
                </a:cubicBezTo>
                <a:cubicBezTo>
                  <a:pt x="665411" y="96534"/>
                  <a:pt x="659937" y="105701"/>
                  <a:pt x="655233" y="115294"/>
                </a:cubicBezTo>
                <a:cubicBezTo>
                  <a:pt x="668975" y="114000"/>
                  <a:pt x="679179" y="118108"/>
                  <a:pt x="685844" y="127619"/>
                </a:cubicBezTo>
                <a:cubicBezTo>
                  <a:pt x="692510" y="137129"/>
                  <a:pt x="695124" y="147035"/>
                  <a:pt x="693686" y="157337"/>
                </a:cubicBezTo>
                <a:cubicBezTo>
                  <a:pt x="692248" y="167638"/>
                  <a:pt x="686625" y="176456"/>
                  <a:pt x="676816" y="183789"/>
                </a:cubicBezTo>
                <a:cubicBezTo>
                  <a:pt x="667008" y="191122"/>
                  <a:pt x="655710" y="193022"/>
                  <a:pt x="642923" y="189489"/>
                </a:cubicBezTo>
                <a:cubicBezTo>
                  <a:pt x="630136" y="185956"/>
                  <a:pt x="621221" y="178315"/>
                  <a:pt x="616178" y="166565"/>
                </a:cubicBezTo>
                <a:cubicBezTo>
                  <a:pt x="611135" y="154815"/>
                  <a:pt x="610920" y="141525"/>
                  <a:pt x="615531" y="126694"/>
                </a:cubicBezTo>
                <a:cubicBezTo>
                  <a:pt x="620143" y="111863"/>
                  <a:pt x="627399" y="98172"/>
                  <a:pt x="637300" y="85622"/>
                </a:cubicBezTo>
                <a:cubicBezTo>
                  <a:pt x="647201" y="73071"/>
                  <a:pt x="660506" y="60376"/>
                  <a:pt x="677217" y="47538"/>
                </a:cubicBezTo>
                <a:cubicBezTo>
                  <a:pt x="689750" y="37909"/>
                  <a:pt x="699154" y="32746"/>
                  <a:pt x="705430" y="32049"/>
                </a:cubicBezTo>
                <a:close/>
                <a:moveTo>
                  <a:pt x="165971" y="31350"/>
                </a:moveTo>
                <a:cubicBezTo>
                  <a:pt x="170485" y="31404"/>
                  <a:pt x="174971" y="32481"/>
                  <a:pt x="179428" y="34582"/>
                </a:cubicBezTo>
                <a:cubicBezTo>
                  <a:pt x="188343" y="38782"/>
                  <a:pt x="198326" y="45227"/>
                  <a:pt x="209378" y="53916"/>
                </a:cubicBezTo>
                <a:cubicBezTo>
                  <a:pt x="220429" y="62605"/>
                  <a:pt x="222714" y="71520"/>
                  <a:pt x="216233" y="80661"/>
                </a:cubicBezTo>
                <a:cubicBezTo>
                  <a:pt x="209752" y="89802"/>
                  <a:pt x="206194" y="110246"/>
                  <a:pt x="205557" y="141992"/>
                </a:cubicBezTo>
                <a:cubicBezTo>
                  <a:pt x="204920" y="173739"/>
                  <a:pt x="203287" y="201085"/>
                  <a:pt x="200658" y="224030"/>
                </a:cubicBezTo>
                <a:cubicBezTo>
                  <a:pt x="198029" y="246974"/>
                  <a:pt x="193766" y="262339"/>
                  <a:pt x="187871" y="270124"/>
                </a:cubicBezTo>
                <a:lnTo>
                  <a:pt x="185701" y="270913"/>
                </a:lnTo>
                <a:lnTo>
                  <a:pt x="175645" y="270913"/>
                </a:lnTo>
                <a:lnTo>
                  <a:pt x="166610" y="260927"/>
                </a:lnTo>
                <a:cubicBezTo>
                  <a:pt x="158332" y="247010"/>
                  <a:pt x="155482" y="235009"/>
                  <a:pt x="158060" y="224923"/>
                </a:cubicBezTo>
                <a:cubicBezTo>
                  <a:pt x="160638" y="214837"/>
                  <a:pt x="162892" y="189736"/>
                  <a:pt x="164823" y="149618"/>
                </a:cubicBezTo>
                <a:cubicBezTo>
                  <a:pt x="166754" y="109501"/>
                  <a:pt x="166123" y="85411"/>
                  <a:pt x="162929" y="77349"/>
                </a:cubicBezTo>
                <a:cubicBezTo>
                  <a:pt x="159734" y="69286"/>
                  <a:pt x="155462" y="65563"/>
                  <a:pt x="150111" y="66179"/>
                </a:cubicBezTo>
                <a:cubicBezTo>
                  <a:pt x="144760" y="66796"/>
                  <a:pt x="130422" y="69050"/>
                  <a:pt x="107097" y="72943"/>
                </a:cubicBezTo>
                <a:cubicBezTo>
                  <a:pt x="83772" y="76835"/>
                  <a:pt x="67462" y="79577"/>
                  <a:pt x="58167" y="81169"/>
                </a:cubicBezTo>
                <a:cubicBezTo>
                  <a:pt x="48873" y="82761"/>
                  <a:pt x="44528" y="84317"/>
                  <a:pt x="45134" y="85837"/>
                </a:cubicBezTo>
                <a:cubicBezTo>
                  <a:pt x="45740" y="87357"/>
                  <a:pt x="45719" y="113501"/>
                  <a:pt x="45072" y="164270"/>
                </a:cubicBezTo>
                <a:cubicBezTo>
                  <a:pt x="44425" y="215038"/>
                  <a:pt x="41031" y="247637"/>
                  <a:pt x="34889" y="262067"/>
                </a:cubicBezTo>
                <a:lnTo>
                  <a:pt x="27091" y="270913"/>
                </a:lnTo>
                <a:lnTo>
                  <a:pt x="22034" y="270913"/>
                </a:lnTo>
                <a:lnTo>
                  <a:pt x="13567" y="263870"/>
                </a:lnTo>
                <a:cubicBezTo>
                  <a:pt x="5494" y="250641"/>
                  <a:pt x="3389" y="234475"/>
                  <a:pt x="7250" y="215371"/>
                </a:cubicBezTo>
                <a:cubicBezTo>
                  <a:pt x="11112" y="196268"/>
                  <a:pt x="12411" y="169667"/>
                  <a:pt x="11148" y="135568"/>
                </a:cubicBezTo>
                <a:cubicBezTo>
                  <a:pt x="9885" y="101469"/>
                  <a:pt x="6983" y="79254"/>
                  <a:pt x="2444" y="68922"/>
                </a:cubicBezTo>
                <a:cubicBezTo>
                  <a:pt x="-2096" y="58589"/>
                  <a:pt x="-309" y="54091"/>
                  <a:pt x="7805" y="55426"/>
                </a:cubicBezTo>
                <a:cubicBezTo>
                  <a:pt x="15919" y="56761"/>
                  <a:pt x="26662" y="58024"/>
                  <a:pt x="40034" y="59216"/>
                </a:cubicBezTo>
                <a:cubicBezTo>
                  <a:pt x="105767" y="46562"/>
                  <a:pt x="143204" y="38243"/>
                  <a:pt x="152344" y="34258"/>
                </a:cubicBezTo>
                <a:cubicBezTo>
                  <a:pt x="156915" y="32265"/>
                  <a:pt x="161457" y="31296"/>
                  <a:pt x="165971" y="31350"/>
                </a:cubicBezTo>
                <a:close/>
                <a:moveTo>
                  <a:pt x="8184036" y="30653"/>
                </a:moveTo>
                <a:cubicBezTo>
                  <a:pt x="8191904" y="29071"/>
                  <a:pt x="8202256" y="34181"/>
                  <a:pt x="8215095" y="45982"/>
                </a:cubicBezTo>
                <a:cubicBezTo>
                  <a:pt x="8227933" y="57783"/>
                  <a:pt x="8232493" y="65876"/>
                  <a:pt x="8228775" y="70262"/>
                </a:cubicBezTo>
                <a:cubicBezTo>
                  <a:pt x="8225058" y="74647"/>
                  <a:pt x="8221251" y="79439"/>
                  <a:pt x="8217360" y="84636"/>
                </a:cubicBezTo>
                <a:cubicBezTo>
                  <a:pt x="8213467" y="89833"/>
                  <a:pt x="8205872" y="101218"/>
                  <a:pt x="8194574" y="118791"/>
                </a:cubicBezTo>
                <a:cubicBezTo>
                  <a:pt x="8183277" y="136364"/>
                  <a:pt x="8175265" y="149238"/>
                  <a:pt x="8170541" y="157414"/>
                </a:cubicBezTo>
                <a:cubicBezTo>
                  <a:pt x="8187302" y="169944"/>
                  <a:pt x="8194718" y="181273"/>
                  <a:pt x="8192787" y="191400"/>
                </a:cubicBezTo>
                <a:cubicBezTo>
                  <a:pt x="8190857" y="201526"/>
                  <a:pt x="8189891" y="221308"/>
                  <a:pt x="8189891" y="250744"/>
                </a:cubicBezTo>
                <a:lnTo>
                  <a:pt x="8189642" y="270913"/>
                </a:lnTo>
                <a:lnTo>
                  <a:pt x="8156728" y="270913"/>
                </a:lnTo>
                <a:lnTo>
                  <a:pt x="8157988" y="248452"/>
                </a:lnTo>
                <a:cubicBezTo>
                  <a:pt x="8158468" y="236936"/>
                  <a:pt x="8158708" y="226741"/>
                  <a:pt x="8158708" y="217867"/>
                </a:cubicBezTo>
                <a:cubicBezTo>
                  <a:pt x="8158708" y="199524"/>
                  <a:pt x="8157004" y="184744"/>
                  <a:pt x="8153594" y="173529"/>
                </a:cubicBezTo>
                <a:cubicBezTo>
                  <a:pt x="8144454" y="189099"/>
                  <a:pt x="8132713" y="204377"/>
                  <a:pt x="8118376" y="219362"/>
                </a:cubicBezTo>
                <a:cubicBezTo>
                  <a:pt x="8104038" y="234346"/>
                  <a:pt x="8085262" y="248176"/>
                  <a:pt x="8062051" y="260850"/>
                </a:cubicBezTo>
                <a:cubicBezTo>
                  <a:pt x="8038840" y="273524"/>
                  <a:pt x="8036682" y="269241"/>
                  <a:pt x="8055580" y="248001"/>
                </a:cubicBezTo>
                <a:cubicBezTo>
                  <a:pt x="8074480" y="226762"/>
                  <a:pt x="8092006" y="204834"/>
                  <a:pt x="8108162" y="182218"/>
                </a:cubicBezTo>
                <a:cubicBezTo>
                  <a:pt x="8124318" y="159601"/>
                  <a:pt x="8137146" y="139738"/>
                  <a:pt x="8146646" y="122627"/>
                </a:cubicBezTo>
                <a:cubicBezTo>
                  <a:pt x="8156146" y="105516"/>
                  <a:pt x="8163756" y="90382"/>
                  <a:pt x="8169478" y="77225"/>
                </a:cubicBezTo>
                <a:cubicBezTo>
                  <a:pt x="8175198" y="64069"/>
                  <a:pt x="8177088" y="53413"/>
                  <a:pt x="8175147" y="45258"/>
                </a:cubicBezTo>
                <a:cubicBezTo>
                  <a:pt x="8173206" y="37103"/>
                  <a:pt x="8176169" y="32235"/>
                  <a:pt x="8184036" y="30653"/>
                </a:cubicBezTo>
                <a:close/>
                <a:moveTo>
                  <a:pt x="3215925" y="25838"/>
                </a:moveTo>
                <a:cubicBezTo>
                  <a:pt x="3218040" y="25992"/>
                  <a:pt x="3220561" y="26683"/>
                  <a:pt x="3223488" y="27911"/>
                </a:cubicBezTo>
                <a:cubicBezTo>
                  <a:pt x="3235197" y="32820"/>
                  <a:pt x="3245221" y="39547"/>
                  <a:pt x="3253561" y="48093"/>
                </a:cubicBezTo>
                <a:cubicBezTo>
                  <a:pt x="3261901" y="56638"/>
                  <a:pt x="3262610" y="63278"/>
                  <a:pt x="3255687" y="68013"/>
                </a:cubicBezTo>
                <a:cubicBezTo>
                  <a:pt x="3248764" y="72747"/>
                  <a:pt x="3240630" y="81411"/>
                  <a:pt x="3231284" y="94003"/>
                </a:cubicBezTo>
                <a:cubicBezTo>
                  <a:pt x="3250285" y="94167"/>
                  <a:pt x="3263364" y="91954"/>
                  <a:pt x="3270523" y="87363"/>
                </a:cubicBezTo>
                <a:cubicBezTo>
                  <a:pt x="3277682" y="82772"/>
                  <a:pt x="3286191" y="83275"/>
                  <a:pt x="3296051" y="88872"/>
                </a:cubicBezTo>
                <a:cubicBezTo>
                  <a:pt x="3305911" y="94470"/>
                  <a:pt x="3314014" y="101403"/>
                  <a:pt x="3320361" y="109671"/>
                </a:cubicBezTo>
                <a:cubicBezTo>
                  <a:pt x="3326709" y="117938"/>
                  <a:pt x="3325399" y="124008"/>
                  <a:pt x="3316433" y="127880"/>
                </a:cubicBezTo>
                <a:cubicBezTo>
                  <a:pt x="3307467" y="131753"/>
                  <a:pt x="3299589" y="140159"/>
                  <a:pt x="3292800" y="153100"/>
                </a:cubicBezTo>
                <a:cubicBezTo>
                  <a:pt x="3286011" y="166041"/>
                  <a:pt x="3275817" y="182433"/>
                  <a:pt x="3262219" y="202276"/>
                </a:cubicBezTo>
                <a:cubicBezTo>
                  <a:pt x="3283007" y="219901"/>
                  <a:pt x="3305084" y="235035"/>
                  <a:pt x="3328450" y="247678"/>
                </a:cubicBezTo>
                <a:lnTo>
                  <a:pt x="3378253" y="270913"/>
                </a:lnTo>
                <a:lnTo>
                  <a:pt x="3284561" y="270913"/>
                </a:lnTo>
                <a:lnTo>
                  <a:pt x="3278392" y="265079"/>
                </a:lnTo>
                <a:cubicBezTo>
                  <a:pt x="3268340" y="255193"/>
                  <a:pt x="3255954" y="242722"/>
                  <a:pt x="3241236" y="227665"/>
                </a:cubicBezTo>
                <a:lnTo>
                  <a:pt x="3201758" y="270913"/>
                </a:lnTo>
                <a:lnTo>
                  <a:pt x="3163378" y="270913"/>
                </a:lnTo>
                <a:lnTo>
                  <a:pt x="3175760" y="257584"/>
                </a:lnTo>
                <a:cubicBezTo>
                  <a:pt x="3187264" y="244150"/>
                  <a:pt x="3201180" y="226053"/>
                  <a:pt x="3217511" y="203293"/>
                </a:cubicBezTo>
                <a:cubicBezTo>
                  <a:pt x="3207261" y="191667"/>
                  <a:pt x="3196744" y="182382"/>
                  <a:pt x="3185959" y="175439"/>
                </a:cubicBezTo>
                <a:cubicBezTo>
                  <a:pt x="3177291" y="186244"/>
                  <a:pt x="3166203" y="194748"/>
                  <a:pt x="3152698" y="200951"/>
                </a:cubicBezTo>
                <a:cubicBezTo>
                  <a:pt x="3139192" y="207155"/>
                  <a:pt x="3138920" y="201033"/>
                  <a:pt x="3151881" y="182587"/>
                </a:cubicBezTo>
                <a:cubicBezTo>
                  <a:pt x="3164843" y="164141"/>
                  <a:pt x="3176448" y="143718"/>
                  <a:pt x="3186699" y="121317"/>
                </a:cubicBezTo>
                <a:cubicBezTo>
                  <a:pt x="3196949" y="98917"/>
                  <a:pt x="3203358" y="82648"/>
                  <a:pt x="3205925" y="72511"/>
                </a:cubicBezTo>
                <a:cubicBezTo>
                  <a:pt x="3208493" y="62374"/>
                  <a:pt x="3209135" y="51179"/>
                  <a:pt x="3207851" y="38926"/>
                </a:cubicBezTo>
                <a:cubicBezTo>
                  <a:pt x="3206888" y="29736"/>
                  <a:pt x="3209580" y="25374"/>
                  <a:pt x="3215925" y="25838"/>
                </a:cubicBezTo>
                <a:close/>
                <a:moveTo>
                  <a:pt x="5240513" y="24623"/>
                </a:moveTo>
                <a:cubicBezTo>
                  <a:pt x="5242685" y="24471"/>
                  <a:pt x="5245433" y="24822"/>
                  <a:pt x="5248758" y="25677"/>
                </a:cubicBezTo>
                <a:cubicBezTo>
                  <a:pt x="5262059" y="29097"/>
                  <a:pt x="5273372" y="34237"/>
                  <a:pt x="5282698" y="41098"/>
                </a:cubicBezTo>
                <a:cubicBezTo>
                  <a:pt x="5292023" y="47959"/>
                  <a:pt x="5294381" y="54727"/>
                  <a:pt x="5289769" y="61403"/>
                </a:cubicBezTo>
                <a:cubicBezTo>
                  <a:pt x="5285158" y="68079"/>
                  <a:pt x="5281615" y="80029"/>
                  <a:pt x="5279139" y="97253"/>
                </a:cubicBezTo>
                <a:cubicBezTo>
                  <a:pt x="5276664" y="114477"/>
                  <a:pt x="5272201" y="139676"/>
                  <a:pt x="5265751" y="172851"/>
                </a:cubicBezTo>
                <a:cubicBezTo>
                  <a:pt x="5288470" y="203005"/>
                  <a:pt x="5312832" y="230130"/>
                  <a:pt x="5338837" y="254225"/>
                </a:cubicBezTo>
                <a:lnTo>
                  <a:pt x="5359247" y="270913"/>
                </a:lnTo>
                <a:lnTo>
                  <a:pt x="5302032" y="270913"/>
                </a:lnTo>
                <a:lnTo>
                  <a:pt x="5300168" y="267921"/>
                </a:lnTo>
                <a:cubicBezTo>
                  <a:pt x="5288994" y="251149"/>
                  <a:pt x="5274933" y="226772"/>
                  <a:pt x="5257987" y="194789"/>
                </a:cubicBezTo>
                <a:cubicBezTo>
                  <a:pt x="5251968" y="218370"/>
                  <a:pt x="5244480" y="239031"/>
                  <a:pt x="5235521" y="256771"/>
                </a:cubicBezTo>
                <a:lnTo>
                  <a:pt x="5225569" y="270913"/>
                </a:lnTo>
                <a:lnTo>
                  <a:pt x="5184491" y="270913"/>
                </a:lnTo>
                <a:lnTo>
                  <a:pt x="5184792" y="270571"/>
                </a:lnTo>
                <a:cubicBezTo>
                  <a:pt x="5202571" y="245172"/>
                  <a:pt x="5215964" y="214129"/>
                  <a:pt x="5224971" y="177442"/>
                </a:cubicBezTo>
                <a:cubicBezTo>
                  <a:pt x="5233979" y="140755"/>
                  <a:pt x="5239448" y="111786"/>
                  <a:pt x="5241379" y="90536"/>
                </a:cubicBezTo>
                <a:cubicBezTo>
                  <a:pt x="5243310" y="69286"/>
                  <a:pt x="5241697" y="52309"/>
                  <a:pt x="5236541" y="39604"/>
                </a:cubicBezTo>
                <a:cubicBezTo>
                  <a:pt x="5232674" y="30075"/>
                  <a:pt x="5233999" y="25082"/>
                  <a:pt x="5240513" y="24623"/>
                </a:cubicBezTo>
                <a:close/>
                <a:moveTo>
                  <a:pt x="7828164" y="16670"/>
                </a:moveTo>
                <a:cubicBezTo>
                  <a:pt x="7830049" y="16132"/>
                  <a:pt x="7832624" y="16202"/>
                  <a:pt x="7835890" y="16880"/>
                </a:cubicBezTo>
                <a:cubicBezTo>
                  <a:pt x="7848955" y="19591"/>
                  <a:pt x="7861562" y="23515"/>
                  <a:pt x="7873712" y="28650"/>
                </a:cubicBezTo>
                <a:cubicBezTo>
                  <a:pt x="7885862" y="33786"/>
                  <a:pt x="7889674" y="42973"/>
                  <a:pt x="7885144" y="56212"/>
                </a:cubicBezTo>
                <a:cubicBezTo>
                  <a:pt x="7880614" y="69451"/>
                  <a:pt x="7878946" y="100093"/>
                  <a:pt x="7880137" y="148139"/>
                </a:cubicBezTo>
                <a:cubicBezTo>
                  <a:pt x="7901232" y="146969"/>
                  <a:pt x="7920074" y="144421"/>
                  <a:pt x="7936662" y="140498"/>
                </a:cubicBezTo>
                <a:cubicBezTo>
                  <a:pt x="7953249" y="136575"/>
                  <a:pt x="7968310" y="142064"/>
                  <a:pt x="7981848" y="156967"/>
                </a:cubicBezTo>
                <a:cubicBezTo>
                  <a:pt x="7995385" y="171870"/>
                  <a:pt x="7990583" y="178998"/>
                  <a:pt x="7967443" y="178351"/>
                </a:cubicBezTo>
                <a:cubicBezTo>
                  <a:pt x="7944303" y="177704"/>
                  <a:pt x="7915262" y="179136"/>
                  <a:pt x="7880322" y="182649"/>
                </a:cubicBezTo>
                <a:lnTo>
                  <a:pt x="7882708" y="270913"/>
                </a:lnTo>
                <a:lnTo>
                  <a:pt x="7845122" y="270913"/>
                </a:lnTo>
                <a:lnTo>
                  <a:pt x="7845229" y="243357"/>
                </a:lnTo>
                <a:cubicBezTo>
                  <a:pt x="7845268" y="226102"/>
                  <a:pt x="7845288" y="206687"/>
                  <a:pt x="7845288" y="185114"/>
                </a:cubicBezTo>
                <a:cubicBezTo>
                  <a:pt x="7800036" y="192858"/>
                  <a:pt x="7770744" y="198019"/>
                  <a:pt x="7757412" y="200597"/>
                </a:cubicBezTo>
                <a:cubicBezTo>
                  <a:pt x="7744081" y="203175"/>
                  <a:pt x="7730904" y="197654"/>
                  <a:pt x="7717880" y="184035"/>
                </a:cubicBezTo>
                <a:cubicBezTo>
                  <a:pt x="7704858" y="170417"/>
                  <a:pt x="7705114" y="164264"/>
                  <a:pt x="7718650" y="165579"/>
                </a:cubicBezTo>
                <a:cubicBezTo>
                  <a:pt x="7732188" y="166894"/>
                  <a:pt x="7749668" y="166606"/>
                  <a:pt x="7771093" y="164716"/>
                </a:cubicBezTo>
                <a:cubicBezTo>
                  <a:pt x="7792518" y="162827"/>
                  <a:pt x="7816612" y="160136"/>
                  <a:pt x="7843378" y="156644"/>
                </a:cubicBezTo>
                <a:cubicBezTo>
                  <a:pt x="7843378" y="94239"/>
                  <a:pt x="7838864" y="54666"/>
                  <a:pt x="7829836" y="37925"/>
                </a:cubicBezTo>
                <a:cubicBezTo>
                  <a:pt x="7823065" y="25369"/>
                  <a:pt x="7822508" y="18284"/>
                  <a:pt x="7828164" y="16670"/>
                </a:cubicBezTo>
                <a:close/>
                <a:moveTo>
                  <a:pt x="6725510" y="13610"/>
                </a:moveTo>
                <a:cubicBezTo>
                  <a:pt x="6728413" y="13302"/>
                  <a:pt x="6732060" y="13401"/>
                  <a:pt x="6736450" y="13907"/>
                </a:cubicBezTo>
                <a:cubicBezTo>
                  <a:pt x="6754013" y="15930"/>
                  <a:pt x="6768557" y="20182"/>
                  <a:pt x="6780080" y="26663"/>
                </a:cubicBezTo>
                <a:cubicBezTo>
                  <a:pt x="6791604" y="33144"/>
                  <a:pt x="6797366" y="43389"/>
                  <a:pt x="6797366" y="57398"/>
                </a:cubicBezTo>
                <a:cubicBezTo>
                  <a:pt x="6797366" y="72948"/>
                  <a:pt x="6792416" y="80019"/>
                  <a:pt x="6782514" y="78612"/>
                </a:cubicBezTo>
                <a:cubicBezTo>
                  <a:pt x="6772613" y="77205"/>
                  <a:pt x="6760618" y="70863"/>
                  <a:pt x="6746526" y="59586"/>
                </a:cubicBezTo>
                <a:cubicBezTo>
                  <a:pt x="6734735" y="49109"/>
                  <a:pt x="6725717" y="38371"/>
                  <a:pt x="6719473" y="27371"/>
                </a:cubicBezTo>
                <a:cubicBezTo>
                  <a:pt x="6714789" y="19122"/>
                  <a:pt x="6716802" y="14534"/>
                  <a:pt x="6725510" y="13610"/>
                </a:cubicBezTo>
                <a:close/>
                <a:moveTo>
                  <a:pt x="4835258" y="8360"/>
                </a:moveTo>
                <a:cubicBezTo>
                  <a:pt x="4837907" y="8430"/>
                  <a:pt x="4841297" y="9056"/>
                  <a:pt x="4845428" y="10240"/>
                </a:cubicBezTo>
                <a:cubicBezTo>
                  <a:pt x="4861954" y="14975"/>
                  <a:pt x="4875373" y="20557"/>
                  <a:pt x="4885684" y="26986"/>
                </a:cubicBezTo>
                <a:cubicBezTo>
                  <a:pt x="4897906" y="35100"/>
                  <a:pt x="4901743" y="44077"/>
                  <a:pt x="4897192" y="53916"/>
                </a:cubicBezTo>
                <a:cubicBezTo>
                  <a:pt x="4892643" y="63755"/>
                  <a:pt x="4890049" y="85786"/>
                  <a:pt x="4889413" y="120008"/>
                </a:cubicBezTo>
                <a:cubicBezTo>
                  <a:pt x="4888776" y="154230"/>
                  <a:pt x="4889099" y="189053"/>
                  <a:pt x="4890383" y="224476"/>
                </a:cubicBezTo>
                <a:lnTo>
                  <a:pt x="4892561" y="270913"/>
                </a:lnTo>
                <a:lnTo>
                  <a:pt x="4854590" y="270913"/>
                </a:lnTo>
                <a:lnTo>
                  <a:pt x="4854487" y="237048"/>
                </a:lnTo>
                <a:cubicBezTo>
                  <a:pt x="4853840" y="148607"/>
                  <a:pt x="4851637" y="94059"/>
                  <a:pt x="4847878" y="73405"/>
                </a:cubicBezTo>
                <a:cubicBezTo>
                  <a:pt x="4844119" y="52750"/>
                  <a:pt x="4838640" y="35876"/>
                  <a:pt x="4831439" y="22780"/>
                </a:cubicBezTo>
                <a:cubicBezTo>
                  <a:pt x="4826040" y="12959"/>
                  <a:pt x="4827313" y="8152"/>
                  <a:pt x="4835258" y="8360"/>
                </a:cubicBezTo>
                <a:close/>
                <a:moveTo>
                  <a:pt x="2653293" y="6209"/>
                </a:moveTo>
                <a:cubicBezTo>
                  <a:pt x="2655665" y="5872"/>
                  <a:pt x="2658808" y="6204"/>
                  <a:pt x="2662724" y="7205"/>
                </a:cubicBezTo>
                <a:cubicBezTo>
                  <a:pt x="2678387" y="11211"/>
                  <a:pt x="2693249" y="16572"/>
                  <a:pt x="2707309" y="23289"/>
                </a:cubicBezTo>
                <a:cubicBezTo>
                  <a:pt x="2721370" y="30006"/>
                  <a:pt x="2724847" y="38053"/>
                  <a:pt x="2717739" y="47430"/>
                </a:cubicBezTo>
                <a:cubicBezTo>
                  <a:pt x="2710631" y="56807"/>
                  <a:pt x="2707663" y="84584"/>
                  <a:pt x="2708834" y="130761"/>
                </a:cubicBezTo>
                <a:cubicBezTo>
                  <a:pt x="2745891" y="126941"/>
                  <a:pt x="2773719" y="123084"/>
                  <a:pt x="2792320" y="119191"/>
                </a:cubicBezTo>
                <a:cubicBezTo>
                  <a:pt x="2810920" y="115299"/>
                  <a:pt x="2825217" y="121446"/>
                  <a:pt x="2835210" y="137632"/>
                </a:cubicBezTo>
                <a:cubicBezTo>
                  <a:pt x="2845204" y="153819"/>
                  <a:pt x="2838887" y="160623"/>
                  <a:pt x="2816261" y="158045"/>
                </a:cubicBezTo>
                <a:cubicBezTo>
                  <a:pt x="2793634" y="155468"/>
                  <a:pt x="2757898" y="157188"/>
                  <a:pt x="2709050" y="163207"/>
                </a:cubicBezTo>
                <a:lnTo>
                  <a:pt x="2709793" y="270913"/>
                </a:lnTo>
                <a:lnTo>
                  <a:pt x="2669599" y="270913"/>
                </a:lnTo>
                <a:lnTo>
                  <a:pt x="2669923" y="249469"/>
                </a:lnTo>
                <a:cubicBezTo>
                  <a:pt x="2670085" y="231657"/>
                  <a:pt x="2670165" y="212136"/>
                  <a:pt x="2670165" y="190907"/>
                </a:cubicBezTo>
                <a:cubicBezTo>
                  <a:pt x="2661425" y="211458"/>
                  <a:pt x="2652098" y="230051"/>
                  <a:pt x="2642184" y="246684"/>
                </a:cubicBezTo>
                <a:lnTo>
                  <a:pt x="2624847" y="270913"/>
                </a:lnTo>
                <a:lnTo>
                  <a:pt x="2583651" y="270913"/>
                </a:lnTo>
                <a:lnTo>
                  <a:pt x="2587697" y="266458"/>
                </a:lnTo>
                <a:cubicBezTo>
                  <a:pt x="2608125" y="239651"/>
                  <a:pt x="2629164" y="207381"/>
                  <a:pt x="2650815" y="169646"/>
                </a:cubicBezTo>
                <a:cubicBezTo>
                  <a:pt x="2586377" y="178664"/>
                  <a:pt x="2548899" y="184143"/>
                  <a:pt x="2538382" y="186084"/>
                </a:cubicBezTo>
                <a:cubicBezTo>
                  <a:pt x="2527865" y="188026"/>
                  <a:pt x="2518986" y="187584"/>
                  <a:pt x="2511745" y="184760"/>
                </a:cubicBezTo>
                <a:cubicBezTo>
                  <a:pt x="2504504" y="181935"/>
                  <a:pt x="2496226" y="175126"/>
                  <a:pt x="2486911" y="164331"/>
                </a:cubicBezTo>
                <a:cubicBezTo>
                  <a:pt x="2477595" y="153537"/>
                  <a:pt x="2482232" y="148797"/>
                  <a:pt x="2500822" y="150111"/>
                </a:cubicBezTo>
                <a:cubicBezTo>
                  <a:pt x="2519412" y="151426"/>
                  <a:pt x="2542188" y="150800"/>
                  <a:pt x="2569148" y="148232"/>
                </a:cubicBezTo>
                <a:cubicBezTo>
                  <a:pt x="2596109" y="145664"/>
                  <a:pt x="2629134" y="142008"/>
                  <a:pt x="2668224" y="137263"/>
                </a:cubicBezTo>
                <a:cubicBezTo>
                  <a:pt x="2668224" y="122802"/>
                  <a:pt x="2667911" y="105218"/>
                  <a:pt x="2667284" y="84512"/>
                </a:cubicBezTo>
                <a:cubicBezTo>
                  <a:pt x="2666658" y="63807"/>
                  <a:pt x="2661825" y="44744"/>
                  <a:pt x="2652787" y="27325"/>
                </a:cubicBezTo>
                <a:cubicBezTo>
                  <a:pt x="2646009" y="14261"/>
                  <a:pt x="2646177" y="7222"/>
                  <a:pt x="2653293" y="6209"/>
                </a:cubicBezTo>
                <a:close/>
                <a:moveTo>
                  <a:pt x="4272954" y="5800"/>
                </a:moveTo>
                <a:cubicBezTo>
                  <a:pt x="4279767" y="4408"/>
                  <a:pt x="4290653" y="10078"/>
                  <a:pt x="4305613" y="22811"/>
                </a:cubicBezTo>
                <a:cubicBezTo>
                  <a:pt x="4325558" y="39789"/>
                  <a:pt x="4326637" y="49489"/>
                  <a:pt x="4308848" y="51913"/>
                </a:cubicBezTo>
                <a:cubicBezTo>
                  <a:pt x="4291060" y="54337"/>
                  <a:pt x="4254834" y="60941"/>
                  <a:pt x="4200174" y="71725"/>
                </a:cubicBezTo>
                <a:cubicBezTo>
                  <a:pt x="4209500" y="73328"/>
                  <a:pt x="4216668" y="77472"/>
                  <a:pt x="4221680" y="84158"/>
                </a:cubicBezTo>
                <a:cubicBezTo>
                  <a:pt x="4226693" y="90844"/>
                  <a:pt x="4223570" y="97597"/>
                  <a:pt x="4212314" y="104417"/>
                </a:cubicBezTo>
                <a:cubicBezTo>
                  <a:pt x="4201058" y="111237"/>
                  <a:pt x="4189461" y="119043"/>
                  <a:pt x="4177527" y="127834"/>
                </a:cubicBezTo>
                <a:cubicBezTo>
                  <a:pt x="4165593" y="136626"/>
                  <a:pt x="4154464" y="143821"/>
                  <a:pt x="4144142" y="149418"/>
                </a:cubicBezTo>
                <a:cubicBezTo>
                  <a:pt x="4133820" y="155016"/>
                  <a:pt x="4134544" y="157820"/>
                  <a:pt x="4146314" y="157830"/>
                </a:cubicBezTo>
                <a:cubicBezTo>
                  <a:pt x="4158085" y="157840"/>
                  <a:pt x="4181471" y="157845"/>
                  <a:pt x="4216473" y="157845"/>
                </a:cubicBezTo>
                <a:cubicBezTo>
                  <a:pt x="4242910" y="133832"/>
                  <a:pt x="4256555" y="117836"/>
                  <a:pt x="4257407" y="109855"/>
                </a:cubicBezTo>
                <a:cubicBezTo>
                  <a:pt x="4258260" y="101875"/>
                  <a:pt x="4263857" y="100386"/>
                  <a:pt x="4274200" y="105388"/>
                </a:cubicBezTo>
                <a:cubicBezTo>
                  <a:pt x="4284543" y="110389"/>
                  <a:pt x="4292517" y="117230"/>
                  <a:pt x="4298125" y="125908"/>
                </a:cubicBezTo>
                <a:cubicBezTo>
                  <a:pt x="4303733" y="134587"/>
                  <a:pt x="4299337" y="143235"/>
                  <a:pt x="4284938" y="151852"/>
                </a:cubicBezTo>
                <a:cubicBezTo>
                  <a:pt x="4270539" y="160469"/>
                  <a:pt x="4246869" y="176081"/>
                  <a:pt x="4213931" y="198687"/>
                </a:cubicBezTo>
                <a:cubicBezTo>
                  <a:pt x="4180993" y="221292"/>
                  <a:pt x="4159188" y="233987"/>
                  <a:pt x="4148517" y="236770"/>
                </a:cubicBezTo>
                <a:cubicBezTo>
                  <a:pt x="4137846" y="239554"/>
                  <a:pt x="4139474" y="240642"/>
                  <a:pt x="4153401" y="240036"/>
                </a:cubicBezTo>
                <a:cubicBezTo>
                  <a:pt x="4167328" y="239430"/>
                  <a:pt x="4204117" y="236211"/>
                  <a:pt x="4263770" y="230377"/>
                </a:cubicBezTo>
                <a:cubicBezTo>
                  <a:pt x="4252164" y="218299"/>
                  <a:pt x="4246361" y="209620"/>
                  <a:pt x="4246361" y="204341"/>
                </a:cubicBezTo>
                <a:cubicBezTo>
                  <a:pt x="4246361" y="195241"/>
                  <a:pt x="4257191" y="195467"/>
                  <a:pt x="4278852" y="205018"/>
                </a:cubicBezTo>
                <a:cubicBezTo>
                  <a:pt x="4300513" y="214570"/>
                  <a:pt x="4314086" y="225349"/>
                  <a:pt x="4319571" y="237356"/>
                </a:cubicBezTo>
                <a:cubicBezTo>
                  <a:pt x="4325055" y="249362"/>
                  <a:pt x="4324726" y="260090"/>
                  <a:pt x="4318584" y="269539"/>
                </a:cubicBezTo>
                <a:lnTo>
                  <a:pt x="4316788" y="270913"/>
                </a:lnTo>
                <a:lnTo>
                  <a:pt x="4295885" y="270913"/>
                </a:lnTo>
                <a:lnTo>
                  <a:pt x="4276618" y="248926"/>
                </a:lnTo>
                <a:cubicBezTo>
                  <a:pt x="4254927" y="252787"/>
                  <a:pt x="4226867" y="257440"/>
                  <a:pt x="4192440" y="262884"/>
                </a:cubicBezTo>
                <a:lnTo>
                  <a:pt x="4203178" y="270913"/>
                </a:lnTo>
                <a:lnTo>
                  <a:pt x="4174573" y="270913"/>
                </a:lnTo>
                <a:lnTo>
                  <a:pt x="4173460" y="268245"/>
                </a:lnTo>
                <a:lnTo>
                  <a:pt x="4161174" y="270913"/>
                </a:lnTo>
                <a:lnTo>
                  <a:pt x="4059722" y="270913"/>
                </a:lnTo>
                <a:lnTo>
                  <a:pt x="4062521" y="252519"/>
                </a:lnTo>
                <a:cubicBezTo>
                  <a:pt x="4066018" y="247551"/>
                  <a:pt x="4072037" y="244027"/>
                  <a:pt x="4080577" y="241947"/>
                </a:cubicBezTo>
                <a:cubicBezTo>
                  <a:pt x="4097657" y="237787"/>
                  <a:pt x="4118234" y="228431"/>
                  <a:pt x="4142308" y="213877"/>
                </a:cubicBezTo>
                <a:cubicBezTo>
                  <a:pt x="4166383" y="199323"/>
                  <a:pt x="4186247" y="187805"/>
                  <a:pt x="4201899" y="179321"/>
                </a:cubicBezTo>
                <a:cubicBezTo>
                  <a:pt x="4150197" y="185689"/>
                  <a:pt x="4116000" y="191790"/>
                  <a:pt x="4099310" y="197624"/>
                </a:cubicBezTo>
                <a:cubicBezTo>
                  <a:pt x="4082620" y="203457"/>
                  <a:pt x="4074275" y="198610"/>
                  <a:pt x="4074275" y="183080"/>
                </a:cubicBezTo>
                <a:cubicBezTo>
                  <a:pt x="4074275" y="168496"/>
                  <a:pt x="4077994" y="160094"/>
                  <a:pt x="4085430" y="157876"/>
                </a:cubicBezTo>
                <a:cubicBezTo>
                  <a:pt x="4092865" y="155658"/>
                  <a:pt x="4101133" y="151816"/>
                  <a:pt x="4110233" y="146352"/>
                </a:cubicBezTo>
                <a:cubicBezTo>
                  <a:pt x="4119333" y="140888"/>
                  <a:pt x="4132387" y="129652"/>
                  <a:pt x="4149396" y="112644"/>
                </a:cubicBezTo>
                <a:cubicBezTo>
                  <a:pt x="4166404" y="95636"/>
                  <a:pt x="4175524" y="84995"/>
                  <a:pt x="4176756" y="80723"/>
                </a:cubicBezTo>
                <a:cubicBezTo>
                  <a:pt x="4129224" y="92308"/>
                  <a:pt x="4096070" y="95692"/>
                  <a:pt x="4077295" y="90875"/>
                </a:cubicBezTo>
                <a:cubicBezTo>
                  <a:pt x="4058521" y="86058"/>
                  <a:pt x="4059414" y="80928"/>
                  <a:pt x="4079976" y="75485"/>
                </a:cubicBezTo>
                <a:cubicBezTo>
                  <a:pt x="4100537" y="70041"/>
                  <a:pt x="4121767" y="64741"/>
                  <a:pt x="4143664" y="59586"/>
                </a:cubicBezTo>
                <a:cubicBezTo>
                  <a:pt x="4165562" y="54430"/>
                  <a:pt x="4190308" y="46834"/>
                  <a:pt x="4217906" y="36800"/>
                </a:cubicBezTo>
                <a:cubicBezTo>
                  <a:pt x="4245504" y="26765"/>
                  <a:pt x="4262034" y="17681"/>
                  <a:pt x="4267498" y="9547"/>
                </a:cubicBezTo>
                <a:cubicBezTo>
                  <a:pt x="4268864" y="7513"/>
                  <a:pt x="4270683" y="6264"/>
                  <a:pt x="4272954" y="5800"/>
                </a:cubicBezTo>
                <a:close/>
                <a:moveTo>
                  <a:pt x="6306449" y="5591"/>
                </a:moveTo>
                <a:cubicBezTo>
                  <a:pt x="6312549" y="4921"/>
                  <a:pt x="6323965" y="7647"/>
                  <a:pt x="6340696" y="13768"/>
                </a:cubicBezTo>
                <a:cubicBezTo>
                  <a:pt x="6361525" y="22436"/>
                  <a:pt x="6370296" y="31182"/>
                  <a:pt x="6367010" y="40004"/>
                </a:cubicBezTo>
                <a:cubicBezTo>
                  <a:pt x="6363723" y="48827"/>
                  <a:pt x="6361469" y="61208"/>
                  <a:pt x="6360247" y="77148"/>
                </a:cubicBezTo>
                <a:cubicBezTo>
                  <a:pt x="6359024" y="93088"/>
                  <a:pt x="6358413" y="114174"/>
                  <a:pt x="6358413" y="140406"/>
                </a:cubicBezTo>
                <a:cubicBezTo>
                  <a:pt x="6380659" y="137941"/>
                  <a:pt x="6398458" y="134746"/>
                  <a:pt x="6411810" y="130823"/>
                </a:cubicBezTo>
                <a:cubicBezTo>
                  <a:pt x="6425162" y="126900"/>
                  <a:pt x="6437647" y="131609"/>
                  <a:pt x="6449263" y="144950"/>
                </a:cubicBezTo>
                <a:cubicBezTo>
                  <a:pt x="6460879" y="158292"/>
                  <a:pt x="6456586" y="165728"/>
                  <a:pt x="6436383" y="167258"/>
                </a:cubicBezTo>
                <a:cubicBezTo>
                  <a:pt x="6416180" y="168789"/>
                  <a:pt x="6390191" y="171320"/>
                  <a:pt x="6358413" y="174853"/>
                </a:cubicBezTo>
                <a:cubicBezTo>
                  <a:pt x="6358721" y="194871"/>
                  <a:pt x="6359052" y="213245"/>
                  <a:pt x="6359406" y="229976"/>
                </a:cubicBezTo>
                <a:lnTo>
                  <a:pt x="6360428" y="270913"/>
                </a:lnTo>
                <a:lnTo>
                  <a:pt x="6321439" y="270913"/>
                </a:lnTo>
                <a:lnTo>
                  <a:pt x="6321439" y="179321"/>
                </a:lnTo>
                <a:cubicBezTo>
                  <a:pt x="6309504" y="180574"/>
                  <a:pt x="6296070" y="182171"/>
                  <a:pt x="6281136" y="184113"/>
                </a:cubicBezTo>
                <a:cubicBezTo>
                  <a:pt x="6266203" y="186054"/>
                  <a:pt x="6252892" y="188318"/>
                  <a:pt x="6241204" y="190907"/>
                </a:cubicBezTo>
                <a:cubicBezTo>
                  <a:pt x="6229516" y="193495"/>
                  <a:pt x="6216765" y="189078"/>
                  <a:pt x="6202951" y="177657"/>
                </a:cubicBezTo>
                <a:cubicBezTo>
                  <a:pt x="6189137" y="166236"/>
                  <a:pt x="6190117" y="160100"/>
                  <a:pt x="6205893" y="159247"/>
                </a:cubicBezTo>
                <a:cubicBezTo>
                  <a:pt x="6221669" y="158395"/>
                  <a:pt x="6238451" y="157018"/>
                  <a:pt x="6256240" y="155118"/>
                </a:cubicBezTo>
                <a:cubicBezTo>
                  <a:pt x="6274029" y="153218"/>
                  <a:pt x="6295762" y="150512"/>
                  <a:pt x="6321439" y="146999"/>
                </a:cubicBezTo>
                <a:cubicBezTo>
                  <a:pt x="6321439" y="128759"/>
                  <a:pt x="6320812" y="106394"/>
                  <a:pt x="6319559" y="79906"/>
                </a:cubicBezTo>
                <a:cubicBezTo>
                  <a:pt x="6318306" y="53418"/>
                  <a:pt x="6313150" y="32712"/>
                  <a:pt x="6304091" y="17789"/>
                </a:cubicBezTo>
                <a:cubicBezTo>
                  <a:pt x="6299562" y="10327"/>
                  <a:pt x="6300348" y="6261"/>
                  <a:pt x="6306449" y="5591"/>
                </a:cubicBezTo>
                <a:close/>
                <a:moveTo>
                  <a:pt x="2107217" y="4078"/>
                </a:moveTo>
                <a:cubicBezTo>
                  <a:pt x="2109453" y="3667"/>
                  <a:pt x="2112419" y="3713"/>
                  <a:pt x="2116114" y="4216"/>
                </a:cubicBezTo>
                <a:cubicBezTo>
                  <a:pt x="2130893" y="6229"/>
                  <a:pt x="2144143" y="9521"/>
                  <a:pt x="2155861" y="14091"/>
                </a:cubicBezTo>
                <a:cubicBezTo>
                  <a:pt x="2167581" y="18662"/>
                  <a:pt x="2171185" y="25887"/>
                  <a:pt x="2166677" y="35768"/>
                </a:cubicBezTo>
                <a:cubicBezTo>
                  <a:pt x="2162168" y="45648"/>
                  <a:pt x="2166507" y="75372"/>
                  <a:pt x="2179695" y="124938"/>
                </a:cubicBezTo>
                <a:cubicBezTo>
                  <a:pt x="2197031" y="120070"/>
                  <a:pt x="2211991" y="115956"/>
                  <a:pt x="2224572" y="112598"/>
                </a:cubicBezTo>
                <a:cubicBezTo>
                  <a:pt x="2237154" y="109239"/>
                  <a:pt x="2247245" y="112706"/>
                  <a:pt x="2254845" y="122997"/>
                </a:cubicBezTo>
                <a:cubicBezTo>
                  <a:pt x="2262445" y="133288"/>
                  <a:pt x="2257357" y="140734"/>
                  <a:pt x="2239578" y="145336"/>
                </a:cubicBezTo>
                <a:cubicBezTo>
                  <a:pt x="2221799" y="149937"/>
                  <a:pt x="2205556" y="154220"/>
                  <a:pt x="2190849" y="158184"/>
                </a:cubicBezTo>
                <a:cubicBezTo>
                  <a:pt x="2198572" y="181396"/>
                  <a:pt x="2206234" y="203062"/>
                  <a:pt x="2213834" y="223182"/>
                </a:cubicBezTo>
                <a:lnTo>
                  <a:pt x="2232921" y="270913"/>
                </a:lnTo>
                <a:lnTo>
                  <a:pt x="2196861" y="270913"/>
                </a:lnTo>
                <a:lnTo>
                  <a:pt x="2181405" y="237726"/>
                </a:lnTo>
                <a:cubicBezTo>
                  <a:pt x="2172377" y="214545"/>
                  <a:pt x="2163857" y="190568"/>
                  <a:pt x="2155846" y="165795"/>
                </a:cubicBezTo>
                <a:cubicBezTo>
                  <a:pt x="2132696" y="172060"/>
                  <a:pt x="2111240" y="177170"/>
                  <a:pt x="2091480" y="181124"/>
                </a:cubicBezTo>
                <a:cubicBezTo>
                  <a:pt x="2071719" y="185078"/>
                  <a:pt x="2057792" y="187507"/>
                  <a:pt x="2049698" y="188411"/>
                </a:cubicBezTo>
                <a:lnTo>
                  <a:pt x="2049698" y="260295"/>
                </a:lnTo>
                <a:cubicBezTo>
                  <a:pt x="2071411" y="254441"/>
                  <a:pt x="2086452" y="246533"/>
                  <a:pt x="2094823" y="236570"/>
                </a:cubicBezTo>
                <a:cubicBezTo>
                  <a:pt x="2103194" y="226607"/>
                  <a:pt x="2111492" y="223367"/>
                  <a:pt x="2119719" y="226849"/>
                </a:cubicBezTo>
                <a:cubicBezTo>
                  <a:pt x="2127946" y="230331"/>
                  <a:pt x="2137020" y="234706"/>
                  <a:pt x="2146942" y="239975"/>
                </a:cubicBezTo>
                <a:cubicBezTo>
                  <a:pt x="2156863" y="245244"/>
                  <a:pt x="2159847" y="251303"/>
                  <a:pt x="2155892" y="258154"/>
                </a:cubicBezTo>
                <a:lnTo>
                  <a:pt x="2151955" y="270913"/>
                </a:lnTo>
                <a:lnTo>
                  <a:pt x="2105938" y="270913"/>
                </a:lnTo>
                <a:lnTo>
                  <a:pt x="2100677" y="268045"/>
                </a:lnTo>
                <a:lnTo>
                  <a:pt x="2093462" y="270913"/>
                </a:lnTo>
                <a:lnTo>
                  <a:pt x="2009850" y="270913"/>
                </a:lnTo>
                <a:lnTo>
                  <a:pt x="2009905" y="215294"/>
                </a:lnTo>
                <a:cubicBezTo>
                  <a:pt x="2008025" y="199139"/>
                  <a:pt x="2004158" y="185848"/>
                  <a:pt x="1998304" y="175423"/>
                </a:cubicBezTo>
                <a:cubicBezTo>
                  <a:pt x="1992450" y="164999"/>
                  <a:pt x="1994720" y="159786"/>
                  <a:pt x="2005114" y="159786"/>
                </a:cubicBezTo>
                <a:cubicBezTo>
                  <a:pt x="2013248" y="159786"/>
                  <a:pt x="2021696" y="160423"/>
                  <a:pt x="2030457" y="161697"/>
                </a:cubicBezTo>
                <a:cubicBezTo>
                  <a:pt x="2039217" y="162970"/>
                  <a:pt x="2053925" y="161399"/>
                  <a:pt x="2074579" y="156982"/>
                </a:cubicBezTo>
                <a:cubicBezTo>
                  <a:pt x="2095234" y="152566"/>
                  <a:pt x="2119087" y="145746"/>
                  <a:pt x="2146140" y="136523"/>
                </a:cubicBezTo>
                <a:cubicBezTo>
                  <a:pt x="2128454" y="71530"/>
                  <a:pt x="2115333" y="32728"/>
                  <a:pt x="2106778" y="20115"/>
                </a:cubicBezTo>
                <a:cubicBezTo>
                  <a:pt x="2100361" y="10656"/>
                  <a:pt x="2100508" y="5310"/>
                  <a:pt x="2107217" y="4078"/>
                </a:cubicBezTo>
                <a:close/>
                <a:moveTo>
                  <a:pt x="8311136" y="1686"/>
                </a:moveTo>
                <a:cubicBezTo>
                  <a:pt x="8315116" y="1026"/>
                  <a:pt x="8321571" y="3107"/>
                  <a:pt x="8330502" y="7929"/>
                </a:cubicBezTo>
                <a:cubicBezTo>
                  <a:pt x="8348362" y="17573"/>
                  <a:pt x="8358391" y="25410"/>
                  <a:pt x="8360589" y="31439"/>
                </a:cubicBezTo>
                <a:cubicBezTo>
                  <a:pt x="8362788" y="37468"/>
                  <a:pt x="8361709" y="42064"/>
                  <a:pt x="8357354" y="45227"/>
                </a:cubicBezTo>
                <a:cubicBezTo>
                  <a:pt x="8352999" y="48390"/>
                  <a:pt x="8345682" y="59935"/>
                  <a:pt x="8335401" y="79860"/>
                </a:cubicBezTo>
                <a:cubicBezTo>
                  <a:pt x="8325120" y="99785"/>
                  <a:pt x="8313344" y="119772"/>
                  <a:pt x="8300075" y="139820"/>
                </a:cubicBezTo>
                <a:cubicBezTo>
                  <a:pt x="8303710" y="138937"/>
                  <a:pt x="8316390" y="136010"/>
                  <a:pt x="8338112" y="131039"/>
                </a:cubicBezTo>
                <a:cubicBezTo>
                  <a:pt x="8359835" y="126068"/>
                  <a:pt x="8381751" y="119623"/>
                  <a:pt x="8403865" y="111704"/>
                </a:cubicBezTo>
                <a:cubicBezTo>
                  <a:pt x="8425978" y="103785"/>
                  <a:pt x="8444824" y="102455"/>
                  <a:pt x="8460405" y="107714"/>
                </a:cubicBezTo>
                <a:cubicBezTo>
                  <a:pt x="8475986" y="112973"/>
                  <a:pt x="8481424" y="119356"/>
                  <a:pt x="8476720" y="126864"/>
                </a:cubicBezTo>
                <a:cubicBezTo>
                  <a:pt x="8472017" y="134372"/>
                  <a:pt x="8452209" y="142080"/>
                  <a:pt x="8417299" y="149988"/>
                </a:cubicBezTo>
                <a:cubicBezTo>
                  <a:pt x="8382389" y="157897"/>
                  <a:pt x="8354920" y="162611"/>
                  <a:pt x="8334892" y="164131"/>
                </a:cubicBezTo>
                <a:cubicBezTo>
                  <a:pt x="8351654" y="170827"/>
                  <a:pt x="8359038" y="177822"/>
                  <a:pt x="8357046" y="185114"/>
                </a:cubicBezTo>
                <a:cubicBezTo>
                  <a:pt x="8355054" y="192406"/>
                  <a:pt x="8353472" y="203283"/>
                  <a:pt x="8352301" y="217744"/>
                </a:cubicBezTo>
                <a:cubicBezTo>
                  <a:pt x="8367461" y="215423"/>
                  <a:pt x="8382944" y="211623"/>
                  <a:pt x="8398750" y="206343"/>
                </a:cubicBezTo>
                <a:cubicBezTo>
                  <a:pt x="8414557" y="201064"/>
                  <a:pt x="8429454" y="203118"/>
                  <a:pt x="8443443" y="212506"/>
                </a:cubicBezTo>
                <a:cubicBezTo>
                  <a:pt x="8457432" y="221893"/>
                  <a:pt x="8450000" y="229987"/>
                  <a:pt x="8421151" y="236786"/>
                </a:cubicBezTo>
                <a:cubicBezTo>
                  <a:pt x="8392300" y="243585"/>
                  <a:pt x="8369350" y="246337"/>
                  <a:pt x="8352301" y="245043"/>
                </a:cubicBezTo>
                <a:lnTo>
                  <a:pt x="8352301" y="270913"/>
                </a:lnTo>
                <a:lnTo>
                  <a:pt x="8317810" y="270913"/>
                </a:lnTo>
                <a:lnTo>
                  <a:pt x="8318223" y="251421"/>
                </a:lnTo>
                <a:cubicBezTo>
                  <a:pt x="8318859" y="208059"/>
                  <a:pt x="8316703" y="180153"/>
                  <a:pt x="8311752" y="167705"/>
                </a:cubicBezTo>
                <a:cubicBezTo>
                  <a:pt x="8299756" y="170293"/>
                  <a:pt x="8291365" y="167715"/>
                  <a:pt x="8286579" y="159971"/>
                </a:cubicBezTo>
                <a:cubicBezTo>
                  <a:pt x="8258212" y="199000"/>
                  <a:pt x="8233998" y="223906"/>
                  <a:pt x="8213940" y="234691"/>
                </a:cubicBezTo>
                <a:cubicBezTo>
                  <a:pt x="8193881" y="245475"/>
                  <a:pt x="8191667" y="240606"/>
                  <a:pt x="8207299" y="220086"/>
                </a:cubicBezTo>
                <a:cubicBezTo>
                  <a:pt x="8222932" y="199565"/>
                  <a:pt x="8241326" y="170401"/>
                  <a:pt x="8262484" y="132595"/>
                </a:cubicBezTo>
                <a:cubicBezTo>
                  <a:pt x="8283641" y="94788"/>
                  <a:pt x="8296772" y="68290"/>
                  <a:pt x="8301877" y="53100"/>
                </a:cubicBezTo>
                <a:cubicBezTo>
                  <a:pt x="8306982" y="37909"/>
                  <a:pt x="8308564" y="24172"/>
                  <a:pt x="8306622" y="11888"/>
                </a:cubicBezTo>
                <a:cubicBezTo>
                  <a:pt x="8305652" y="5747"/>
                  <a:pt x="8307156" y="2346"/>
                  <a:pt x="8311136" y="1686"/>
                </a:cubicBezTo>
                <a:close/>
                <a:moveTo>
                  <a:pt x="5661424" y="380"/>
                </a:moveTo>
                <a:cubicBezTo>
                  <a:pt x="5663294" y="-126"/>
                  <a:pt x="5665771" y="-126"/>
                  <a:pt x="5668855" y="380"/>
                </a:cubicBezTo>
                <a:cubicBezTo>
                  <a:pt x="5681189" y="2403"/>
                  <a:pt x="5693791" y="6358"/>
                  <a:pt x="5706661" y="12243"/>
                </a:cubicBezTo>
                <a:cubicBezTo>
                  <a:pt x="5719530" y="18128"/>
                  <a:pt x="5724013" y="26072"/>
                  <a:pt x="5720110" y="36076"/>
                </a:cubicBezTo>
                <a:cubicBezTo>
                  <a:pt x="5716207" y="46080"/>
                  <a:pt x="5713650" y="71838"/>
                  <a:pt x="5712438" y="113353"/>
                </a:cubicBezTo>
                <a:cubicBezTo>
                  <a:pt x="5736163" y="109778"/>
                  <a:pt x="5752560" y="104694"/>
                  <a:pt x="5761630" y="98101"/>
                </a:cubicBezTo>
                <a:cubicBezTo>
                  <a:pt x="5770698" y="91507"/>
                  <a:pt x="5780527" y="90644"/>
                  <a:pt x="5791117" y="95512"/>
                </a:cubicBezTo>
                <a:cubicBezTo>
                  <a:pt x="5801706" y="100381"/>
                  <a:pt x="5811540" y="106605"/>
                  <a:pt x="5820619" y="114184"/>
                </a:cubicBezTo>
                <a:cubicBezTo>
                  <a:pt x="5829698" y="121764"/>
                  <a:pt x="5829960" y="129863"/>
                  <a:pt x="5821405" y="138480"/>
                </a:cubicBezTo>
                <a:cubicBezTo>
                  <a:pt x="5812849" y="147097"/>
                  <a:pt x="5804885" y="169657"/>
                  <a:pt x="5797510" y="206159"/>
                </a:cubicBezTo>
                <a:cubicBezTo>
                  <a:pt x="5821646" y="203796"/>
                  <a:pt x="5838038" y="200304"/>
                  <a:pt x="5846686" y="195682"/>
                </a:cubicBezTo>
                <a:cubicBezTo>
                  <a:pt x="5855334" y="191061"/>
                  <a:pt x="5866504" y="193212"/>
                  <a:pt x="5880195" y="202138"/>
                </a:cubicBezTo>
                <a:cubicBezTo>
                  <a:pt x="5893885" y="211063"/>
                  <a:pt x="5902862" y="218576"/>
                  <a:pt x="5907124" y="224677"/>
                </a:cubicBezTo>
                <a:cubicBezTo>
                  <a:pt x="5911386" y="230777"/>
                  <a:pt x="5910544" y="238347"/>
                  <a:pt x="5904598" y="247385"/>
                </a:cubicBezTo>
                <a:cubicBezTo>
                  <a:pt x="5901624" y="251904"/>
                  <a:pt x="5898420" y="259354"/>
                  <a:pt x="5894984" y="269735"/>
                </a:cubicBezTo>
                <a:lnTo>
                  <a:pt x="5894660" y="270913"/>
                </a:lnTo>
                <a:lnTo>
                  <a:pt x="5848935" y="270913"/>
                </a:lnTo>
                <a:lnTo>
                  <a:pt x="5849490" y="268430"/>
                </a:lnTo>
                <a:cubicBezTo>
                  <a:pt x="5853352" y="245793"/>
                  <a:pt x="5850117" y="233658"/>
                  <a:pt x="5839784" y="232025"/>
                </a:cubicBezTo>
                <a:cubicBezTo>
                  <a:pt x="5829452" y="230392"/>
                  <a:pt x="5787003" y="235132"/>
                  <a:pt x="5712438" y="246245"/>
                </a:cubicBezTo>
                <a:lnTo>
                  <a:pt x="5712438" y="270913"/>
                </a:lnTo>
                <a:lnTo>
                  <a:pt x="5671612" y="270913"/>
                </a:lnTo>
                <a:lnTo>
                  <a:pt x="5671612" y="252777"/>
                </a:lnTo>
                <a:lnTo>
                  <a:pt x="5581875" y="270913"/>
                </a:lnTo>
                <a:lnTo>
                  <a:pt x="5576342" y="270913"/>
                </a:lnTo>
                <a:lnTo>
                  <a:pt x="5561698" y="270155"/>
                </a:lnTo>
                <a:cubicBezTo>
                  <a:pt x="5555160" y="267885"/>
                  <a:pt x="5548435" y="263674"/>
                  <a:pt x="5541523" y="257522"/>
                </a:cubicBezTo>
                <a:cubicBezTo>
                  <a:pt x="5527699" y="245218"/>
                  <a:pt x="5527915" y="239066"/>
                  <a:pt x="5542170" y="239066"/>
                </a:cubicBezTo>
                <a:cubicBezTo>
                  <a:pt x="5552338" y="239066"/>
                  <a:pt x="5568058" y="237818"/>
                  <a:pt x="5589329" y="235322"/>
                </a:cubicBezTo>
                <a:cubicBezTo>
                  <a:pt x="5610599" y="232826"/>
                  <a:pt x="5638027" y="229175"/>
                  <a:pt x="5671612" y="224368"/>
                </a:cubicBezTo>
                <a:lnTo>
                  <a:pt x="5671612" y="148386"/>
                </a:lnTo>
                <a:cubicBezTo>
                  <a:pt x="5653166" y="152207"/>
                  <a:pt x="5639388" y="155416"/>
                  <a:pt x="5630278" y="158015"/>
                </a:cubicBezTo>
                <a:cubicBezTo>
                  <a:pt x="5621167" y="160613"/>
                  <a:pt x="5609665" y="156079"/>
                  <a:pt x="5595768" y="144411"/>
                </a:cubicBezTo>
                <a:cubicBezTo>
                  <a:pt x="5581872" y="132744"/>
                  <a:pt x="5583993" y="126910"/>
                  <a:pt x="5602131" y="126910"/>
                </a:cubicBezTo>
                <a:cubicBezTo>
                  <a:pt x="5615976" y="126910"/>
                  <a:pt x="5639136" y="124589"/>
                  <a:pt x="5671612" y="119946"/>
                </a:cubicBezTo>
                <a:cubicBezTo>
                  <a:pt x="5671612" y="66539"/>
                  <a:pt x="5668069" y="32753"/>
                  <a:pt x="5660982" y="18590"/>
                </a:cubicBezTo>
                <a:cubicBezTo>
                  <a:pt x="5655666" y="7968"/>
                  <a:pt x="5655814" y="1898"/>
                  <a:pt x="5661424" y="3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1146286-1D3F-65C1-D943-70B8BF28ECC4}"/>
              </a:ext>
            </a:extLst>
          </p:cNvPr>
          <p:cNvSpPr txBox="1"/>
          <p:nvPr/>
        </p:nvSpPr>
        <p:spPr>
          <a:xfrm>
            <a:off x="1529586" y="3233019"/>
            <a:ext cx="9296382" cy="189527"/>
          </a:xfrm>
          <a:custGeom>
            <a:avLst/>
            <a:gdLst/>
            <a:ahLst/>
            <a:cxnLst/>
            <a:rect l="l" t="t" r="r" b="b"/>
            <a:pathLst>
              <a:path w="9296382" h="189527">
                <a:moveTo>
                  <a:pt x="5410106" y="84988"/>
                </a:moveTo>
                <a:cubicBezTo>
                  <a:pt x="5429090" y="84164"/>
                  <a:pt x="5443446" y="87257"/>
                  <a:pt x="5453175" y="94267"/>
                </a:cubicBezTo>
                <a:cubicBezTo>
                  <a:pt x="5466147" y="103613"/>
                  <a:pt x="5471709" y="111388"/>
                  <a:pt x="5469860" y="117591"/>
                </a:cubicBezTo>
                <a:cubicBezTo>
                  <a:pt x="5468012" y="123795"/>
                  <a:pt x="5455368" y="126897"/>
                  <a:pt x="5431931" y="126897"/>
                </a:cubicBezTo>
                <a:lnTo>
                  <a:pt x="5362326" y="126897"/>
                </a:lnTo>
                <a:cubicBezTo>
                  <a:pt x="5336732" y="126897"/>
                  <a:pt x="5307640" y="127852"/>
                  <a:pt x="5275051" y="129762"/>
                </a:cubicBezTo>
                <a:cubicBezTo>
                  <a:pt x="5242463" y="131673"/>
                  <a:pt x="5213879" y="134569"/>
                  <a:pt x="5189301" y="138451"/>
                </a:cubicBezTo>
                <a:cubicBezTo>
                  <a:pt x="5164723" y="142334"/>
                  <a:pt x="5146246" y="145245"/>
                  <a:pt x="5133870" y="147186"/>
                </a:cubicBezTo>
                <a:cubicBezTo>
                  <a:pt x="5121494" y="149128"/>
                  <a:pt x="5107746" y="144737"/>
                  <a:pt x="5092628" y="134014"/>
                </a:cubicBezTo>
                <a:cubicBezTo>
                  <a:pt x="5077715" y="116226"/>
                  <a:pt x="5079590" y="107983"/>
                  <a:pt x="5098251" y="109288"/>
                </a:cubicBezTo>
                <a:cubicBezTo>
                  <a:pt x="5116913" y="110592"/>
                  <a:pt x="5140037" y="110284"/>
                  <a:pt x="5167625" y="108363"/>
                </a:cubicBezTo>
                <a:cubicBezTo>
                  <a:pt x="5195212" y="106443"/>
                  <a:pt x="5231745" y="103567"/>
                  <a:pt x="5277223" y="99736"/>
                </a:cubicBezTo>
                <a:cubicBezTo>
                  <a:pt x="5322702" y="95905"/>
                  <a:pt x="5360154" y="91699"/>
                  <a:pt x="5389579" y="87118"/>
                </a:cubicBezTo>
                <a:cubicBezTo>
                  <a:pt x="5396936" y="85973"/>
                  <a:pt x="5403778" y="85263"/>
                  <a:pt x="5410106" y="84988"/>
                </a:cubicBezTo>
                <a:close/>
                <a:moveTo>
                  <a:pt x="9231041" y="52301"/>
                </a:moveTo>
                <a:cubicBezTo>
                  <a:pt x="9226211" y="52573"/>
                  <a:pt x="9221514" y="54406"/>
                  <a:pt x="9216948" y="57801"/>
                </a:cubicBezTo>
                <a:cubicBezTo>
                  <a:pt x="9207817" y="64590"/>
                  <a:pt x="9203252" y="73638"/>
                  <a:pt x="9203252" y="84946"/>
                </a:cubicBezTo>
                <a:cubicBezTo>
                  <a:pt x="9203252" y="96254"/>
                  <a:pt x="9208336" y="104743"/>
                  <a:pt x="9218504" y="110412"/>
                </a:cubicBezTo>
                <a:cubicBezTo>
                  <a:pt x="9228672" y="116082"/>
                  <a:pt x="9238624" y="115794"/>
                  <a:pt x="9248361" y="109550"/>
                </a:cubicBezTo>
                <a:cubicBezTo>
                  <a:pt x="9258097" y="103284"/>
                  <a:pt x="9262673" y="94246"/>
                  <a:pt x="9262087" y="82435"/>
                </a:cubicBezTo>
                <a:cubicBezTo>
                  <a:pt x="9261502" y="70624"/>
                  <a:pt x="9256115" y="61868"/>
                  <a:pt x="9245927" y="56168"/>
                </a:cubicBezTo>
                <a:cubicBezTo>
                  <a:pt x="9240833" y="53317"/>
                  <a:pt x="9235871" y="52029"/>
                  <a:pt x="9231041" y="52301"/>
                </a:cubicBezTo>
                <a:close/>
                <a:moveTo>
                  <a:pt x="3343249" y="50113"/>
                </a:moveTo>
                <a:cubicBezTo>
                  <a:pt x="3340713" y="49743"/>
                  <a:pt x="3331202" y="50847"/>
                  <a:pt x="3314717" y="53425"/>
                </a:cubicBezTo>
                <a:cubicBezTo>
                  <a:pt x="3298233" y="56003"/>
                  <a:pt x="3279443" y="58925"/>
                  <a:pt x="3258347" y="62191"/>
                </a:cubicBezTo>
                <a:cubicBezTo>
                  <a:pt x="3260894" y="83370"/>
                  <a:pt x="3263811" y="102278"/>
                  <a:pt x="3267097" y="118916"/>
                </a:cubicBezTo>
                <a:cubicBezTo>
                  <a:pt x="3283079" y="117807"/>
                  <a:pt x="3306711" y="114839"/>
                  <a:pt x="3337996" y="110012"/>
                </a:cubicBezTo>
                <a:cubicBezTo>
                  <a:pt x="3341447" y="93866"/>
                  <a:pt x="3343819" y="79939"/>
                  <a:pt x="3345113" y="68231"/>
                </a:cubicBezTo>
                <a:cubicBezTo>
                  <a:pt x="3346407" y="56522"/>
                  <a:pt x="3345786" y="50483"/>
                  <a:pt x="3343249" y="50113"/>
                </a:cubicBezTo>
                <a:close/>
                <a:moveTo>
                  <a:pt x="4328446" y="40176"/>
                </a:moveTo>
                <a:cubicBezTo>
                  <a:pt x="4334706" y="39950"/>
                  <a:pt x="4344487" y="41188"/>
                  <a:pt x="4357787" y="43889"/>
                </a:cubicBezTo>
                <a:cubicBezTo>
                  <a:pt x="4384388" y="49291"/>
                  <a:pt x="4402475" y="60040"/>
                  <a:pt x="4412047" y="76134"/>
                </a:cubicBezTo>
                <a:cubicBezTo>
                  <a:pt x="4421620" y="92228"/>
                  <a:pt x="4423058" y="105354"/>
                  <a:pt x="4416361" y="115512"/>
                </a:cubicBezTo>
                <a:cubicBezTo>
                  <a:pt x="4409665" y="125669"/>
                  <a:pt x="4397375" y="123425"/>
                  <a:pt x="4379494" y="108779"/>
                </a:cubicBezTo>
                <a:cubicBezTo>
                  <a:pt x="4361614" y="94133"/>
                  <a:pt x="4347342" y="81480"/>
                  <a:pt x="4336681" y="70819"/>
                </a:cubicBezTo>
                <a:cubicBezTo>
                  <a:pt x="4327273" y="60076"/>
                  <a:pt x="4321788" y="51551"/>
                  <a:pt x="4320228" y="45245"/>
                </a:cubicBezTo>
                <a:cubicBezTo>
                  <a:pt x="4319447" y="42092"/>
                  <a:pt x="4322186" y="40402"/>
                  <a:pt x="4328446" y="40176"/>
                </a:cubicBezTo>
                <a:close/>
                <a:moveTo>
                  <a:pt x="4164192" y="37444"/>
                </a:moveTo>
                <a:cubicBezTo>
                  <a:pt x="4168685" y="36765"/>
                  <a:pt x="4170673" y="40946"/>
                  <a:pt x="4170157" y="49990"/>
                </a:cubicBezTo>
                <a:cubicBezTo>
                  <a:pt x="4169469" y="62048"/>
                  <a:pt x="4167071" y="74223"/>
                  <a:pt x="4162962" y="86518"/>
                </a:cubicBezTo>
                <a:cubicBezTo>
                  <a:pt x="4158855" y="98812"/>
                  <a:pt x="4149354" y="111511"/>
                  <a:pt x="4134462" y="124617"/>
                </a:cubicBezTo>
                <a:cubicBezTo>
                  <a:pt x="4119569" y="137722"/>
                  <a:pt x="4109683" y="136721"/>
                  <a:pt x="4104805" y="121612"/>
                </a:cubicBezTo>
                <a:cubicBezTo>
                  <a:pt x="4099926" y="106504"/>
                  <a:pt x="4101836" y="95186"/>
                  <a:pt x="4110536" y="87658"/>
                </a:cubicBezTo>
                <a:cubicBezTo>
                  <a:pt x="4119235" y="80129"/>
                  <a:pt x="4127220" y="72144"/>
                  <a:pt x="4134492" y="63701"/>
                </a:cubicBezTo>
                <a:cubicBezTo>
                  <a:pt x="4142524" y="52958"/>
                  <a:pt x="4150648" y="44973"/>
                  <a:pt x="4158865" y="39745"/>
                </a:cubicBezTo>
                <a:cubicBezTo>
                  <a:pt x="4160919" y="38438"/>
                  <a:pt x="4162695" y="37671"/>
                  <a:pt x="4164192" y="37444"/>
                </a:cubicBezTo>
                <a:close/>
                <a:moveTo>
                  <a:pt x="9234595" y="19470"/>
                </a:moveTo>
                <a:cubicBezTo>
                  <a:pt x="9242504" y="19645"/>
                  <a:pt x="9250589" y="21468"/>
                  <a:pt x="9258852" y="24940"/>
                </a:cubicBezTo>
                <a:cubicBezTo>
                  <a:pt x="9275378" y="31883"/>
                  <a:pt x="9286352" y="42882"/>
                  <a:pt x="9291775" y="57939"/>
                </a:cubicBezTo>
                <a:cubicBezTo>
                  <a:pt x="9297198" y="72996"/>
                  <a:pt x="9297834" y="87889"/>
                  <a:pt x="9293685" y="102617"/>
                </a:cubicBezTo>
                <a:cubicBezTo>
                  <a:pt x="9289536" y="117345"/>
                  <a:pt x="9281772" y="128617"/>
                  <a:pt x="9270391" y="136433"/>
                </a:cubicBezTo>
                <a:cubicBezTo>
                  <a:pt x="9259011" y="144249"/>
                  <a:pt x="9245491" y="148157"/>
                  <a:pt x="9229827" y="148157"/>
                </a:cubicBezTo>
                <a:cubicBezTo>
                  <a:pt x="9214164" y="148157"/>
                  <a:pt x="9199981" y="141800"/>
                  <a:pt x="9187276" y="129084"/>
                </a:cubicBezTo>
                <a:cubicBezTo>
                  <a:pt x="9174571" y="116369"/>
                  <a:pt x="9168219" y="102699"/>
                  <a:pt x="9168219" y="88074"/>
                </a:cubicBezTo>
                <a:cubicBezTo>
                  <a:pt x="9168219" y="73448"/>
                  <a:pt x="9171639" y="60656"/>
                  <a:pt x="9178479" y="49697"/>
                </a:cubicBezTo>
                <a:cubicBezTo>
                  <a:pt x="9185319" y="38738"/>
                  <a:pt x="9196293" y="30137"/>
                  <a:pt x="9211401" y="23892"/>
                </a:cubicBezTo>
                <a:cubicBezTo>
                  <a:pt x="9218956" y="20770"/>
                  <a:pt x="9226687" y="19296"/>
                  <a:pt x="9234595" y="19470"/>
                </a:cubicBezTo>
                <a:close/>
                <a:moveTo>
                  <a:pt x="8790578" y="0"/>
                </a:moveTo>
                <a:lnTo>
                  <a:pt x="8824962" y="0"/>
                </a:lnTo>
                <a:lnTo>
                  <a:pt x="8824048" y="82188"/>
                </a:lnTo>
                <a:cubicBezTo>
                  <a:pt x="8840111" y="79703"/>
                  <a:pt x="8855558" y="77936"/>
                  <a:pt x="8870389" y="76889"/>
                </a:cubicBezTo>
                <a:lnTo>
                  <a:pt x="8872529" y="0"/>
                </a:lnTo>
                <a:lnTo>
                  <a:pt x="8933818" y="0"/>
                </a:lnTo>
                <a:lnTo>
                  <a:pt x="8907025" y="25309"/>
                </a:lnTo>
                <a:cubicBezTo>
                  <a:pt x="8905874" y="49548"/>
                  <a:pt x="8905299" y="65283"/>
                  <a:pt x="8905299" y="72513"/>
                </a:cubicBezTo>
                <a:cubicBezTo>
                  <a:pt x="8938309" y="70007"/>
                  <a:pt x="8968541" y="67126"/>
                  <a:pt x="8995994" y="63871"/>
                </a:cubicBezTo>
                <a:cubicBezTo>
                  <a:pt x="9023448" y="60615"/>
                  <a:pt x="9043553" y="65144"/>
                  <a:pt x="9056309" y="77459"/>
                </a:cubicBezTo>
                <a:cubicBezTo>
                  <a:pt x="9069065" y="89773"/>
                  <a:pt x="9073287" y="99156"/>
                  <a:pt x="9068973" y="105606"/>
                </a:cubicBezTo>
                <a:cubicBezTo>
                  <a:pt x="9064659" y="112056"/>
                  <a:pt x="9051898" y="113663"/>
                  <a:pt x="9030689" y="110428"/>
                </a:cubicBezTo>
                <a:cubicBezTo>
                  <a:pt x="9009479" y="107192"/>
                  <a:pt x="8983654" y="105262"/>
                  <a:pt x="8953212" y="104635"/>
                </a:cubicBezTo>
                <a:cubicBezTo>
                  <a:pt x="8922770" y="104009"/>
                  <a:pt x="8876362" y="107234"/>
                  <a:pt x="8813987" y="114310"/>
                </a:cubicBezTo>
                <a:cubicBezTo>
                  <a:pt x="8751613" y="121387"/>
                  <a:pt x="8713956" y="126542"/>
                  <a:pt x="8701015" y="129778"/>
                </a:cubicBezTo>
                <a:cubicBezTo>
                  <a:pt x="8688074" y="133013"/>
                  <a:pt x="8675025" y="129757"/>
                  <a:pt x="8661868" y="120010"/>
                </a:cubicBezTo>
                <a:cubicBezTo>
                  <a:pt x="8648711" y="110263"/>
                  <a:pt x="8643140" y="103135"/>
                  <a:pt x="8645153" y="98627"/>
                </a:cubicBezTo>
                <a:cubicBezTo>
                  <a:pt x="8647166" y="94118"/>
                  <a:pt x="8654900" y="92516"/>
                  <a:pt x="8668354" y="93820"/>
                </a:cubicBezTo>
                <a:cubicBezTo>
                  <a:pt x="8681809" y="95124"/>
                  <a:pt x="8698658" y="95150"/>
                  <a:pt x="8718901" y="93897"/>
                </a:cubicBezTo>
                <a:cubicBezTo>
                  <a:pt x="8739145" y="92644"/>
                  <a:pt x="8763174" y="90282"/>
                  <a:pt x="8790986" y="86810"/>
                </a:cubicBezTo>
                <a:cubicBezTo>
                  <a:pt x="8790986" y="66002"/>
                  <a:pt x="8790908" y="43454"/>
                  <a:pt x="8790752" y="19166"/>
                </a:cubicBezTo>
                <a:close/>
                <a:moveTo>
                  <a:pt x="8729111" y="0"/>
                </a:moveTo>
                <a:lnTo>
                  <a:pt x="8766735" y="0"/>
                </a:lnTo>
                <a:lnTo>
                  <a:pt x="8766737" y="13"/>
                </a:lnTo>
                <a:cubicBezTo>
                  <a:pt x="8762013" y="17575"/>
                  <a:pt x="8754813" y="22834"/>
                  <a:pt x="8745138" y="15788"/>
                </a:cubicBezTo>
                <a:cubicBezTo>
                  <a:pt x="8740300" y="12266"/>
                  <a:pt x="8735204" y="7341"/>
                  <a:pt x="8729848" y="1014"/>
                </a:cubicBezTo>
                <a:close/>
                <a:moveTo>
                  <a:pt x="8383542" y="0"/>
                </a:moveTo>
                <a:lnTo>
                  <a:pt x="8418033" y="0"/>
                </a:lnTo>
                <a:lnTo>
                  <a:pt x="8418033" y="33844"/>
                </a:lnTo>
                <a:cubicBezTo>
                  <a:pt x="8435823" y="30229"/>
                  <a:pt x="8453287" y="25782"/>
                  <a:pt x="8470429" y="20503"/>
                </a:cubicBezTo>
                <a:cubicBezTo>
                  <a:pt x="8487571" y="15224"/>
                  <a:pt x="8504066" y="17981"/>
                  <a:pt x="8519913" y="28776"/>
                </a:cubicBezTo>
                <a:cubicBezTo>
                  <a:pt x="8535761" y="39570"/>
                  <a:pt x="8528541" y="47987"/>
                  <a:pt x="8498252" y="54026"/>
                </a:cubicBezTo>
                <a:cubicBezTo>
                  <a:pt x="8467964" y="60065"/>
                  <a:pt x="8441224" y="61791"/>
                  <a:pt x="8418033" y="59203"/>
                </a:cubicBezTo>
                <a:cubicBezTo>
                  <a:pt x="8418033" y="117704"/>
                  <a:pt x="8414299" y="156178"/>
                  <a:pt x="8406833" y="174625"/>
                </a:cubicBezTo>
                <a:cubicBezTo>
                  <a:pt x="8399366" y="193071"/>
                  <a:pt x="8390949" y="194370"/>
                  <a:pt x="8381582" y="178522"/>
                </a:cubicBezTo>
                <a:cubicBezTo>
                  <a:pt x="8372215" y="162675"/>
                  <a:pt x="8369463" y="147130"/>
                  <a:pt x="8373325" y="131888"/>
                </a:cubicBezTo>
                <a:cubicBezTo>
                  <a:pt x="8377187" y="116647"/>
                  <a:pt x="8379764" y="98447"/>
                  <a:pt x="8381058" y="77289"/>
                </a:cubicBezTo>
                <a:cubicBezTo>
                  <a:pt x="8381705" y="66711"/>
                  <a:pt x="8382270" y="53356"/>
                  <a:pt x="8382753" y="37226"/>
                </a:cubicBezTo>
                <a:close/>
                <a:moveTo>
                  <a:pt x="8222460" y="0"/>
                </a:moveTo>
                <a:lnTo>
                  <a:pt x="8255374" y="0"/>
                </a:lnTo>
                <a:lnTo>
                  <a:pt x="8254591" y="63516"/>
                </a:lnTo>
                <a:cubicBezTo>
                  <a:pt x="8253902" y="93527"/>
                  <a:pt x="8251334" y="116102"/>
                  <a:pt x="8246888" y="131241"/>
                </a:cubicBezTo>
                <a:cubicBezTo>
                  <a:pt x="8242440" y="146380"/>
                  <a:pt x="8234367" y="144727"/>
                  <a:pt x="8222670" y="126280"/>
                </a:cubicBezTo>
                <a:cubicBezTo>
                  <a:pt x="8210971" y="107834"/>
                  <a:pt x="8207380" y="91930"/>
                  <a:pt x="8211900" y="78568"/>
                </a:cubicBezTo>
                <a:cubicBezTo>
                  <a:pt x="8216419" y="65206"/>
                  <a:pt x="8219640" y="44367"/>
                  <a:pt x="8221560" y="16050"/>
                </a:cubicBezTo>
                <a:close/>
                <a:moveTo>
                  <a:pt x="7910854" y="0"/>
                </a:moveTo>
                <a:lnTo>
                  <a:pt x="7948440" y="0"/>
                </a:lnTo>
                <a:lnTo>
                  <a:pt x="7949921" y="54781"/>
                </a:lnTo>
                <a:cubicBezTo>
                  <a:pt x="7952498" y="102447"/>
                  <a:pt x="7946818" y="137337"/>
                  <a:pt x="7932882" y="159450"/>
                </a:cubicBezTo>
                <a:cubicBezTo>
                  <a:pt x="7918944" y="181562"/>
                  <a:pt x="7908417" y="184474"/>
                  <a:pt x="7901300" y="168185"/>
                </a:cubicBezTo>
                <a:cubicBezTo>
                  <a:pt x="7894182" y="151896"/>
                  <a:pt x="7883392" y="135103"/>
                  <a:pt x="7868931" y="117807"/>
                </a:cubicBezTo>
                <a:cubicBezTo>
                  <a:pt x="7854470" y="100511"/>
                  <a:pt x="7852432" y="93532"/>
                  <a:pt x="7862815" y="96870"/>
                </a:cubicBezTo>
                <a:cubicBezTo>
                  <a:pt x="7873199" y="100208"/>
                  <a:pt x="7882544" y="103428"/>
                  <a:pt x="7890854" y="106530"/>
                </a:cubicBezTo>
                <a:cubicBezTo>
                  <a:pt x="7899163" y="109632"/>
                  <a:pt x="7904288" y="108528"/>
                  <a:pt x="7906230" y="103218"/>
                </a:cubicBezTo>
                <a:cubicBezTo>
                  <a:pt x="7908170" y="97908"/>
                  <a:pt x="7909454" y="86651"/>
                  <a:pt x="7910081" y="69448"/>
                </a:cubicBezTo>
                <a:cubicBezTo>
                  <a:pt x="7910394" y="60846"/>
                  <a:pt x="7910629" y="43608"/>
                  <a:pt x="7910785" y="17733"/>
                </a:cubicBezTo>
                <a:close/>
                <a:moveTo>
                  <a:pt x="7826864" y="0"/>
                </a:moveTo>
                <a:lnTo>
                  <a:pt x="7873263" y="0"/>
                </a:lnTo>
                <a:lnTo>
                  <a:pt x="7875216" y="14633"/>
                </a:lnTo>
                <a:cubicBezTo>
                  <a:pt x="7871807" y="26311"/>
                  <a:pt x="7863056" y="27708"/>
                  <a:pt x="7848965" y="18823"/>
                </a:cubicBezTo>
                <a:close/>
                <a:moveTo>
                  <a:pt x="7649309" y="0"/>
                </a:moveTo>
                <a:lnTo>
                  <a:pt x="7681193" y="0"/>
                </a:lnTo>
                <a:lnTo>
                  <a:pt x="7681193" y="53194"/>
                </a:lnTo>
                <a:cubicBezTo>
                  <a:pt x="7698674" y="50627"/>
                  <a:pt x="7714562" y="49343"/>
                  <a:pt x="7728860" y="49343"/>
                </a:cubicBezTo>
                <a:cubicBezTo>
                  <a:pt x="7733008" y="40017"/>
                  <a:pt x="7735084" y="24580"/>
                  <a:pt x="7735084" y="3032"/>
                </a:cubicBezTo>
                <a:lnTo>
                  <a:pt x="7735084" y="0"/>
                </a:lnTo>
                <a:lnTo>
                  <a:pt x="7769062" y="0"/>
                </a:lnTo>
                <a:lnTo>
                  <a:pt x="7768999" y="44201"/>
                </a:lnTo>
                <a:cubicBezTo>
                  <a:pt x="7767967" y="63302"/>
                  <a:pt x="7765936" y="77782"/>
                  <a:pt x="7762906" y="87642"/>
                </a:cubicBezTo>
                <a:cubicBezTo>
                  <a:pt x="7756847" y="107362"/>
                  <a:pt x="7750433" y="115152"/>
                  <a:pt x="7743665" y="111013"/>
                </a:cubicBezTo>
                <a:cubicBezTo>
                  <a:pt x="7736896" y="106874"/>
                  <a:pt x="7731756" y="94760"/>
                  <a:pt x="7728243" y="74670"/>
                </a:cubicBezTo>
                <a:cubicBezTo>
                  <a:pt x="7714049" y="75944"/>
                  <a:pt x="7698202" y="78224"/>
                  <a:pt x="7680700" y="81511"/>
                </a:cubicBezTo>
                <a:cubicBezTo>
                  <a:pt x="7677188" y="110474"/>
                  <a:pt x="7669264" y="115753"/>
                  <a:pt x="7656929" y="97348"/>
                </a:cubicBezTo>
                <a:cubicBezTo>
                  <a:pt x="7644594" y="78943"/>
                  <a:pt x="7640356" y="62428"/>
                  <a:pt x="7644218" y="47802"/>
                </a:cubicBezTo>
                <a:cubicBezTo>
                  <a:pt x="7646149" y="40490"/>
                  <a:pt x="7647678" y="28156"/>
                  <a:pt x="7648806" y="10801"/>
                </a:cubicBezTo>
                <a:close/>
                <a:moveTo>
                  <a:pt x="7352152" y="0"/>
                </a:moveTo>
                <a:lnTo>
                  <a:pt x="7408955" y="0"/>
                </a:lnTo>
                <a:lnTo>
                  <a:pt x="7429016" y="16432"/>
                </a:lnTo>
                <a:cubicBezTo>
                  <a:pt x="7443287" y="27172"/>
                  <a:pt x="7456620" y="36196"/>
                  <a:pt x="7469017" y="43504"/>
                </a:cubicBezTo>
                <a:cubicBezTo>
                  <a:pt x="7493810" y="58119"/>
                  <a:pt x="7516992" y="69196"/>
                  <a:pt x="7538560" y="76735"/>
                </a:cubicBezTo>
                <a:cubicBezTo>
                  <a:pt x="7560128" y="84273"/>
                  <a:pt x="7561658" y="90328"/>
                  <a:pt x="7543151" y="94898"/>
                </a:cubicBezTo>
                <a:cubicBezTo>
                  <a:pt x="7524642" y="99469"/>
                  <a:pt x="7505509" y="101754"/>
                  <a:pt x="7485748" y="101754"/>
                </a:cubicBezTo>
                <a:cubicBezTo>
                  <a:pt x="7465638" y="101754"/>
                  <a:pt x="7450417" y="94862"/>
                  <a:pt x="7440084" y="81079"/>
                </a:cubicBezTo>
                <a:cubicBezTo>
                  <a:pt x="7429752" y="67296"/>
                  <a:pt x="7410854" y="40674"/>
                  <a:pt x="7383390" y="1214"/>
                </a:cubicBezTo>
                <a:lnTo>
                  <a:pt x="7383390" y="117098"/>
                </a:lnTo>
                <a:cubicBezTo>
                  <a:pt x="7383390" y="139715"/>
                  <a:pt x="7379754" y="158279"/>
                  <a:pt x="7372483" y="172791"/>
                </a:cubicBezTo>
                <a:cubicBezTo>
                  <a:pt x="7365211" y="187304"/>
                  <a:pt x="7357436" y="184284"/>
                  <a:pt x="7349158" y="163733"/>
                </a:cubicBezTo>
                <a:cubicBezTo>
                  <a:pt x="7340880" y="143181"/>
                  <a:pt x="7339318" y="124391"/>
                  <a:pt x="7344474" y="107362"/>
                </a:cubicBezTo>
                <a:cubicBezTo>
                  <a:pt x="7348341" y="94590"/>
                  <a:pt x="7350758" y="70409"/>
                  <a:pt x="7351725" y="34817"/>
                </a:cubicBezTo>
                <a:close/>
                <a:moveTo>
                  <a:pt x="7315244" y="0"/>
                </a:moveTo>
                <a:lnTo>
                  <a:pt x="7348862" y="0"/>
                </a:lnTo>
                <a:lnTo>
                  <a:pt x="7298164" y="69371"/>
                </a:lnTo>
                <a:cubicBezTo>
                  <a:pt x="7277088" y="89131"/>
                  <a:pt x="7254406" y="103978"/>
                  <a:pt x="7230116" y="113909"/>
                </a:cubicBezTo>
                <a:cubicBezTo>
                  <a:pt x="7205826" y="123841"/>
                  <a:pt x="7204146" y="119101"/>
                  <a:pt x="7225078" y="99690"/>
                </a:cubicBezTo>
                <a:cubicBezTo>
                  <a:pt x="7246009" y="80278"/>
                  <a:pt x="7265123" y="60641"/>
                  <a:pt x="7282419" y="40777"/>
                </a:cubicBezTo>
                <a:close/>
                <a:moveTo>
                  <a:pt x="7261522" y="0"/>
                </a:moveTo>
                <a:lnTo>
                  <a:pt x="7281316" y="0"/>
                </a:lnTo>
                <a:lnTo>
                  <a:pt x="7277212" y="1153"/>
                </a:lnTo>
                <a:cubicBezTo>
                  <a:pt x="7273022" y="2457"/>
                  <a:pt x="7268049" y="2205"/>
                  <a:pt x="7262295" y="398"/>
                </a:cubicBezTo>
                <a:close/>
                <a:moveTo>
                  <a:pt x="7167322" y="0"/>
                </a:moveTo>
                <a:lnTo>
                  <a:pt x="7202996" y="0"/>
                </a:lnTo>
                <a:lnTo>
                  <a:pt x="7199688" y="47371"/>
                </a:lnTo>
                <a:cubicBezTo>
                  <a:pt x="7237094" y="26788"/>
                  <a:pt x="7257688" y="16497"/>
                  <a:pt x="7261467" y="16497"/>
                </a:cubicBezTo>
                <a:cubicBezTo>
                  <a:pt x="7269272" y="16497"/>
                  <a:pt x="7260732" y="28714"/>
                  <a:pt x="7235846" y="53148"/>
                </a:cubicBezTo>
                <a:cubicBezTo>
                  <a:pt x="7210960" y="77582"/>
                  <a:pt x="7193537" y="97913"/>
                  <a:pt x="7183574" y="114141"/>
                </a:cubicBezTo>
                <a:cubicBezTo>
                  <a:pt x="7173611" y="130368"/>
                  <a:pt x="7163459" y="129757"/>
                  <a:pt x="7153116" y="112307"/>
                </a:cubicBezTo>
                <a:cubicBezTo>
                  <a:pt x="7142774" y="94857"/>
                  <a:pt x="7140853" y="82389"/>
                  <a:pt x="7147354" y="74901"/>
                </a:cubicBezTo>
                <a:cubicBezTo>
                  <a:pt x="7153856" y="67414"/>
                  <a:pt x="7158693" y="57020"/>
                  <a:pt x="7161866" y="43720"/>
                </a:cubicBezTo>
                <a:close/>
                <a:moveTo>
                  <a:pt x="6881584" y="0"/>
                </a:moveTo>
                <a:lnTo>
                  <a:pt x="6922367" y="0"/>
                </a:lnTo>
                <a:lnTo>
                  <a:pt x="6920532" y="3602"/>
                </a:lnTo>
                <a:cubicBezTo>
                  <a:pt x="6906214" y="32247"/>
                  <a:pt x="6885128" y="64246"/>
                  <a:pt x="6857274" y="99597"/>
                </a:cubicBezTo>
                <a:cubicBezTo>
                  <a:pt x="6897535" y="97112"/>
                  <a:pt x="6928948" y="93912"/>
                  <a:pt x="6951512" y="89999"/>
                </a:cubicBezTo>
                <a:cubicBezTo>
                  <a:pt x="6974078" y="86086"/>
                  <a:pt x="6991404" y="91427"/>
                  <a:pt x="7003492" y="106022"/>
                </a:cubicBezTo>
                <a:cubicBezTo>
                  <a:pt x="7015582" y="120616"/>
                  <a:pt x="7016486" y="128386"/>
                  <a:pt x="7006204" y="129331"/>
                </a:cubicBezTo>
                <a:cubicBezTo>
                  <a:pt x="6995924" y="130276"/>
                  <a:pt x="6983599" y="130425"/>
                  <a:pt x="6969230" y="129778"/>
                </a:cubicBezTo>
                <a:cubicBezTo>
                  <a:pt x="6954861" y="129131"/>
                  <a:pt x="6933087" y="129125"/>
                  <a:pt x="6903908" y="129762"/>
                </a:cubicBezTo>
                <a:cubicBezTo>
                  <a:pt x="6874729" y="130399"/>
                  <a:pt x="6841232" y="133624"/>
                  <a:pt x="6803415" y="139437"/>
                </a:cubicBezTo>
                <a:cubicBezTo>
                  <a:pt x="6765598" y="145250"/>
                  <a:pt x="6741647" y="149122"/>
                  <a:pt x="6731561" y="151053"/>
                </a:cubicBezTo>
                <a:cubicBezTo>
                  <a:pt x="6721475" y="152984"/>
                  <a:pt x="6709258" y="147407"/>
                  <a:pt x="6694910" y="134322"/>
                </a:cubicBezTo>
                <a:cubicBezTo>
                  <a:pt x="6680562" y="121238"/>
                  <a:pt x="6676875" y="114115"/>
                  <a:pt x="6683848" y="112954"/>
                </a:cubicBezTo>
                <a:cubicBezTo>
                  <a:pt x="6690822" y="111794"/>
                  <a:pt x="6699496" y="111542"/>
                  <a:pt x="6709869" y="112199"/>
                </a:cubicBezTo>
                <a:cubicBezTo>
                  <a:pt x="6720243" y="112857"/>
                  <a:pt x="6760791" y="109467"/>
                  <a:pt x="6831516" y="102031"/>
                </a:cubicBezTo>
                <a:cubicBezTo>
                  <a:pt x="6847188" y="73181"/>
                  <a:pt x="6860304" y="47633"/>
                  <a:pt x="6870862" y="25386"/>
                </a:cubicBezTo>
                <a:close/>
                <a:moveTo>
                  <a:pt x="6832810" y="0"/>
                </a:moveTo>
                <a:lnTo>
                  <a:pt x="6858097" y="0"/>
                </a:lnTo>
                <a:lnTo>
                  <a:pt x="6847446" y="10539"/>
                </a:lnTo>
                <a:cubicBezTo>
                  <a:pt x="6843301" y="10932"/>
                  <a:pt x="6838777" y="7993"/>
                  <a:pt x="6833872" y="1723"/>
                </a:cubicBezTo>
                <a:close/>
                <a:moveTo>
                  <a:pt x="6742909" y="0"/>
                </a:moveTo>
                <a:lnTo>
                  <a:pt x="6793160" y="0"/>
                </a:lnTo>
                <a:lnTo>
                  <a:pt x="6797730" y="3880"/>
                </a:lnTo>
                <a:cubicBezTo>
                  <a:pt x="6806491" y="17611"/>
                  <a:pt x="6807184" y="31877"/>
                  <a:pt x="6799810" y="46677"/>
                </a:cubicBezTo>
                <a:cubicBezTo>
                  <a:pt x="6792435" y="61478"/>
                  <a:pt x="6783490" y="62587"/>
                  <a:pt x="6772973" y="50005"/>
                </a:cubicBezTo>
                <a:cubicBezTo>
                  <a:pt x="6762455" y="37424"/>
                  <a:pt x="6754711" y="26152"/>
                  <a:pt x="6749740" y="16189"/>
                </a:cubicBezTo>
                <a:close/>
                <a:moveTo>
                  <a:pt x="6674759" y="0"/>
                </a:moveTo>
                <a:lnTo>
                  <a:pt x="6717489" y="0"/>
                </a:lnTo>
                <a:lnTo>
                  <a:pt x="6715800" y="8717"/>
                </a:lnTo>
                <a:cubicBezTo>
                  <a:pt x="6706629" y="42785"/>
                  <a:pt x="6694459" y="71034"/>
                  <a:pt x="6679288" y="93466"/>
                </a:cubicBezTo>
                <a:cubicBezTo>
                  <a:pt x="6664119" y="115897"/>
                  <a:pt x="6642263" y="136741"/>
                  <a:pt x="6613720" y="155999"/>
                </a:cubicBezTo>
                <a:cubicBezTo>
                  <a:pt x="6585178" y="175256"/>
                  <a:pt x="6581306" y="172355"/>
                  <a:pt x="6602104" y="147294"/>
                </a:cubicBezTo>
                <a:cubicBezTo>
                  <a:pt x="6622902" y="122234"/>
                  <a:pt x="6640624" y="94113"/>
                  <a:pt x="6655270" y="62931"/>
                </a:cubicBezTo>
                <a:close/>
                <a:moveTo>
                  <a:pt x="6387171" y="0"/>
                </a:moveTo>
                <a:lnTo>
                  <a:pt x="6426160" y="0"/>
                </a:lnTo>
                <a:lnTo>
                  <a:pt x="6426267" y="4326"/>
                </a:lnTo>
                <a:cubicBezTo>
                  <a:pt x="6427066" y="31215"/>
                  <a:pt x="6427956" y="51531"/>
                  <a:pt x="6428937" y="65273"/>
                </a:cubicBezTo>
                <a:cubicBezTo>
                  <a:pt x="6430898" y="92757"/>
                  <a:pt x="6429121" y="113047"/>
                  <a:pt x="6423606" y="126142"/>
                </a:cubicBezTo>
                <a:cubicBezTo>
                  <a:pt x="6418091" y="139237"/>
                  <a:pt x="6409494" y="150370"/>
                  <a:pt x="6397816" y="159542"/>
                </a:cubicBezTo>
                <a:cubicBezTo>
                  <a:pt x="6386139" y="168714"/>
                  <a:pt x="6378014" y="166105"/>
                  <a:pt x="6373444" y="151716"/>
                </a:cubicBezTo>
                <a:cubicBezTo>
                  <a:pt x="6368873" y="137327"/>
                  <a:pt x="6358418" y="121176"/>
                  <a:pt x="6342077" y="103264"/>
                </a:cubicBezTo>
                <a:cubicBezTo>
                  <a:pt x="6325737" y="85352"/>
                  <a:pt x="6326471" y="79302"/>
                  <a:pt x="6344280" y="85116"/>
                </a:cubicBezTo>
                <a:cubicBezTo>
                  <a:pt x="6362090" y="90929"/>
                  <a:pt x="6374496" y="93835"/>
                  <a:pt x="6381501" y="93835"/>
                </a:cubicBezTo>
                <a:cubicBezTo>
                  <a:pt x="6385281" y="93835"/>
                  <a:pt x="6387171" y="80966"/>
                  <a:pt x="6387171" y="55228"/>
                </a:cubicBezTo>
                <a:close/>
                <a:moveTo>
                  <a:pt x="6312208" y="0"/>
                </a:moveTo>
                <a:lnTo>
                  <a:pt x="6340164" y="0"/>
                </a:lnTo>
                <a:lnTo>
                  <a:pt x="6338457" y="7546"/>
                </a:lnTo>
                <a:cubicBezTo>
                  <a:pt x="6332890" y="16204"/>
                  <a:pt x="6324689" y="14386"/>
                  <a:pt x="6313854" y="2092"/>
                </a:cubicBezTo>
                <a:close/>
                <a:moveTo>
                  <a:pt x="6162733" y="0"/>
                </a:moveTo>
                <a:lnTo>
                  <a:pt x="6249146" y="0"/>
                </a:lnTo>
                <a:lnTo>
                  <a:pt x="6250111" y="1207"/>
                </a:lnTo>
                <a:cubicBezTo>
                  <a:pt x="6256679" y="10199"/>
                  <a:pt x="6261447" y="17719"/>
                  <a:pt x="6264415" y="23769"/>
                </a:cubicBezTo>
                <a:cubicBezTo>
                  <a:pt x="6270352" y="35868"/>
                  <a:pt x="6270290" y="48665"/>
                  <a:pt x="6264230" y="62161"/>
                </a:cubicBezTo>
                <a:cubicBezTo>
                  <a:pt x="6258171" y="75656"/>
                  <a:pt x="6248588" y="73381"/>
                  <a:pt x="6235483" y="55336"/>
                </a:cubicBezTo>
                <a:cubicBezTo>
                  <a:pt x="6222377" y="37290"/>
                  <a:pt x="6211696" y="20533"/>
                  <a:pt x="6203438" y="5066"/>
                </a:cubicBezTo>
                <a:cubicBezTo>
                  <a:pt x="6188361" y="29674"/>
                  <a:pt x="6171224" y="49594"/>
                  <a:pt x="6152029" y="64826"/>
                </a:cubicBezTo>
                <a:cubicBezTo>
                  <a:pt x="6132833" y="80057"/>
                  <a:pt x="6113087" y="90985"/>
                  <a:pt x="6092792" y="97610"/>
                </a:cubicBezTo>
                <a:cubicBezTo>
                  <a:pt x="6072497" y="104234"/>
                  <a:pt x="6070263" y="100075"/>
                  <a:pt x="6086091" y="85131"/>
                </a:cubicBezTo>
                <a:cubicBezTo>
                  <a:pt x="6101918" y="70187"/>
                  <a:pt x="6117796" y="54750"/>
                  <a:pt x="6133726" y="38820"/>
                </a:cubicBezTo>
                <a:close/>
                <a:moveTo>
                  <a:pt x="5914667" y="0"/>
                </a:moveTo>
                <a:lnTo>
                  <a:pt x="5960392" y="0"/>
                </a:lnTo>
                <a:lnTo>
                  <a:pt x="5949716" y="38759"/>
                </a:lnTo>
                <a:cubicBezTo>
                  <a:pt x="5941921" y="71245"/>
                  <a:pt x="5928456" y="94698"/>
                  <a:pt x="5909322" y="109118"/>
                </a:cubicBezTo>
                <a:cubicBezTo>
                  <a:pt x="5890188" y="123538"/>
                  <a:pt x="5879079" y="124273"/>
                  <a:pt x="5875998" y="111321"/>
                </a:cubicBezTo>
                <a:cubicBezTo>
                  <a:pt x="5872917" y="98370"/>
                  <a:pt x="5862251" y="84797"/>
                  <a:pt x="5844000" y="70603"/>
                </a:cubicBezTo>
                <a:cubicBezTo>
                  <a:pt x="5825749" y="56409"/>
                  <a:pt x="5824912" y="51274"/>
                  <a:pt x="5841489" y="55197"/>
                </a:cubicBezTo>
                <a:cubicBezTo>
                  <a:pt x="5858066" y="59120"/>
                  <a:pt x="5870637" y="61056"/>
                  <a:pt x="5879203" y="61005"/>
                </a:cubicBezTo>
                <a:cubicBezTo>
                  <a:pt x="5887768" y="60954"/>
                  <a:pt x="5894948" y="56019"/>
                  <a:pt x="5900740" y="46200"/>
                </a:cubicBezTo>
                <a:cubicBezTo>
                  <a:pt x="5903637" y="41291"/>
                  <a:pt x="5906292" y="34779"/>
                  <a:pt x="5908705" y="26665"/>
                </a:cubicBezTo>
                <a:close/>
                <a:moveTo>
                  <a:pt x="5737344" y="0"/>
                </a:moveTo>
                <a:lnTo>
                  <a:pt x="5778170" y="0"/>
                </a:lnTo>
                <a:lnTo>
                  <a:pt x="5778170" y="82312"/>
                </a:lnTo>
                <a:cubicBezTo>
                  <a:pt x="5778170" y="109570"/>
                  <a:pt x="5775993" y="133480"/>
                  <a:pt x="5771638" y="154042"/>
                </a:cubicBezTo>
                <a:cubicBezTo>
                  <a:pt x="5767283" y="174604"/>
                  <a:pt x="5761167" y="184022"/>
                  <a:pt x="5753289" y="182297"/>
                </a:cubicBezTo>
                <a:cubicBezTo>
                  <a:pt x="5745411" y="180571"/>
                  <a:pt x="5740784" y="169032"/>
                  <a:pt x="5739408" y="147679"/>
                </a:cubicBezTo>
                <a:cubicBezTo>
                  <a:pt x="5738032" y="126327"/>
                  <a:pt x="5737344" y="105174"/>
                  <a:pt x="5737344" y="84222"/>
                </a:cubicBezTo>
                <a:close/>
                <a:moveTo>
                  <a:pt x="5642074" y="0"/>
                </a:moveTo>
                <a:lnTo>
                  <a:pt x="5647607" y="0"/>
                </a:lnTo>
                <a:lnTo>
                  <a:pt x="5646479" y="228"/>
                </a:lnTo>
                <a:close/>
                <a:moveTo>
                  <a:pt x="5367764" y="0"/>
                </a:moveTo>
                <a:lnTo>
                  <a:pt x="5424980" y="0"/>
                </a:lnTo>
                <a:lnTo>
                  <a:pt x="5443743" y="15342"/>
                </a:lnTo>
                <a:cubicBezTo>
                  <a:pt x="5456856" y="24647"/>
                  <a:pt x="5470024" y="32581"/>
                  <a:pt x="5483248" y="39144"/>
                </a:cubicBezTo>
                <a:cubicBezTo>
                  <a:pt x="5509695" y="52270"/>
                  <a:pt x="5511652" y="60507"/>
                  <a:pt x="5489118" y="63855"/>
                </a:cubicBezTo>
                <a:cubicBezTo>
                  <a:pt x="5466584" y="67203"/>
                  <a:pt x="5447265" y="68189"/>
                  <a:pt x="5431160" y="66813"/>
                </a:cubicBezTo>
                <a:cubicBezTo>
                  <a:pt x="5415056" y="65437"/>
                  <a:pt x="5402947" y="57652"/>
                  <a:pt x="5394833" y="43458"/>
                </a:cubicBezTo>
                <a:close/>
                <a:moveTo>
                  <a:pt x="5250223" y="0"/>
                </a:moveTo>
                <a:lnTo>
                  <a:pt x="5291301" y="0"/>
                </a:lnTo>
                <a:lnTo>
                  <a:pt x="5269967" y="30316"/>
                </a:lnTo>
                <a:cubicBezTo>
                  <a:pt x="5246170" y="54113"/>
                  <a:pt x="5221433" y="71322"/>
                  <a:pt x="5195756" y="81942"/>
                </a:cubicBezTo>
                <a:cubicBezTo>
                  <a:pt x="5170079" y="92562"/>
                  <a:pt x="5168344" y="87853"/>
                  <a:pt x="5190549" y="67815"/>
                </a:cubicBezTo>
                <a:close/>
                <a:moveTo>
                  <a:pt x="5120493" y="0"/>
                </a:moveTo>
                <a:lnTo>
                  <a:pt x="5160443" y="0"/>
                </a:lnTo>
                <a:lnTo>
                  <a:pt x="5149230" y="21473"/>
                </a:lnTo>
                <a:cubicBezTo>
                  <a:pt x="5133967" y="40710"/>
                  <a:pt x="5115054" y="55356"/>
                  <a:pt x="5092489" y="65411"/>
                </a:cubicBezTo>
                <a:cubicBezTo>
                  <a:pt x="5069925" y="75466"/>
                  <a:pt x="5067429" y="70531"/>
                  <a:pt x="5085002" y="50606"/>
                </a:cubicBezTo>
                <a:close/>
                <a:moveTo>
                  <a:pt x="4920322" y="0"/>
                </a:moveTo>
                <a:lnTo>
                  <a:pt x="4958293" y="0"/>
                </a:lnTo>
                <a:lnTo>
                  <a:pt x="4960983" y="57369"/>
                </a:lnTo>
                <a:cubicBezTo>
                  <a:pt x="4962945" y="91150"/>
                  <a:pt x="4962237" y="115804"/>
                  <a:pt x="4958857" y="131334"/>
                </a:cubicBezTo>
                <a:cubicBezTo>
                  <a:pt x="4955479" y="146863"/>
                  <a:pt x="4948386" y="160318"/>
                  <a:pt x="4937582" y="171697"/>
                </a:cubicBezTo>
                <a:cubicBezTo>
                  <a:pt x="4926777" y="183077"/>
                  <a:pt x="4917939" y="180946"/>
                  <a:pt x="4911068" y="165304"/>
                </a:cubicBezTo>
                <a:cubicBezTo>
                  <a:pt x="4904197" y="149662"/>
                  <a:pt x="4892565" y="132540"/>
                  <a:pt x="4876173" y="113940"/>
                </a:cubicBezTo>
                <a:cubicBezTo>
                  <a:pt x="4859781" y="95340"/>
                  <a:pt x="4861872" y="89588"/>
                  <a:pt x="4882443" y="96685"/>
                </a:cubicBezTo>
                <a:cubicBezTo>
                  <a:pt x="4903016" y="103783"/>
                  <a:pt x="4914616" y="105909"/>
                  <a:pt x="4917246" y="103064"/>
                </a:cubicBezTo>
                <a:cubicBezTo>
                  <a:pt x="4919218" y="100930"/>
                  <a:pt x="4920268" y="74722"/>
                  <a:pt x="4920397" y="24441"/>
                </a:cubicBezTo>
                <a:close/>
                <a:moveTo>
                  <a:pt x="4827825" y="0"/>
                </a:moveTo>
                <a:lnTo>
                  <a:pt x="4857946" y="0"/>
                </a:lnTo>
                <a:lnTo>
                  <a:pt x="4854019" y="20025"/>
                </a:lnTo>
                <a:cubicBezTo>
                  <a:pt x="4847754" y="34558"/>
                  <a:pt x="4840303" y="33901"/>
                  <a:pt x="4831665" y="18053"/>
                </a:cubicBezTo>
                <a:close/>
                <a:moveTo>
                  <a:pt x="4651676" y="0"/>
                </a:moveTo>
                <a:lnTo>
                  <a:pt x="4738234" y="0"/>
                </a:lnTo>
                <a:lnTo>
                  <a:pt x="4672768" y="78214"/>
                </a:lnTo>
                <a:cubicBezTo>
                  <a:pt x="4644616" y="106355"/>
                  <a:pt x="4615822" y="124401"/>
                  <a:pt x="4586386" y="132350"/>
                </a:cubicBezTo>
                <a:cubicBezTo>
                  <a:pt x="4556950" y="140300"/>
                  <a:pt x="4551250" y="137342"/>
                  <a:pt x="4569286" y="123477"/>
                </a:cubicBezTo>
                <a:cubicBezTo>
                  <a:pt x="4587321" y="109611"/>
                  <a:pt x="4605500" y="94775"/>
                  <a:pt x="4623823" y="78969"/>
                </a:cubicBezTo>
                <a:cubicBezTo>
                  <a:pt x="4642146" y="63162"/>
                  <a:pt x="4660058" y="43930"/>
                  <a:pt x="4677559" y="21273"/>
                </a:cubicBezTo>
                <a:cubicBezTo>
                  <a:pt x="4671119" y="18716"/>
                  <a:pt x="4665000" y="14742"/>
                  <a:pt x="4659202" y="9353"/>
                </a:cubicBezTo>
                <a:close/>
                <a:moveTo>
                  <a:pt x="4361617" y="0"/>
                </a:moveTo>
                <a:lnTo>
                  <a:pt x="4382521" y="0"/>
                </a:lnTo>
                <a:lnTo>
                  <a:pt x="4374264" y="6318"/>
                </a:lnTo>
                <a:cubicBezTo>
                  <a:pt x="4370634" y="6721"/>
                  <a:pt x="4366723" y="4963"/>
                  <a:pt x="4362532" y="1045"/>
                </a:cubicBezTo>
                <a:close/>
                <a:moveTo>
                  <a:pt x="4240305" y="0"/>
                </a:moveTo>
                <a:lnTo>
                  <a:pt x="4268910" y="0"/>
                </a:lnTo>
                <a:lnTo>
                  <a:pt x="4286211" y="12938"/>
                </a:lnTo>
                <a:cubicBezTo>
                  <a:pt x="4284280" y="22151"/>
                  <a:pt x="4283315" y="36895"/>
                  <a:pt x="4283315" y="57169"/>
                </a:cubicBezTo>
                <a:cubicBezTo>
                  <a:pt x="4283315" y="76868"/>
                  <a:pt x="4284280" y="96542"/>
                  <a:pt x="4286211" y="116190"/>
                </a:cubicBezTo>
                <a:cubicBezTo>
                  <a:pt x="4288142" y="135837"/>
                  <a:pt x="4282868" y="155100"/>
                  <a:pt x="4270389" y="173978"/>
                </a:cubicBezTo>
                <a:cubicBezTo>
                  <a:pt x="4257910" y="192855"/>
                  <a:pt x="4247434" y="194545"/>
                  <a:pt x="4238961" y="179046"/>
                </a:cubicBezTo>
                <a:cubicBezTo>
                  <a:pt x="4230487" y="163548"/>
                  <a:pt x="4219934" y="149328"/>
                  <a:pt x="4207301" y="136387"/>
                </a:cubicBezTo>
                <a:cubicBezTo>
                  <a:pt x="4194668" y="123446"/>
                  <a:pt x="4193723" y="118295"/>
                  <a:pt x="4204467" y="120935"/>
                </a:cubicBezTo>
                <a:cubicBezTo>
                  <a:pt x="4215210" y="123574"/>
                  <a:pt x="4224145" y="125187"/>
                  <a:pt x="4231273" y="125772"/>
                </a:cubicBezTo>
                <a:cubicBezTo>
                  <a:pt x="4238401" y="126358"/>
                  <a:pt x="4242694" y="124658"/>
                  <a:pt x="4244152" y="120673"/>
                </a:cubicBezTo>
                <a:cubicBezTo>
                  <a:pt x="4245611" y="116688"/>
                  <a:pt x="4246663" y="101071"/>
                  <a:pt x="4247310" y="73823"/>
                </a:cubicBezTo>
                <a:cubicBezTo>
                  <a:pt x="4247958" y="46575"/>
                  <a:pt x="4245795" y="22382"/>
                  <a:pt x="4240825" y="1245"/>
                </a:cubicBezTo>
                <a:close/>
                <a:moveTo>
                  <a:pt x="4125454" y="0"/>
                </a:moveTo>
                <a:lnTo>
                  <a:pt x="4226905" y="0"/>
                </a:lnTo>
                <a:lnTo>
                  <a:pt x="4150376" y="16620"/>
                </a:lnTo>
                <a:cubicBezTo>
                  <a:pt x="4136767" y="21817"/>
                  <a:pt x="4128417" y="16559"/>
                  <a:pt x="4125325" y="845"/>
                </a:cubicBezTo>
                <a:close/>
                <a:moveTo>
                  <a:pt x="3350294" y="0"/>
                </a:moveTo>
                <a:lnTo>
                  <a:pt x="3443985" y="0"/>
                </a:lnTo>
                <a:lnTo>
                  <a:pt x="3459796" y="7377"/>
                </a:lnTo>
                <a:cubicBezTo>
                  <a:pt x="3480173" y="15141"/>
                  <a:pt x="3481478" y="20888"/>
                  <a:pt x="3463709" y="24616"/>
                </a:cubicBezTo>
                <a:cubicBezTo>
                  <a:pt x="3445941" y="28344"/>
                  <a:pt x="3428357" y="30208"/>
                  <a:pt x="3410959" y="30208"/>
                </a:cubicBezTo>
                <a:cubicBezTo>
                  <a:pt x="3392615" y="30208"/>
                  <a:pt x="3378057" y="25494"/>
                  <a:pt x="3367283" y="16066"/>
                </a:cubicBezTo>
                <a:close/>
                <a:moveTo>
                  <a:pt x="3229110" y="0"/>
                </a:moveTo>
                <a:lnTo>
                  <a:pt x="3267490" y="0"/>
                </a:lnTo>
                <a:lnTo>
                  <a:pt x="3256144" y="12430"/>
                </a:lnTo>
                <a:cubicBezTo>
                  <a:pt x="3247593" y="19989"/>
                  <a:pt x="3238545" y="26905"/>
                  <a:pt x="3228998" y="33178"/>
                </a:cubicBezTo>
                <a:lnTo>
                  <a:pt x="3226758" y="34434"/>
                </a:lnTo>
                <a:lnTo>
                  <a:pt x="3249088" y="36833"/>
                </a:lnTo>
                <a:cubicBezTo>
                  <a:pt x="3255137" y="37429"/>
                  <a:pt x="3270553" y="35559"/>
                  <a:pt x="3295337" y="31225"/>
                </a:cubicBezTo>
                <a:cubicBezTo>
                  <a:pt x="3320120" y="26891"/>
                  <a:pt x="3335747" y="22377"/>
                  <a:pt x="3342217" y="17683"/>
                </a:cubicBezTo>
                <a:cubicBezTo>
                  <a:pt x="3348688" y="12990"/>
                  <a:pt x="3356196" y="12384"/>
                  <a:pt x="3364741" y="15865"/>
                </a:cubicBezTo>
                <a:cubicBezTo>
                  <a:pt x="3373286" y="19347"/>
                  <a:pt x="3383146" y="25207"/>
                  <a:pt x="3394320" y="33444"/>
                </a:cubicBezTo>
                <a:cubicBezTo>
                  <a:pt x="3405495" y="41681"/>
                  <a:pt x="3406476" y="50462"/>
                  <a:pt x="3397263" y="59788"/>
                </a:cubicBezTo>
                <a:cubicBezTo>
                  <a:pt x="3388050" y="69114"/>
                  <a:pt x="3380414" y="85865"/>
                  <a:pt x="3374354" y="110043"/>
                </a:cubicBezTo>
                <a:cubicBezTo>
                  <a:pt x="3384666" y="116308"/>
                  <a:pt x="3389822" y="121885"/>
                  <a:pt x="3389822" y="126773"/>
                </a:cubicBezTo>
                <a:cubicBezTo>
                  <a:pt x="3389822" y="133141"/>
                  <a:pt x="3379983" y="136680"/>
                  <a:pt x="3360304" y="137388"/>
                </a:cubicBezTo>
                <a:cubicBezTo>
                  <a:pt x="3340625" y="138097"/>
                  <a:pt x="3310234" y="140865"/>
                  <a:pt x="3269131" y="145692"/>
                </a:cubicBezTo>
                <a:cubicBezTo>
                  <a:pt x="3263071" y="170527"/>
                  <a:pt x="3256221" y="173937"/>
                  <a:pt x="3248579" y="155922"/>
                </a:cubicBezTo>
                <a:cubicBezTo>
                  <a:pt x="3240938" y="137907"/>
                  <a:pt x="3235197" y="119589"/>
                  <a:pt x="3231355" y="100968"/>
                </a:cubicBezTo>
                <a:cubicBezTo>
                  <a:pt x="3227514" y="82348"/>
                  <a:pt x="3221988" y="66182"/>
                  <a:pt x="3214778" y="52470"/>
                </a:cubicBezTo>
                <a:cubicBezTo>
                  <a:pt x="3212976" y="49042"/>
                  <a:pt x="3211774" y="46085"/>
                  <a:pt x="3211174" y="43598"/>
                </a:cubicBezTo>
                <a:lnTo>
                  <a:pt x="3211174" y="43168"/>
                </a:lnTo>
                <a:lnTo>
                  <a:pt x="3198864" y="50067"/>
                </a:lnTo>
                <a:cubicBezTo>
                  <a:pt x="3177779" y="60040"/>
                  <a:pt x="3176736" y="55325"/>
                  <a:pt x="3195737" y="35924"/>
                </a:cubicBezTo>
                <a:close/>
                <a:moveTo>
                  <a:pt x="3050993" y="0"/>
                </a:moveTo>
                <a:lnTo>
                  <a:pt x="3095430" y="0"/>
                </a:lnTo>
                <a:lnTo>
                  <a:pt x="3092224" y="15796"/>
                </a:lnTo>
                <a:cubicBezTo>
                  <a:pt x="3091371" y="27151"/>
                  <a:pt x="3091222" y="42195"/>
                  <a:pt x="3091777" y="60928"/>
                </a:cubicBezTo>
                <a:lnTo>
                  <a:pt x="3122774" y="50883"/>
                </a:lnTo>
                <a:lnTo>
                  <a:pt x="3122774" y="0"/>
                </a:lnTo>
                <a:lnTo>
                  <a:pt x="3155232" y="0"/>
                </a:lnTo>
                <a:lnTo>
                  <a:pt x="3153925" y="41578"/>
                </a:lnTo>
                <a:cubicBezTo>
                  <a:pt x="3169721" y="35169"/>
                  <a:pt x="3181286" y="31965"/>
                  <a:pt x="3188619" y="31965"/>
                </a:cubicBezTo>
                <a:cubicBezTo>
                  <a:pt x="3199013" y="31965"/>
                  <a:pt x="3195490" y="37752"/>
                  <a:pt x="3178051" y="49327"/>
                </a:cubicBezTo>
                <a:cubicBezTo>
                  <a:pt x="3160611" y="60902"/>
                  <a:pt x="3137959" y="73022"/>
                  <a:pt x="3110094" y="85686"/>
                </a:cubicBezTo>
                <a:cubicBezTo>
                  <a:pt x="3082230" y="98349"/>
                  <a:pt x="3064195" y="108384"/>
                  <a:pt x="3055989" y="115789"/>
                </a:cubicBezTo>
                <a:cubicBezTo>
                  <a:pt x="3047782" y="123194"/>
                  <a:pt x="3035915" y="118916"/>
                  <a:pt x="3020385" y="102956"/>
                </a:cubicBezTo>
                <a:cubicBezTo>
                  <a:pt x="3004856" y="86995"/>
                  <a:pt x="3004255" y="78604"/>
                  <a:pt x="3018583" y="77782"/>
                </a:cubicBezTo>
                <a:cubicBezTo>
                  <a:pt x="3032910" y="76961"/>
                  <a:pt x="3046370" y="74455"/>
                  <a:pt x="3058962" y="70264"/>
                </a:cubicBezTo>
                <a:cubicBezTo>
                  <a:pt x="3058962" y="55577"/>
                  <a:pt x="3058012" y="39673"/>
                  <a:pt x="3056112" y="22552"/>
                </a:cubicBezTo>
                <a:close/>
                <a:moveTo>
                  <a:pt x="2735331" y="0"/>
                </a:moveTo>
                <a:lnTo>
                  <a:pt x="2775525" y="0"/>
                </a:lnTo>
                <a:lnTo>
                  <a:pt x="2775722" y="28606"/>
                </a:lnTo>
                <a:cubicBezTo>
                  <a:pt x="2776348" y="75235"/>
                  <a:pt x="2774982" y="106248"/>
                  <a:pt x="2771624" y="121643"/>
                </a:cubicBezTo>
                <a:cubicBezTo>
                  <a:pt x="2768265" y="137039"/>
                  <a:pt x="2761733" y="151428"/>
                  <a:pt x="2752027" y="164811"/>
                </a:cubicBezTo>
                <a:cubicBezTo>
                  <a:pt x="2742322" y="178194"/>
                  <a:pt x="2733859" y="179051"/>
                  <a:pt x="2726638" y="167384"/>
                </a:cubicBezTo>
                <a:cubicBezTo>
                  <a:pt x="2719418" y="155716"/>
                  <a:pt x="2707232" y="140213"/>
                  <a:pt x="2690080" y="120873"/>
                </a:cubicBezTo>
                <a:cubicBezTo>
                  <a:pt x="2672927" y="101533"/>
                  <a:pt x="2673657" y="94801"/>
                  <a:pt x="2692267" y="100676"/>
                </a:cubicBezTo>
                <a:cubicBezTo>
                  <a:pt x="2710878" y="106550"/>
                  <a:pt x="2721601" y="109447"/>
                  <a:pt x="2724435" y="109365"/>
                </a:cubicBezTo>
                <a:cubicBezTo>
                  <a:pt x="2727270" y="109283"/>
                  <a:pt x="2729565" y="102709"/>
                  <a:pt x="2731322" y="89645"/>
                </a:cubicBezTo>
                <a:cubicBezTo>
                  <a:pt x="2733078" y="76581"/>
                  <a:pt x="2734279" y="55654"/>
                  <a:pt x="2734926" y="26865"/>
                </a:cubicBezTo>
                <a:close/>
                <a:moveTo>
                  <a:pt x="2649383" y="0"/>
                </a:moveTo>
                <a:lnTo>
                  <a:pt x="2690578" y="0"/>
                </a:lnTo>
                <a:lnTo>
                  <a:pt x="2676414" y="19794"/>
                </a:lnTo>
                <a:cubicBezTo>
                  <a:pt x="2654240" y="45224"/>
                  <a:pt x="2626062" y="67173"/>
                  <a:pt x="2591882" y="85639"/>
                </a:cubicBezTo>
                <a:cubicBezTo>
                  <a:pt x="2557701" y="104106"/>
                  <a:pt x="2554307" y="100409"/>
                  <a:pt x="2581699" y="74547"/>
                </a:cubicBezTo>
                <a:close/>
                <a:moveTo>
                  <a:pt x="2262593" y="0"/>
                </a:moveTo>
                <a:lnTo>
                  <a:pt x="2298653" y="0"/>
                </a:lnTo>
                <a:lnTo>
                  <a:pt x="2299040" y="968"/>
                </a:lnTo>
                <a:lnTo>
                  <a:pt x="2299432" y="0"/>
                </a:lnTo>
                <a:lnTo>
                  <a:pt x="2339448" y="0"/>
                </a:lnTo>
                <a:lnTo>
                  <a:pt x="2322303" y="36186"/>
                </a:lnTo>
                <a:cubicBezTo>
                  <a:pt x="2350013" y="77104"/>
                  <a:pt x="2370529" y="102088"/>
                  <a:pt x="2383850" y="111136"/>
                </a:cubicBezTo>
                <a:cubicBezTo>
                  <a:pt x="2397171" y="120185"/>
                  <a:pt x="2405033" y="121084"/>
                  <a:pt x="2407437" y="113832"/>
                </a:cubicBezTo>
                <a:cubicBezTo>
                  <a:pt x="2409840" y="106581"/>
                  <a:pt x="2414770" y="93692"/>
                  <a:pt x="2422226" y="75163"/>
                </a:cubicBezTo>
                <a:cubicBezTo>
                  <a:pt x="2429683" y="56635"/>
                  <a:pt x="2433883" y="63732"/>
                  <a:pt x="2434828" y="96454"/>
                </a:cubicBezTo>
                <a:cubicBezTo>
                  <a:pt x="2435774" y="129177"/>
                  <a:pt x="2437879" y="152096"/>
                  <a:pt x="2441145" y="165212"/>
                </a:cubicBezTo>
                <a:cubicBezTo>
                  <a:pt x="2444411" y="178327"/>
                  <a:pt x="2436179" y="182533"/>
                  <a:pt x="2416449" y="177829"/>
                </a:cubicBezTo>
                <a:cubicBezTo>
                  <a:pt x="2396719" y="173125"/>
                  <a:pt x="2376240" y="160816"/>
                  <a:pt x="2355010" y="140901"/>
                </a:cubicBezTo>
                <a:cubicBezTo>
                  <a:pt x="2333780" y="120986"/>
                  <a:pt x="2313511" y="94400"/>
                  <a:pt x="2294202" y="61144"/>
                </a:cubicBezTo>
                <a:cubicBezTo>
                  <a:pt x="2275099" y="85116"/>
                  <a:pt x="2254347" y="100455"/>
                  <a:pt x="2231947" y="107162"/>
                </a:cubicBezTo>
                <a:cubicBezTo>
                  <a:pt x="2209546" y="113868"/>
                  <a:pt x="2206860" y="109457"/>
                  <a:pt x="2223889" y="93928"/>
                </a:cubicBezTo>
                <a:cubicBezTo>
                  <a:pt x="2240918" y="78399"/>
                  <a:pt x="2258820" y="57826"/>
                  <a:pt x="2277595" y="32211"/>
                </a:cubicBezTo>
                <a:close/>
                <a:moveTo>
                  <a:pt x="2171670" y="0"/>
                </a:moveTo>
                <a:lnTo>
                  <a:pt x="2217687" y="0"/>
                </a:lnTo>
                <a:lnTo>
                  <a:pt x="2213814" y="12553"/>
                </a:lnTo>
                <a:cubicBezTo>
                  <a:pt x="2212561" y="22577"/>
                  <a:pt x="2211287" y="38030"/>
                  <a:pt x="2209993" y="58910"/>
                </a:cubicBezTo>
                <a:cubicBezTo>
                  <a:pt x="2208699" y="79790"/>
                  <a:pt x="2203943" y="96044"/>
                  <a:pt x="2195727" y="107670"/>
                </a:cubicBezTo>
                <a:cubicBezTo>
                  <a:pt x="2187511" y="119296"/>
                  <a:pt x="2178231" y="128627"/>
                  <a:pt x="2167888" y="135663"/>
                </a:cubicBezTo>
                <a:cubicBezTo>
                  <a:pt x="2157546" y="142698"/>
                  <a:pt x="2150767" y="140582"/>
                  <a:pt x="2147552" y="129315"/>
                </a:cubicBezTo>
                <a:cubicBezTo>
                  <a:pt x="2144337" y="118049"/>
                  <a:pt x="2136208" y="104476"/>
                  <a:pt x="2123165" y="88597"/>
                </a:cubicBezTo>
                <a:cubicBezTo>
                  <a:pt x="2110120" y="72719"/>
                  <a:pt x="2111944" y="68323"/>
                  <a:pt x="2128633" y="75410"/>
                </a:cubicBezTo>
                <a:cubicBezTo>
                  <a:pt x="2145323" y="82497"/>
                  <a:pt x="2155666" y="85110"/>
                  <a:pt x="2159661" y="83251"/>
                </a:cubicBezTo>
                <a:cubicBezTo>
                  <a:pt x="2163657" y="81392"/>
                  <a:pt x="2167236" y="68544"/>
                  <a:pt x="2170399" y="44706"/>
                </a:cubicBezTo>
                <a:cubicBezTo>
                  <a:pt x="2173563" y="20867"/>
                  <a:pt x="2174729" y="6370"/>
                  <a:pt x="2173897" y="1214"/>
                </a:cubicBezTo>
                <a:close/>
                <a:moveTo>
                  <a:pt x="2075582" y="0"/>
                </a:moveTo>
                <a:lnTo>
                  <a:pt x="2159194" y="0"/>
                </a:lnTo>
                <a:lnTo>
                  <a:pt x="2142191" y="6760"/>
                </a:lnTo>
                <a:cubicBezTo>
                  <a:pt x="2130205" y="10745"/>
                  <a:pt x="2121059" y="13200"/>
                  <a:pt x="2114753" y="14125"/>
                </a:cubicBezTo>
                <a:cubicBezTo>
                  <a:pt x="2111158" y="41732"/>
                  <a:pt x="2101976" y="66608"/>
                  <a:pt x="2087207" y="88751"/>
                </a:cubicBezTo>
                <a:cubicBezTo>
                  <a:pt x="2072438" y="110895"/>
                  <a:pt x="2052785" y="126332"/>
                  <a:pt x="2028248" y="135062"/>
                </a:cubicBezTo>
                <a:cubicBezTo>
                  <a:pt x="2003711" y="143792"/>
                  <a:pt x="1998653" y="141697"/>
                  <a:pt x="2013073" y="128776"/>
                </a:cubicBezTo>
                <a:cubicBezTo>
                  <a:pt x="2027493" y="115856"/>
                  <a:pt x="2041035" y="98622"/>
                  <a:pt x="2053699" y="77074"/>
                </a:cubicBezTo>
                <a:cubicBezTo>
                  <a:pt x="2066362" y="55526"/>
                  <a:pt x="2073654" y="32062"/>
                  <a:pt x="2075575" y="6683"/>
                </a:cubicBezTo>
                <a:close/>
                <a:moveTo>
                  <a:pt x="1707997" y="0"/>
                </a:moveTo>
                <a:lnTo>
                  <a:pt x="1738331" y="0"/>
                </a:lnTo>
                <a:lnTo>
                  <a:pt x="1738091" y="1969"/>
                </a:lnTo>
                <a:cubicBezTo>
                  <a:pt x="1735574" y="37187"/>
                  <a:pt x="1737926" y="62612"/>
                  <a:pt x="1745147" y="78244"/>
                </a:cubicBezTo>
                <a:cubicBezTo>
                  <a:pt x="1752367" y="93876"/>
                  <a:pt x="1773663" y="101995"/>
                  <a:pt x="1809035" y="102601"/>
                </a:cubicBezTo>
                <a:cubicBezTo>
                  <a:pt x="1844408" y="103207"/>
                  <a:pt x="1868867" y="100573"/>
                  <a:pt x="1882414" y="94698"/>
                </a:cubicBezTo>
                <a:cubicBezTo>
                  <a:pt x="1895961" y="88823"/>
                  <a:pt x="1906504" y="72703"/>
                  <a:pt x="1914043" y="46339"/>
                </a:cubicBezTo>
                <a:cubicBezTo>
                  <a:pt x="1921582" y="19974"/>
                  <a:pt x="1926686" y="8964"/>
                  <a:pt x="1929357" y="13308"/>
                </a:cubicBezTo>
                <a:cubicBezTo>
                  <a:pt x="1932027" y="17653"/>
                  <a:pt x="1933685" y="30763"/>
                  <a:pt x="1934333" y="52640"/>
                </a:cubicBezTo>
                <a:cubicBezTo>
                  <a:pt x="1934980" y="74516"/>
                  <a:pt x="1937578" y="90061"/>
                  <a:pt x="1942128" y="99274"/>
                </a:cubicBezTo>
                <a:cubicBezTo>
                  <a:pt x="1946678" y="108487"/>
                  <a:pt x="1943494" y="117627"/>
                  <a:pt x="1932576" y="126696"/>
                </a:cubicBezTo>
                <a:cubicBezTo>
                  <a:pt x="1921658" y="135765"/>
                  <a:pt x="1894724" y="141933"/>
                  <a:pt x="1851772" y="145199"/>
                </a:cubicBezTo>
                <a:cubicBezTo>
                  <a:pt x="1808820" y="148465"/>
                  <a:pt x="1776755" y="146016"/>
                  <a:pt x="1755576" y="137850"/>
                </a:cubicBezTo>
                <a:cubicBezTo>
                  <a:pt x="1734398" y="129685"/>
                  <a:pt x="1720692" y="117268"/>
                  <a:pt x="1714458" y="100599"/>
                </a:cubicBezTo>
                <a:cubicBezTo>
                  <a:pt x="1708223" y="83929"/>
                  <a:pt x="1705430" y="66382"/>
                  <a:pt x="1706077" y="47956"/>
                </a:cubicBezTo>
                <a:cubicBezTo>
                  <a:pt x="1706400" y="38744"/>
                  <a:pt x="1706803" y="28253"/>
                  <a:pt x="1707286" y="16486"/>
                </a:cubicBezTo>
                <a:close/>
                <a:moveTo>
                  <a:pt x="1617581" y="0"/>
                </a:moveTo>
                <a:lnTo>
                  <a:pt x="1662515" y="0"/>
                </a:lnTo>
                <a:lnTo>
                  <a:pt x="1657039" y="9164"/>
                </a:lnTo>
                <a:cubicBezTo>
                  <a:pt x="1642023" y="34635"/>
                  <a:pt x="1624584" y="56301"/>
                  <a:pt x="1604721" y="74162"/>
                </a:cubicBezTo>
                <a:cubicBezTo>
                  <a:pt x="1584857" y="92023"/>
                  <a:pt x="1564793" y="105277"/>
                  <a:pt x="1544529" y="113925"/>
                </a:cubicBezTo>
                <a:cubicBezTo>
                  <a:pt x="1524265" y="122573"/>
                  <a:pt x="1513414" y="124801"/>
                  <a:pt x="1511976" y="120611"/>
                </a:cubicBezTo>
                <a:cubicBezTo>
                  <a:pt x="1510538" y="116421"/>
                  <a:pt x="1518051" y="107988"/>
                  <a:pt x="1534515" y="95314"/>
                </a:cubicBezTo>
                <a:cubicBezTo>
                  <a:pt x="1550979" y="82640"/>
                  <a:pt x="1566857" y="67707"/>
                  <a:pt x="1582151" y="50514"/>
                </a:cubicBezTo>
                <a:close/>
                <a:moveTo>
                  <a:pt x="1227407" y="0"/>
                </a:moveTo>
                <a:lnTo>
                  <a:pt x="1287981" y="0"/>
                </a:lnTo>
                <a:lnTo>
                  <a:pt x="1310688" y="26623"/>
                </a:lnTo>
                <a:cubicBezTo>
                  <a:pt x="1323144" y="39998"/>
                  <a:pt x="1334577" y="50945"/>
                  <a:pt x="1344986" y="59465"/>
                </a:cubicBezTo>
                <a:cubicBezTo>
                  <a:pt x="1365805" y="76504"/>
                  <a:pt x="1389170" y="90482"/>
                  <a:pt x="1415083" y="101400"/>
                </a:cubicBezTo>
                <a:cubicBezTo>
                  <a:pt x="1440997" y="112317"/>
                  <a:pt x="1447662" y="119296"/>
                  <a:pt x="1435081" y="122337"/>
                </a:cubicBezTo>
                <a:cubicBezTo>
                  <a:pt x="1422499" y="125377"/>
                  <a:pt x="1403616" y="126897"/>
                  <a:pt x="1378432" y="126897"/>
                </a:cubicBezTo>
                <a:cubicBezTo>
                  <a:pt x="1351606" y="126897"/>
                  <a:pt x="1335352" y="121926"/>
                  <a:pt x="1329672" y="111984"/>
                </a:cubicBezTo>
                <a:cubicBezTo>
                  <a:pt x="1323993" y="102042"/>
                  <a:pt x="1318554" y="93820"/>
                  <a:pt x="1313357" y="87319"/>
                </a:cubicBezTo>
                <a:cubicBezTo>
                  <a:pt x="1308161" y="80817"/>
                  <a:pt x="1291851" y="52116"/>
                  <a:pt x="1264428" y="1214"/>
                </a:cubicBezTo>
                <a:cubicBezTo>
                  <a:pt x="1260196" y="22351"/>
                  <a:pt x="1250316" y="42374"/>
                  <a:pt x="1234787" y="61282"/>
                </a:cubicBezTo>
                <a:cubicBezTo>
                  <a:pt x="1219257" y="80191"/>
                  <a:pt x="1198372" y="91987"/>
                  <a:pt x="1172130" y="96670"/>
                </a:cubicBezTo>
                <a:cubicBezTo>
                  <a:pt x="1145889" y="101354"/>
                  <a:pt x="1141411" y="98385"/>
                  <a:pt x="1158696" y="87765"/>
                </a:cubicBezTo>
                <a:cubicBezTo>
                  <a:pt x="1175982" y="77146"/>
                  <a:pt x="1189241" y="66608"/>
                  <a:pt x="1198475" y="56152"/>
                </a:cubicBezTo>
                <a:cubicBezTo>
                  <a:pt x="1207708" y="45697"/>
                  <a:pt x="1215827" y="32838"/>
                  <a:pt x="1222832" y="17575"/>
                </a:cubicBezTo>
                <a:close/>
                <a:moveTo>
                  <a:pt x="1103463" y="0"/>
                </a:moveTo>
                <a:lnTo>
                  <a:pt x="1136632" y="0"/>
                </a:lnTo>
                <a:lnTo>
                  <a:pt x="1136623" y="1958"/>
                </a:lnTo>
                <a:cubicBezTo>
                  <a:pt x="1136461" y="17818"/>
                  <a:pt x="1136219" y="31852"/>
                  <a:pt x="1135895" y="44058"/>
                </a:cubicBezTo>
                <a:cubicBezTo>
                  <a:pt x="1135248" y="68472"/>
                  <a:pt x="1134925" y="90888"/>
                  <a:pt x="1134925" y="111306"/>
                </a:cubicBezTo>
                <a:cubicBezTo>
                  <a:pt x="1134925" y="128766"/>
                  <a:pt x="1131258" y="144752"/>
                  <a:pt x="1123925" y="159265"/>
                </a:cubicBezTo>
                <a:cubicBezTo>
                  <a:pt x="1116591" y="173777"/>
                  <a:pt x="1109140" y="171040"/>
                  <a:pt x="1101571" y="151053"/>
                </a:cubicBezTo>
                <a:cubicBezTo>
                  <a:pt x="1094001" y="131067"/>
                  <a:pt x="1091834" y="117088"/>
                  <a:pt x="1095069" y="109118"/>
                </a:cubicBezTo>
                <a:cubicBezTo>
                  <a:pt x="1097496" y="103141"/>
                  <a:pt x="1099729" y="79964"/>
                  <a:pt x="1101768" y="39589"/>
                </a:cubicBezTo>
                <a:close/>
                <a:moveTo>
                  <a:pt x="1060725" y="0"/>
                </a:moveTo>
                <a:lnTo>
                  <a:pt x="1097286" y="0"/>
                </a:lnTo>
                <a:lnTo>
                  <a:pt x="1058353" y="39317"/>
                </a:lnTo>
                <a:cubicBezTo>
                  <a:pt x="1046662" y="51100"/>
                  <a:pt x="1038411" y="59388"/>
                  <a:pt x="1033599" y="64179"/>
                </a:cubicBezTo>
                <a:cubicBezTo>
                  <a:pt x="1023976" y="73761"/>
                  <a:pt x="1013433" y="73967"/>
                  <a:pt x="1001971" y="64795"/>
                </a:cubicBezTo>
                <a:cubicBezTo>
                  <a:pt x="990509" y="55623"/>
                  <a:pt x="983981" y="48357"/>
                  <a:pt x="982389" y="42995"/>
                </a:cubicBezTo>
                <a:cubicBezTo>
                  <a:pt x="980798" y="37634"/>
                  <a:pt x="984762" y="34183"/>
                  <a:pt x="994283" y="32643"/>
                </a:cubicBezTo>
                <a:cubicBezTo>
                  <a:pt x="1003804" y="31102"/>
                  <a:pt x="1016319" y="25987"/>
                  <a:pt x="1031827" y="17298"/>
                </a:cubicBezTo>
                <a:close/>
                <a:moveTo>
                  <a:pt x="241377" y="0"/>
                </a:moveTo>
                <a:lnTo>
                  <a:pt x="251433" y="0"/>
                </a:lnTo>
                <a:lnTo>
                  <a:pt x="243866" y="2751"/>
                </a:lnTo>
                <a:close/>
                <a:moveTo>
                  <a:pt x="172067" y="0"/>
                </a:moveTo>
                <a:lnTo>
                  <a:pt x="209642" y="0"/>
                </a:lnTo>
                <a:lnTo>
                  <a:pt x="204327" y="18111"/>
                </a:lnTo>
                <a:cubicBezTo>
                  <a:pt x="202550" y="27403"/>
                  <a:pt x="201346" y="37984"/>
                  <a:pt x="200714" y="49851"/>
                </a:cubicBezTo>
                <a:cubicBezTo>
                  <a:pt x="199451" y="73587"/>
                  <a:pt x="202326" y="90718"/>
                  <a:pt x="209341" y="101246"/>
                </a:cubicBezTo>
                <a:cubicBezTo>
                  <a:pt x="216356" y="111773"/>
                  <a:pt x="235763" y="116729"/>
                  <a:pt x="267561" y="116113"/>
                </a:cubicBezTo>
                <a:cubicBezTo>
                  <a:pt x="299359" y="115496"/>
                  <a:pt x="321364" y="113155"/>
                  <a:pt x="333576" y="109087"/>
                </a:cubicBezTo>
                <a:cubicBezTo>
                  <a:pt x="345787" y="105020"/>
                  <a:pt x="357650" y="85983"/>
                  <a:pt x="369163" y="51977"/>
                </a:cubicBezTo>
                <a:cubicBezTo>
                  <a:pt x="380677" y="17971"/>
                  <a:pt x="386434" y="17124"/>
                  <a:pt x="386434" y="49435"/>
                </a:cubicBezTo>
                <a:cubicBezTo>
                  <a:pt x="386434" y="77433"/>
                  <a:pt x="389012" y="96110"/>
                  <a:pt x="394167" y="105467"/>
                </a:cubicBezTo>
                <a:cubicBezTo>
                  <a:pt x="399323" y="114824"/>
                  <a:pt x="391476" y="125567"/>
                  <a:pt x="370627" y="137696"/>
                </a:cubicBezTo>
                <a:cubicBezTo>
                  <a:pt x="349778" y="149826"/>
                  <a:pt x="313491" y="154566"/>
                  <a:pt x="261768" y="151916"/>
                </a:cubicBezTo>
                <a:cubicBezTo>
                  <a:pt x="210045" y="149266"/>
                  <a:pt x="181760" y="135817"/>
                  <a:pt x="176911" y="111568"/>
                </a:cubicBezTo>
                <a:cubicBezTo>
                  <a:pt x="172064" y="87319"/>
                  <a:pt x="170287" y="61560"/>
                  <a:pt x="171581" y="34291"/>
                </a:cubicBezTo>
                <a:cubicBezTo>
                  <a:pt x="172228" y="20657"/>
                  <a:pt x="172418" y="9471"/>
                  <a:pt x="172151" y="733"/>
                </a:cubicBezTo>
                <a:close/>
                <a:moveTo>
                  <a:pt x="123366" y="0"/>
                </a:moveTo>
                <a:lnTo>
                  <a:pt x="162342" y="0"/>
                </a:lnTo>
                <a:lnTo>
                  <a:pt x="143869" y="43870"/>
                </a:lnTo>
                <a:cubicBezTo>
                  <a:pt x="133211" y="61512"/>
                  <a:pt x="120597" y="76129"/>
                  <a:pt x="106029" y="87719"/>
                </a:cubicBezTo>
                <a:cubicBezTo>
                  <a:pt x="76890" y="110900"/>
                  <a:pt x="49596" y="125479"/>
                  <a:pt x="24145" y="131457"/>
                </a:cubicBezTo>
                <a:cubicBezTo>
                  <a:pt x="-1305" y="137434"/>
                  <a:pt x="-6636" y="135108"/>
                  <a:pt x="8154" y="124478"/>
                </a:cubicBezTo>
                <a:cubicBezTo>
                  <a:pt x="22944" y="113848"/>
                  <a:pt x="42057" y="99346"/>
                  <a:pt x="65495" y="80971"/>
                </a:cubicBezTo>
                <a:cubicBezTo>
                  <a:pt x="88933" y="62597"/>
                  <a:pt x="106681" y="41034"/>
                  <a:pt x="118738" y="16281"/>
                </a:cubicBezTo>
                <a:close/>
                <a:moveTo>
                  <a:pt x="87766" y="0"/>
                </a:moveTo>
                <a:lnTo>
                  <a:pt x="92823" y="0"/>
                </a:lnTo>
                <a:lnTo>
                  <a:pt x="90684" y="24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heme/theme1.xml><?xml version="1.0" encoding="utf-8"?>
<a:theme xmlns:a="http://schemas.openxmlformats.org/drawingml/2006/main" name="Office 主题​​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26334</TotalTime>
  <Words>611</Words>
  <Application>Microsoft Office PowerPoint</Application>
  <PresentationFormat>宽屏</PresentationFormat>
  <Paragraphs>89</Paragraphs>
  <Slides>14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30" baseType="lpstr">
      <vt:lpstr>FZSSK--GBK1-0</vt:lpstr>
      <vt:lpstr>FZYBKSJW--GB1-0</vt:lpstr>
      <vt:lpstr>Gill Sans</vt:lpstr>
      <vt:lpstr>等线</vt:lpstr>
      <vt:lpstr>黑体</vt:lpstr>
      <vt:lpstr>华文细黑</vt:lpstr>
      <vt:lpstr>楷体</vt:lpstr>
      <vt:lpstr>思源黑体 Regular</vt:lpstr>
      <vt:lpstr>宋体</vt:lpstr>
      <vt:lpstr>微软雅黑</vt:lpstr>
      <vt:lpstr>字魂59号-创粗黑</vt:lpstr>
      <vt:lpstr>Arial</vt:lpstr>
      <vt:lpstr>Calibri</vt:lpstr>
      <vt:lpstr>Century Gothic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状元成才路; 吾课网</dc:creator>
  <cp:lastModifiedBy>盛 叶</cp:lastModifiedBy>
  <cp:revision>5228</cp:revision>
  <dcterms:created xsi:type="dcterms:W3CDTF">2016-01-14T07:05:00Z</dcterms:created>
  <dcterms:modified xsi:type="dcterms:W3CDTF">2026-07-13T05:36:54Z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