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63" r:id="rId2"/>
    <p:sldId id="344" r:id="rId3"/>
    <p:sldId id="357" r:id="rId4"/>
    <p:sldId id="358" r:id="rId5"/>
    <p:sldId id="359" r:id="rId6"/>
    <p:sldId id="360" r:id="rId7"/>
    <p:sldId id="368" r:id="rId8"/>
    <p:sldId id="361" r:id="rId9"/>
    <p:sldId id="362" r:id="rId10"/>
    <p:sldId id="363" r:id="rId11"/>
    <p:sldId id="348" r:id="rId12"/>
    <p:sldId id="364" r:id="rId13"/>
    <p:sldId id="345" r:id="rId14"/>
    <p:sldId id="350" r:id="rId15"/>
    <p:sldId id="376" r:id="rId16"/>
    <p:sldId id="366" r:id="rId17"/>
    <p:sldId id="370" r:id="rId18"/>
    <p:sldId id="264" r:id="rId19"/>
    <p:sldId id="367" r:id="rId20"/>
    <p:sldId id="369" r:id="rId21"/>
    <p:sldId id="371" r:id="rId22"/>
    <p:sldId id="372" r:id="rId23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7">
          <p15:clr>
            <a:srgbClr val="A4A3A4"/>
          </p15:clr>
        </p15:guide>
        <p15:guide id="2" orient="horz" pos="737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37">
          <p15:clr>
            <a:srgbClr val="A4A3A4"/>
          </p15:clr>
        </p15:guide>
        <p15:guide id="5" pos="351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808080"/>
    <a:srgbClr val="000000"/>
    <a:srgbClr val="2E4E7E"/>
    <a:srgbClr val="E75A4F"/>
    <a:srgbClr val="0365B3"/>
    <a:srgbClr val="FEFEED"/>
    <a:srgbClr val="EBF6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6144" autoAdjust="0"/>
    <p:restoredTop sz="96209" autoAdjust="0"/>
  </p:normalViewPr>
  <p:slideViewPr>
    <p:cSldViewPr showGuides="1">
      <p:cViewPr varScale="1">
        <p:scale>
          <a:sx n="146" d="100"/>
          <a:sy n="146" d="100"/>
        </p:scale>
        <p:origin x="486" y="144"/>
      </p:cViewPr>
      <p:guideLst>
        <p:guide orient="horz" pos="1637"/>
        <p:guide orient="horz" pos="737"/>
        <p:guide orient="horz" pos="2970"/>
        <p:guide pos="137"/>
        <p:guide pos="351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AF98B14E-3955-4B9D-8949-FB45FBEA2807}" type="datetimeFigureOut">
              <a:rPr lang="zh-CN" altLang="en-US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B197D68-ED05-4EC4-8BFD-746F1ABD51FB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371A3DEC-C9EF-469A-940C-1308A2417EE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8" r="9290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962025"/>
            <a:ext cx="5815012" cy="32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2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856675">
            <a:off x="2631523" y="2303983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4" t="15594" r="15381" b="12360"/>
          <a:stretch>
            <a:fillRect/>
          </a:stretch>
        </p:blipFill>
        <p:spPr bwMode="auto">
          <a:xfrm>
            <a:off x="92075" y="2878138"/>
            <a:ext cx="1514475" cy="172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1" t="13724" r="4776" b="13293"/>
          <a:stretch>
            <a:fillRect/>
          </a:stretch>
        </p:blipFill>
        <p:spPr bwMode="auto">
          <a:xfrm>
            <a:off x="247650" y="555625"/>
            <a:ext cx="120332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8" r="9290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209550"/>
            <a:ext cx="9144000" cy="472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/>
          <p:nvPr userDrawn="1"/>
        </p:nvSpPr>
        <p:spPr>
          <a:xfrm rot="19856675">
            <a:off x="3710226" y="2303983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1" t="13724" r="4776" b="13293"/>
          <a:stretch>
            <a:fillRect/>
          </a:stretch>
        </p:blipFill>
        <p:spPr bwMode="auto">
          <a:xfrm>
            <a:off x="0" y="4235450"/>
            <a:ext cx="112395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7">
            <a:extLst>
              <a:ext uri="{FF2B5EF4-FFF2-40B4-BE49-F238E27FC236}">
                <a16:creationId xmlns:a16="http://schemas.microsoft.com/office/drawing/2014/main" id="{30D49673-3597-4B77-9C40-E7E02DFB03C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8" r="9290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 userDrawn="1"/>
        </p:nvGrpSpPr>
        <p:grpSpPr bwMode="auto">
          <a:xfrm>
            <a:off x="114300" y="138113"/>
            <a:ext cx="8915400" cy="4867275"/>
            <a:chOff x="114300" y="138111"/>
            <a:chExt cx="8915400" cy="4867275"/>
          </a:xfrm>
        </p:grpSpPr>
        <p:sp>
          <p:nvSpPr>
            <p:cNvPr id="4" name="圆角矩形 3"/>
            <p:cNvSpPr/>
            <p:nvPr userDrawn="1"/>
          </p:nvSpPr>
          <p:spPr>
            <a:xfrm>
              <a:off x="114300" y="138111"/>
              <a:ext cx="8915400" cy="4867275"/>
            </a:xfrm>
            <a:prstGeom prst="roundRect">
              <a:avLst>
                <a:gd name="adj" fmla="val 8056"/>
              </a:avLst>
            </a:prstGeom>
            <a:solidFill>
              <a:schemeClr val="bg1"/>
            </a:solidFill>
            <a:ln w="19050">
              <a:solidFill>
                <a:srgbClr val="2E4E7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" name="圆角矩形 4"/>
            <p:cNvSpPr/>
            <p:nvPr userDrawn="1"/>
          </p:nvSpPr>
          <p:spPr>
            <a:xfrm>
              <a:off x="198438" y="214311"/>
              <a:ext cx="8747125" cy="4714875"/>
            </a:xfrm>
            <a:prstGeom prst="roundRect">
              <a:avLst>
                <a:gd name="adj" fmla="val 8056"/>
              </a:avLst>
            </a:prstGeom>
            <a:noFill/>
            <a:ln w="15875">
              <a:solidFill>
                <a:srgbClr val="2E4E7E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 userDrawn="1"/>
        </p:nvSpPr>
        <p:spPr>
          <a:xfrm rot="19856675">
            <a:off x="3710226" y="2303983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" name="图片 27">
            <a:extLst>
              <a:ext uri="{FF2B5EF4-FFF2-40B4-BE49-F238E27FC236}">
                <a16:creationId xmlns:a16="http://schemas.microsoft.com/office/drawing/2014/main" id="{AD646E5F-0E02-441E-8DBB-FC1645D68F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-15875" y="207963"/>
            <a:ext cx="9159875" cy="4935537"/>
            <a:chOff x="-15864" y="207562"/>
            <a:chExt cx="9159865" cy="4935938"/>
          </a:xfrm>
        </p:grpSpPr>
        <p:sp>
          <p:nvSpPr>
            <p:cNvPr id="3" name="任意多边形 44"/>
            <p:cNvSpPr/>
            <p:nvPr/>
          </p:nvSpPr>
          <p:spPr>
            <a:xfrm>
              <a:off x="-15864" y="3065294"/>
              <a:ext cx="9159865" cy="2078206"/>
            </a:xfrm>
            <a:custGeom>
              <a:avLst/>
              <a:gdLst>
                <a:gd name="connsiteX0" fmla="*/ 0 w 12213154"/>
                <a:gd name="connsiteY0" fmla="*/ 2586699 h 2770197"/>
                <a:gd name="connsiteX1" fmla="*/ 60560 w 12213154"/>
                <a:gd name="connsiteY1" fmla="*/ 2594946 h 2770197"/>
                <a:gd name="connsiteX2" fmla="*/ 2940804 w 12213154"/>
                <a:gd name="connsiteY2" fmla="*/ 2770197 h 2770197"/>
                <a:gd name="connsiteX3" fmla="*/ 0 w 12213154"/>
                <a:gd name="connsiteY3" fmla="*/ 2770197 h 2770197"/>
                <a:gd name="connsiteX4" fmla="*/ 12213154 w 12213154"/>
                <a:gd name="connsiteY4" fmla="*/ 0 h 2770197"/>
                <a:gd name="connsiteX5" fmla="*/ 12213154 w 12213154"/>
                <a:gd name="connsiteY5" fmla="*/ 2770197 h 2770197"/>
                <a:gd name="connsiteX6" fmla="*/ 2940804 w 12213154"/>
                <a:gd name="connsiteY6" fmla="*/ 2770197 h 2770197"/>
                <a:gd name="connsiteX7" fmla="*/ 12191096 w 12213154"/>
                <a:gd name="connsiteY7" fmla="*/ 31262 h 2770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13154" h="2770197">
                  <a:moveTo>
                    <a:pt x="0" y="2586699"/>
                  </a:moveTo>
                  <a:lnTo>
                    <a:pt x="60560" y="2594946"/>
                  </a:lnTo>
                  <a:cubicBezTo>
                    <a:pt x="970428" y="2708841"/>
                    <a:pt x="1937812" y="2770197"/>
                    <a:pt x="2940804" y="2770197"/>
                  </a:cubicBezTo>
                  <a:lnTo>
                    <a:pt x="0" y="2770197"/>
                  </a:lnTo>
                  <a:close/>
                  <a:moveTo>
                    <a:pt x="12213154" y="0"/>
                  </a:moveTo>
                  <a:lnTo>
                    <a:pt x="12213154" y="2770197"/>
                  </a:lnTo>
                  <a:lnTo>
                    <a:pt x="2940804" y="2770197"/>
                  </a:lnTo>
                  <a:cubicBezTo>
                    <a:pt x="7287102" y="2770197"/>
                    <a:pt x="10964770" y="1618062"/>
                    <a:pt x="12191096" y="31262"/>
                  </a:cubicBezTo>
                  <a:close/>
                </a:path>
              </a:pathLst>
            </a:custGeom>
            <a:solidFill>
              <a:srgbClr val="E833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grpSp>
          <p:nvGrpSpPr>
            <p:cNvPr id="4" name="组合 3"/>
            <p:cNvGrpSpPr/>
            <p:nvPr/>
          </p:nvGrpSpPr>
          <p:grpSpPr bwMode="auto">
            <a:xfrm rot="-1291772">
              <a:off x="4773844" y="2066086"/>
              <a:ext cx="921544" cy="1913811"/>
              <a:chOff x="10922634" y="3936050"/>
              <a:chExt cx="1228725" cy="2551748"/>
            </a:xfrm>
          </p:grpSpPr>
          <p:grpSp>
            <p:nvGrpSpPr>
              <p:cNvPr id="36" name="组合 35"/>
              <p:cNvGrpSpPr/>
              <p:nvPr/>
            </p:nvGrpSpPr>
            <p:grpSpPr bwMode="auto">
              <a:xfrm>
                <a:off x="11029950" y="4058923"/>
                <a:ext cx="1033462" cy="2428875"/>
                <a:chOff x="10836275" y="9112251"/>
                <a:chExt cx="1033462" cy="2428875"/>
              </a:xfrm>
            </p:grpSpPr>
            <p:sp>
              <p:nvSpPr>
                <p:cNvPr id="38" name="Freeform 138"/>
                <p:cNvSpPr/>
                <p:nvPr/>
              </p:nvSpPr>
              <p:spPr bwMode="auto">
                <a:xfrm>
                  <a:off x="11343038" y="10083803"/>
                  <a:ext cx="188382" cy="141829"/>
                </a:xfrm>
                <a:custGeom>
                  <a:avLst/>
                  <a:gdLst>
                    <a:gd name="T0" fmla="*/ 0 w 123"/>
                    <a:gd name="T1" fmla="*/ 19 h 91"/>
                    <a:gd name="T2" fmla="*/ 13 w 123"/>
                    <a:gd name="T3" fmla="*/ 91 h 91"/>
                    <a:gd name="T4" fmla="*/ 123 w 123"/>
                    <a:gd name="T5" fmla="*/ 72 h 91"/>
                    <a:gd name="T6" fmla="*/ 109 w 123"/>
                    <a:gd name="T7" fmla="*/ 0 h 91"/>
                    <a:gd name="T8" fmla="*/ 0 w 123"/>
                    <a:gd name="T9" fmla="*/ 19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3" h="91">
                      <a:moveTo>
                        <a:pt x="0" y="19"/>
                      </a:moveTo>
                      <a:lnTo>
                        <a:pt x="13" y="91"/>
                      </a:lnTo>
                      <a:lnTo>
                        <a:pt x="123" y="72"/>
                      </a:lnTo>
                      <a:lnTo>
                        <a:pt x="109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Freeform 139"/>
                <p:cNvSpPr>
                  <a:spLocks noEditPoints="1"/>
                </p:cNvSpPr>
                <p:nvPr/>
              </p:nvSpPr>
              <p:spPr bwMode="auto">
                <a:xfrm>
                  <a:off x="10817190" y="9086938"/>
                  <a:ext cx="766232" cy="931409"/>
                </a:xfrm>
                <a:custGeom>
                  <a:avLst/>
                  <a:gdLst>
                    <a:gd name="T0" fmla="*/ 97 w 182"/>
                    <a:gd name="T1" fmla="*/ 218 h 220"/>
                    <a:gd name="T2" fmla="*/ 119 w 182"/>
                    <a:gd name="T3" fmla="*/ 220 h 220"/>
                    <a:gd name="T4" fmla="*/ 127 w 182"/>
                    <a:gd name="T5" fmla="*/ 220 h 220"/>
                    <a:gd name="T6" fmla="*/ 119 w 182"/>
                    <a:gd name="T7" fmla="*/ 220 h 220"/>
                    <a:gd name="T8" fmla="*/ 97 w 182"/>
                    <a:gd name="T9" fmla="*/ 218 h 220"/>
                    <a:gd name="T10" fmla="*/ 119 w 182"/>
                    <a:gd name="T11" fmla="*/ 0 h 220"/>
                    <a:gd name="T12" fmla="*/ 99 w 182"/>
                    <a:gd name="T13" fmla="*/ 2 h 220"/>
                    <a:gd name="T14" fmla="*/ 11 w 182"/>
                    <a:gd name="T15" fmla="*/ 130 h 220"/>
                    <a:gd name="T16" fmla="*/ 64 w 182"/>
                    <a:gd name="T17" fmla="*/ 205 h 220"/>
                    <a:gd name="T18" fmla="*/ 56 w 182"/>
                    <a:gd name="T19" fmla="*/ 200 h 220"/>
                    <a:gd name="T20" fmla="*/ 182 w 182"/>
                    <a:gd name="T21" fmla="*/ 20 h 220"/>
                    <a:gd name="T22" fmla="*/ 119 w 182"/>
                    <a:gd name="T23" fmla="*/ 0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2" h="220">
                      <a:moveTo>
                        <a:pt x="97" y="218"/>
                      </a:moveTo>
                      <a:cubicBezTo>
                        <a:pt x="104" y="219"/>
                        <a:pt x="111" y="220"/>
                        <a:pt x="119" y="220"/>
                      </a:cubicBezTo>
                      <a:cubicBezTo>
                        <a:pt x="121" y="220"/>
                        <a:pt x="124" y="220"/>
                        <a:pt x="127" y="220"/>
                      </a:cubicBezTo>
                      <a:cubicBezTo>
                        <a:pt x="124" y="220"/>
                        <a:pt x="122" y="220"/>
                        <a:pt x="119" y="220"/>
                      </a:cubicBezTo>
                      <a:cubicBezTo>
                        <a:pt x="112" y="220"/>
                        <a:pt x="104" y="219"/>
                        <a:pt x="97" y="218"/>
                      </a:cubicBezTo>
                      <a:moveTo>
                        <a:pt x="119" y="0"/>
                      </a:moveTo>
                      <a:cubicBezTo>
                        <a:pt x="113" y="0"/>
                        <a:pt x="106" y="1"/>
                        <a:pt x="99" y="2"/>
                      </a:cubicBezTo>
                      <a:cubicBezTo>
                        <a:pt x="40" y="13"/>
                        <a:pt x="0" y="70"/>
                        <a:pt x="11" y="130"/>
                      </a:cubicBezTo>
                      <a:cubicBezTo>
                        <a:pt x="17" y="163"/>
                        <a:pt x="37" y="189"/>
                        <a:pt x="64" y="205"/>
                      </a:cubicBezTo>
                      <a:cubicBezTo>
                        <a:pt x="61" y="204"/>
                        <a:pt x="59" y="202"/>
                        <a:pt x="56" y="200"/>
                      </a:cubicBezTo>
                      <a:cubicBezTo>
                        <a:pt x="182" y="20"/>
                        <a:pt x="182" y="20"/>
                        <a:pt x="182" y="20"/>
                      </a:cubicBezTo>
                      <a:cubicBezTo>
                        <a:pt x="164" y="7"/>
                        <a:pt x="142" y="0"/>
                        <a:pt x="119" y="0"/>
                      </a:cubicBezTo>
                    </a:path>
                  </a:pathLst>
                </a:custGeom>
                <a:solidFill>
                  <a:srgbClr val="C3BBBB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Freeform 140"/>
                <p:cNvSpPr>
                  <a:spLocks noEditPoints="1"/>
                </p:cNvSpPr>
                <p:nvPr/>
              </p:nvSpPr>
              <p:spPr bwMode="auto">
                <a:xfrm>
                  <a:off x="11088379" y="9180850"/>
                  <a:ext cx="751416" cy="842501"/>
                </a:xfrm>
                <a:custGeom>
                  <a:avLst/>
                  <a:gdLst>
                    <a:gd name="T0" fmla="*/ 0 w 180"/>
                    <a:gd name="T1" fmla="*/ 185 h 200"/>
                    <a:gd name="T2" fmla="*/ 33 w 180"/>
                    <a:gd name="T3" fmla="*/ 198 h 200"/>
                    <a:gd name="T4" fmla="*/ 0 w 180"/>
                    <a:gd name="T5" fmla="*/ 185 h 200"/>
                    <a:gd name="T6" fmla="*/ 118 w 180"/>
                    <a:gd name="T7" fmla="*/ 0 h 200"/>
                    <a:gd name="T8" fmla="*/ 118 w 180"/>
                    <a:gd name="T9" fmla="*/ 0 h 200"/>
                    <a:gd name="T10" fmla="*/ 163 w 180"/>
                    <a:gd name="T11" fmla="*/ 70 h 200"/>
                    <a:gd name="T12" fmla="*/ 75 w 180"/>
                    <a:gd name="T13" fmla="*/ 198 h 200"/>
                    <a:gd name="T14" fmla="*/ 63 w 180"/>
                    <a:gd name="T15" fmla="*/ 200 h 200"/>
                    <a:gd name="T16" fmla="*/ 145 w 180"/>
                    <a:gd name="T17" fmla="*/ 153 h 200"/>
                    <a:gd name="T18" fmla="*/ 118 w 180"/>
                    <a:gd name="T19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0" h="200">
                      <a:moveTo>
                        <a:pt x="0" y="185"/>
                      </a:moveTo>
                      <a:cubicBezTo>
                        <a:pt x="10" y="191"/>
                        <a:pt x="22" y="195"/>
                        <a:pt x="33" y="198"/>
                      </a:cubicBezTo>
                      <a:cubicBezTo>
                        <a:pt x="21" y="195"/>
                        <a:pt x="10" y="191"/>
                        <a:pt x="0" y="185"/>
                      </a:cubicBezTo>
                      <a:moveTo>
                        <a:pt x="118" y="0"/>
                      </a:moveTo>
                      <a:cubicBezTo>
                        <a:pt x="118" y="0"/>
                        <a:pt x="118" y="0"/>
                        <a:pt x="118" y="0"/>
                      </a:cubicBezTo>
                      <a:cubicBezTo>
                        <a:pt x="141" y="16"/>
                        <a:pt x="158" y="40"/>
                        <a:pt x="163" y="70"/>
                      </a:cubicBezTo>
                      <a:cubicBezTo>
                        <a:pt x="174" y="130"/>
                        <a:pt x="134" y="187"/>
                        <a:pt x="75" y="198"/>
                      </a:cubicBezTo>
                      <a:cubicBezTo>
                        <a:pt x="71" y="199"/>
                        <a:pt x="67" y="199"/>
                        <a:pt x="63" y="200"/>
                      </a:cubicBezTo>
                      <a:cubicBezTo>
                        <a:pt x="95" y="197"/>
                        <a:pt x="126" y="181"/>
                        <a:pt x="145" y="153"/>
                      </a:cubicBezTo>
                      <a:cubicBezTo>
                        <a:pt x="180" y="103"/>
                        <a:pt x="168" y="34"/>
                        <a:pt x="118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Freeform 141"/>
                <p:cNvSpPr/>
                <p:nvPr/>
              </p:nvSpPr>
              <p:spPr bwMode="auto">
                <a:xfrm>
                  <a:off x="11049072" y="9178727"/>
                  <a:ext cx="761999" cy="840385"/>
                </a:xfrm>
                <a:custGeom>
                  <a:avLst/>
                  <a:gdLst>
                    <a:gd name="T0" fmla="*/ 126 w 182"/>
                    <a:gd name="T1" fmla="*/ 0 h 200"/>
                    <a:gd name="T2" fmla="*/ 0 w 182"/>
                    <a:gd name="T3" fmla="*/ 180 h 200"/>
                    <a:gd name="T4" fmla="*/ 8 w 182"/>
                    <a:gd name="T5" fmla="*/ 185 h 200"/>
                    <a:gd name="T6" fmla="*/ 41 w 182"/>
                    <a:gd name="T7" fmla="*/ 198 h 200"/>
                    <a:gd name="T8" fmla="*/ 63 w 182"/>
                    <a:gd name="T9" fmla="*/ 200 h 200"/>
                    <a:gd name="T10" fmla="*/ 71 w 182"/>
                    <a:gd name="T11" fmla="*/ 200 h 200"/>
                    <a:gd name="T12" fmla="*/ 83 w 182"/>
                    <a:gd name="T13" fmla="*/ 198 h 200"/>
                    <a:gd name="T14" fmla="*/ 171 w 182"/>
                    <a:gd name="T15" fmla="*/ 70 h 200"/>
                    <a:gd name="T16" fmla="*/ 126 w 182"/>
                    <a:gd name="T17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82" h="200">
                      <a:moveTo>
                        <a:pt x="126" y="0"/>
                      </a:moveTo>
                      <a:cubicBezTo>
                        <a:pt x="0" y="180"/>
                        <a:pt x="0" y="180"/>
                        <a:pt x="0" y="180"/>
                      </a:cubicBezTo>
                      <a:cubicBezTo>
                        <a:pt x="3" y="182"/>
                        <a:pt x="5" y="184"/>
                        <a:pt x="8" y="185"/>
                      </a:cubicBezTo>
                      <a:cubicBezTo>
                        <a:pt x="18" y="191"/>
                        <a:pt x="29" y="195"/>
                        <a:pt x="41" y="198"/>
                      </a:cubicBezTo>
                      <a:cubicBezTo>
                        <a:pt x="48" y="199"/>
                        <a:pt x="56" y="200"/>
                        <a:pt x="63" y="200"/>
                      </a:cubicBezTo>
                      <a:cubicBezTo>
                        <a:pt x="66" y="200"/>
                        <a:pt x="68" y="200"/>
                        <a:pt x="71" y="200"/>
                      </a:cubicBezTo>
                      <a:cubicBezTo>
                        <a:pt x="75" y="199"/>
                        <a:pt x="79" y="199"/>
                        <a:pt x="83" y="198"/>
                      </a:cubicBezTo>
                      <a:cubicBezTo>
                        <a:pt x="142" y="187"/>
                        <a:pt x="182" y="130"/>
                        <a:pt x="171" y="70"/>
                      </a:cubicBezTo>
                      <a:cubicBezTo>
                        <a:pt x="166" y="40"/>
                        <a:pt x="149" y="16"/>
                        <a:pt x="126" y="0"/>
                      </a:cubicBezTo>
                    </a:path>
                  </a:pathLst>
                </a:custGeom>
                <a:solidFill>
                  <a:srgbClr val="DBD6D6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Freeform 142"/>
                <p:cNvSpPr/>
                <p:nvPr/>
              </p:nvSpPr>
              <p:spPr bwMode="auto">
                <a:xfrm>
                  <a:off x="11329617" y="10193166"/>
                  <a:ext cx="457199" cy="1299738"/>
                </a:xfrm>
                <a:custGeom>
                  <a:avLst/>
                  <a:gdLst>
                    <a:gd name="T0" fmla="*/ 103 w 109"/>
                    <a:gd name="T1" fmla="*/ 256 h 308"/>
                    <a:gd name="T2" fmla="*/ 53 w 109"/>
                    <a:gd name="T3" fmla="*/ 4 h 308"/>
                    <a:gd name="T4" fmla="*/ 48 w 109"/>
                    <a:gd name="T5" fmla="*/ 0 h 308"/>
                    <a:gd name="T6" fmla="*/ 4 w 109"/>
                    <a:gd name="T7" fmla="*/ 8 h 308"/>
                    <a:gd name="T8" fmla="*/ 0 w 109"/>
                    <a:gd name="T9" fmla="*/ 13 h 308"/>
                    <a:gd name="T10" fmla="*/ 42 w 109"/>
                    <a:gd name="T11" fmla="*/ 267 h 308"/>
                    <a:gd name="T12" fmla="*/ 45 w 109"/>
                    <a:gd name="T13" fmla="*/ 280 h 308"/>
                    <a:gd name="T14" fmla="*/ 81 w 109"/>
                    <a:gd name="T15" fmla="*/ 305 h 308"/>
                    <a:gd name="T16" fmla="*/ 106 w 109"/>
                    <a:gd name="T17" fmla="*/ 269 h 308"/>
                    <a:gd name="T18" fmla="*/ 103 w 109"/>
                    <a:gd name="T19" fmla="*/ 256 h 3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9" h="308">
                      <a:moveTo>
                        <a:pt x="103" y="256"/>
                      </a:moveTo>
                      <a:cubicBezTo>
                        <a:pt x="53" y="4"/>
                        <a:pt x="53" y="4"/>
                        <a:pt x="53" y="4"/>
                      </a:cubicBezTo>
                      <a:cubicBezTo>
                        <a:pt x="53" y="1"/>
                        <a:pt x="51" y="0"/>
                        <a:pt x="48" y="0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2" y="9"/>
                        <a:pt x="0" y="11"/>
                        <a:pt x="0" y="13"/>
                      </a:cubicBezTo>
                      <a:cubicBezTo>
                        <a:pt x="42" y="267"/>
                        <a:pt x="42" y="267"/>
                        <a:pt x="42" y="267"/>
                      </a:cubicBezTo>
                      <a:cubicBezTo>
                        <a:pt x="45" y="280"/>
                        <a:pt x="45" y="280"/>
                        <a:pt x="45" y="280"/>
                      </a:cubicBezTo>
                      <a:cubicBezTo>
                        <a:pt x="48" y="297"/>
                        <a:pt x="64" y="308"/>
                        <a:pt x="81" y="305"/>
                      </a:cubicBezTo>
                      <a:cubicBezTo>
                        <a:pt x="98" y="302"/>
                        <a:pt x="109" y="286"/>
                        <a:pt x="106" y="269"/>
                      </a:cubicBezTo>
                      <a:lnTo>
                        <a:pt x="103" y="256"/>
                      </a:lnTo>
                      <a:close/>
                    </a:path>
                  </a:pathLst>
                </a:custGeom>
                <a:solidFill>
                  <a:srgbClr val="E8333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Freeform 143"/>
                <p:cNvSpPr/>
                <p:nvPr/>
              </p:nvSpPr>
              <p:spPr bwMode="auto">
                <a:xfrm>
                  <a:off x="10847257" y="9074540"/>
                  <a:ext cx="948265" cy="965278"/>
                </a:xfrm>
                <a:custGeom>
                  <a:avLst/>
                  <a:gdLst>
                    <a:gd name="T0" fmla="*/ 94 w 228"/>
                    <a:gd name="T1" fmla="*/ 6 h 228"/>
                    <a:gd name="T2" fmla="*/ 94 w 228"/>
                    <a:gd name="T3" fmla="*/ 1 h 228"/>
                    <a:gd name="T4" fmla="*/ 0 w 228"/>
                    <a:gd name="T5" fmla="*/ 114 h 228"/>
                    <a:gd name="T6" fmla="*/ 1 w 228"/>
                    <a:gd name="T7" fmla="*/ 134 h 228"/>
                    <a:gd name="T8" fmla="*/ 114 w 228"/>
                    <a:gd name="T9" fmla="*/ 228 h 228"/>
                    <a:gd name="T10" fmla="*/ 134 w 228"/>
                    <a:gd name="T11" fmla="*/ 226 h 228"/>
                    <a:gd name="T12" fmla="*/ 228 w 228"/>
                    <a:gd name="T13" fmla="*/ 114 h 228"/>
                    <a:gd name="T14" fmla="*/ 226 w 228"/>
                    <a:gd name="T15" fmla="*/ 94 h 228"/>
                    <a:gd name="T16" fmla="*/ 114 w 228"/>
                    <a:gd name="T17" fmla="*/ 0 h 228"/>
                    <a:gd name="T18" fmla="*/ 94 w 228"/>
                    <a:gd name="T19" fmla="*/ 1 h 228"/>
                    <a:gd name="T20" fmla="*/ 94 w 228"/>
                    <a:gd name="T21" fmla="*/ 6 h 228"/>
                    <a:gd name="T22" fmla="*/ 95 w 228"/>
                    <a:gd name="T23" fmla="*/ 10 h 228"/>
                    <a:gd name="T24" fmla="*/ 114 w 228"/>
                    <a:gd name="T25" fmla="*/ 8 h 228"/>
                    <a:gd name="T26" fmla="*/ 218 w 228"/>
                    <a:gd name="T27" fmla="*/ 95 h 228"/>
                    <a:gd name="T28" fmla="*/ 220 w 228"/>
                    <a:gd name="T29" fmla="*/ 114 h 228"/>
                    <a:gd name="T30" fmla="*/ 133 w 228"/>
                    <a:gd name="T31" fmla="*/ 218 h 228"/>
                    <a:gd name="T32" fmla="*/ 114 w 228"/>
                    <a:gd name="T33" fmla="*/ 220 h 228"/>
                    <a:gd name="T34" fmla="*/ 10 w 228"/>
                    <a:gd name="T35" fmla="*/ 133 h 228"/>
                    <a:gd name="T36" fmla="*/ 8 w 228"/>
                    <a:gd name="T37" fmla="*/ 114 h 228"/>
                    <a:gd name="T38" fmla="*/ 95 w 228"/>
                    <a:gd name="T39" fmla="*/ 10 h 228"/>
                    <a:gd name="T40" fmla="*/ 94 w 228"/>
                    <a:gd name="T41" fmla="*/ 6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28" h="228">
                      <a:moveTo>
                        <a:pt x="94" y="6"/>
                      </a:moveTo>
                      <a:cubicBezTo>
                        <a:pt x="94" y="1"/>
                        <a:pt x="94" y="1"/>
                        <a:pt x="94" y="1"/>
                      </a:cubicBezTo>
                      <a:cubicBezTo>
                        <a:pt x="38" y="12"/>
                        <a:pt x="0" y="60"/>
                        <a:pt x="0" y="114"/>
                      </a:cubicBezTo>
                      <a:cubicBezTo>
                        <a:pt x="0" y="121"/>
                        <a:pt x="0" y="127"/>
                        <a:pt x="1" y="134"/>
                      </a:cubicBezTo>
                      <a:cubicBezTo>
                        <a:pt x="12" y="190"/>
                        <a:pt x="60" y="228"/>
                        <a:pt x="114" y="228"/>
                      </a:cubicBezTo>
                      <a:cubicBezTo>
                        <a:pt x="121" y="228"/>
                        <a:pt x="127" y="228"/>
                        <a:pt x="134" y="226"/>
                      </a:cubicBezTo>
                      <a:cubicBezTo>
                        <a:pt x="190" y="216"/>
                        <a:pt x="228" y="168"/>
                        <a:pt x="228" y="114"/>
                      </a:cubicBezTo>
                      <a:cubicBezTo>
                        <a:pt x="228" y="107"/>
                        <a:pt x="228" y="100"/>
                        <a:pt x="226" y="94"/>
                      </a:cubicBezTo>
                      <a:cubicBezTo>
                        <a:pt x="216" y="38"/>
                        <a:pt x="168" y="0"/>
                        <a:pt x="114" y="0"/>
                      </a:cubicBezTo>
                      <a:cubicBezTo>
                        <a:pt x="107" y="0"/>
                        <a:pt x="100" y="0"/>
                        <a:pt x="94" y="1"/>
                      </a:cubicBezTo>
                      <a:cubicBezTo>
                        <a:pt x="94" y="6"/>
                        <a:pt x="94" y="6"/>
                        <a:pt x="94" y="6"/>
                      </a:cubicBezTo>
                      <a:cubicBezTo>
                        <a:pt x="95" y="10"/>
                        <a:pt x="95" y="10"/>
                        <a:pt x="95" y="10"/>
                      </a:cubicBezTo>
                      <a:cubicBezTo>
                        <a:pt x="101" y="9"/>
                        <a:pt x="108" y="8"/>
                        <a:pt x="114" y="8"/>
                      </a:cubicBezTo>
                      <a:cubicBezTo>
                        <a:pt x="164" y="8"/>
                        <a:pt x="209" y="44"/>
                        <a:pt x="218" y="95"/>
                      </a:cubicBezTo>
                      <a:cubicBezTo>
                        <a:pt x="219" y="101"/>
                        <a:pt x="220" y="108"/>
                        <a:pt x="220" y="114"/>
                      </a:cubicBezTo>
                      <a:cubicBezTo>
                        <a:pt x="220" y="164"/>
                        <a:pt x="184" y="209"/>
                        <a:pt x="133" y="218"/>
                      </a:cubicBezTo>
                      <a:cubicBezTo>
                        <a:pt x="126" y="219"/>
                        <a:pt x="120" y="220"/>
                        <a:pt x="114" y="220"/>
                      </a:cubicBezTo>
                      <a:cubicBezTo>
                        <a:pt x="64" y="220"/>
                        <a:pt x="19" y="184"/>
                        <a:pt x="10" y="133"/>
                      </a:cubicBezTo>
                      <a:cubicBezTo>
                        <a:pt x="9" y="126"/>
                        <a:pt x="8" y="120"/>
                        <a:pt x="8" y="114"/>
                      </a:cubicBezTo>
                      <a:cubicBezTo>
                        <a:pt x="8" y="64"/>
                        <a:pt x="44" y="19"/>
                        <a:pt x="95" y="10"/>
                      </a:cubicBezTo>
                      <a:lnTo>
                        <a:pt x="94" y="6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7" name="Freeform 144"/>
              <p:cNvSpPr>
                <a:spLocks noEditPoints="1"/>
              </p:cNvSpPr>
              <p:nvPr/>
            </p:nvSpPr>
            <p:spPr bwMode="auto">
              <a:xfrm>
                <a:off x="10893650" y="3930951"/>
                <a:ext cx="1257298" cy="1212949"/>
              </a:xfrm>
              <a:custGeom>
                <a:avLst/>
                <a:gdLst>
                  <a:gd name="T0" fmla="*/ 121 w 290"/>
                  <a:gd name="T1" fmla="*/ 14 h 290"/>
                  <a:gd name="T2" fmla="*/ 14 w 290"/>
                  <a:gd name="T3" fmla="*/ 169 h 290"/>
                  <a:gd name="T4" fmla="*/ 169 w 290"/>
                  <a:gd name="T5" fmla="*/ 276 h 290"/>
                  <a:gd name="T6" fmla="*/ 276 w 290"/>
                  <a:gd name="T7" fmla="*/ 121 h 290"/>
                  <a:gd name="T8" fmla="*/ 121 w 290"/>
                  <a:gd name="T9" fmla="*/ 14 h 290"/>
                  <a:gd name="T10" fmla="*/ 165 w 290"/>
                  <a:gd name="T11" fmla="*/ 253 h 290"/>
                  <a:gd name="T12" fmla="*/ 37 w 290"/>
                  <a:gd name="T13" fmla="*/ 165 h 290"/>
                  <a:gd name="T14" fmla="*/ 125 w 290"/>
                  <a:gd name="T15" fmla="*/ 37 h 290"/>
                  <a:gd name="T16" fmla="*/ 253 w 290"/>
                  <a:gd name="T17" fmla="*/ 125 h 290"/>
                  <a:gd name="T18" fmla="*/ 165 w 290"/>
                  <a:gd name="T19" fmla="*/ 253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0" h="290">
                    <a:moveTo>
                      <a:pt x="121" y="14"/>
                    </a:moveTo>
                    <a:cubicBezTo>
                      <a:pt x="49" y="27"/>
                      <a:pt x="0" y="96"/>
                      <a:pt x="14" y="169"/>
                    </a:cubicBezTo>
                    <a:cubicBezTo>
                      <a:pt x="27" y="241"/>
                      <a:pt x="96" y="290"/>
                      <a:pt x="169" y="276"/>
                    </a:cubicBezTo>
                    <a:cubicBezTo>
                      <a:pt x="241" y="263"/>
                      <a:pt x="290" y="194"/>
                      <a:pt x="276" y="121"/>
                    </a:cubicBezTo>
                    <a:cubicBezTo>
                      <a:pt x="263" y="49"/>
                      <a:pt x="194" y="0"/>
                      <a:pt x="121" y="14"/>
                    </a:cubicBezTo>
                    <a:close/>
                    <a:moveTo>
                      <a:pt x="165" y="253"/>
                    </a:moveTo>
                    <a:cubicBezTo>
                      <a:pt x="105" y="264"/>
                      <a:pt x="48" y="224"/>
                      <a:pt x="37" y="165"/>
                    </a:cubicBezTo>
                    <a:cubicBezTo>
                      <a:pt x="26" y="105"/>
                      <a:pt x="66" y="48"/>
                      <a:pt x="125" y="37"/>
                    </a:cubicBezTo>
                    <a:cubicBezTo>
                      <a:pt x="185" y="26"/>
                      <a:pt x="242" y="66"/>
                      <a:pt x="253" y="125"/>
                    </a:cubicBezTo>
                    <a:cubicBezTo>
                      <a:pt x="264" y="185"/>
                      <a:pt x="224" y="242"/>
                      <a:pt x="165" y="253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组合 4"/>
            <p:cNvGrpSpPr/>
            <p:nvPr userDrawn="1"/>
          </p:nvGrpSpPr>
          <p:grpSpPr bwMode="auto">
            <a:xfrm>
              <a:off x="430510" y="207562"/>
              <a:ext cx="4114201" cy="4454107"/>
              <a:chOff x="430510" y="207562"/>
              <a:chExt cx="4114201" cy="4454107"/>
            </a:xfrm>
          </p:grpSpPr>
          <p:pic>
            <p:nvPicPr>
              <p:cNvPr id="8" name="图片 7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510" y="1066209"/>
                <a:ext cx="4114201" cy="3306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图片 8" descr="1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1920000">
                <a:off x="1563427" y="207562"/>
                <a:ext cx="1714024" cy="1906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0" name="组合 9"/>
              <p:cNvGrpSpPr/>
              <p:nvPr/>
            </p:nvGrpSpPr>
            <p:grpSpPr bwMode="auto">
              <a:xfrm rot="6000000">
                <a:off x="1331569" y="3487054"/>
                <a:ext cx="1496301" cy="852930"/>
                <a:chOff x="8510587" y="13255626"/>
                <a:chExt cx="3071813" cy="1751013"/>
              </a:xfrm>
            </p:grpSpPr>
            <p:sp>
              <p:nvSpPr>
                <p:cNvPr id="20" name="Freeform 105"/>
                <p:cNvSpPr>
                  <a:spLocks noEditPoints="1"/>
                </p:cNvSpPr>
                <p:nvPr/>
              </p:nvSpPr>
              <p:spPr bwMode="auto">
                <a:xfrm>
                  <a:off x="8568726" y="13258321"/>
                  <a:ext cx="3014856" cy="1623000"/>
                </a:xfrm>
                <a:custGeom>
                  <a:avLst/>
                  <a:gdLst>
                    <a:gd name="T0" fmla="*/ 0 w 711"/>
                    <a:gd name="T1" fmla="*/ 82 h 381"/>
                    <a:gd name="T2" fmla="*/ 675 w 711"/>
                    <a:gd name="T3" fmla="*/ 381 h 381"/>
                    <a:gd name="T4" fmla="*/ 711 w 711"/>
                    <a:gd name="T5" fmla="*/ 299 h 381"/>
                    <a:gd name="T6" fmla="*/ 36 w 711"/>
                    <a:gd name="T7" fmla="*/ 0 h 381"/>
                    <a:gd name="T8" fmla="*/ 0 w 711"/>
                    <a:gd name="T9" fmla="*/ 82 h 381"/>
                    <a:gd name="T10" fmla="*/ 641 w 711"/>
                    <a:gd name="T11" fmla="*/ 317 h 381"/>
                    <a:gd name="T12" fmla="*/ 662 w 711"/>
                    <a:gd name="T13" fmla="*/ 308 h 381"/>
                    <a:gd name="T14" fmla="*/ 671 w 711"/>
                    <a:gd name="T15" fmla="*/ 330 h 381"/>
                    <a:gd name="T16" fmla="*/ 649 w 711"/>
                    <a:gd name="T17" fmla="*/ 338 h 381"/>
                    <a:gd name="T18" fmla="*/ 641 w 711"/>
                    <a:gd name="T19" fmla="*/ 317 h 3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11" h="381">
                      <a:moveTo>
                        <a:pt x="0" y="82"/>
                      </a:moveTo>
                      <a:cubicBezTo>
                        <a:pt x="675" y="381"/>
                        <a:pt x="675" y="381"/>
                        <a:pt x="675" y="381"/>
                      </a:cubicBezTo>
                      <a:cubicBezTo>
                        <a:pt x="711" y="299"/>
                        <a:pt x="711" y="299"/>
                        <a:pt x="711" y="299"/>
                      </a:cubicBezTo>
                      <a:cubicBezTo>
                        <a:pt x="36" y="0"/>
                        <a:pt x="36" y="0"/>
                        <a:pt x="36" y="0"/>
                      </a:cubicBezTo>
                      <a:lnTo>
                        <a:pt x="0" y="82"/>
                      </a:lnTo>
                      <a:close/>
                      <a:moveTo>
                        <a:pt x="641" y="317"/>
                      </a:moveTo>
                      <a:cubicBezTo>
                        <a:pt x="644" y="308"/>
                        <a:pt x="654" y="305"/>
                        <a:pt x="662" y="308"/>
                      </a:cubicBezTo>
                      <a:cubicBezTo>
                        <a:pt x="671" y="312"/>
                        <a:pt x="674" y="322"/>
                        <a:pt x="671" y="330"/>
                      </a:cubicBezTo>
                      <a:cubicBezTo>
                        <a:pt x="667" y="338"/>
                        <a:pt x="657" y="342"/>
                        <a:pt x="649" y="338"/>
                      </a:cubicBezTo>
                      <a:cubicBezTo>
                        <a:pt x="641" y="335"/>
                        <a:pt x="637" y="325"/>
                        <a:pt x="641" y="317"/>
                      </a:cubicBezTo>
                      <a:close/>
                    </a:path>
                  </a:pathLst>
                </a:custGeom>
                <a:solidFill>
                  <a:srgbClr val="00D3D3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Freeform 106"/>
                <p:cNvSpPr/>
                <p:nvPr/>
              </p:nvSpPr>
              <p:spPr bwMode="auto">
                <a:xfrm>
                  <a:off x="10104189" y="13911120"/>
                  <a:ext cx="149928" cy="228133"/>
                </a:xfrm>
                <a:custGeom>
                  <a:avLst/>
                  <a:gdLst>
                    <a:gd name="T0" fmla="*/ 0 w 94"/>
                    <a:gd name="T1" fmla="*/ 118 h 137"/>
                    <a:gd name="T2" fmla="*/ 43 w 94"/>
                    <a:gd name="T3" fmla="*/ 137 h 137"/>
                    <a:gd name="T4" fmla="*/ 94 w 94"/>
                    <a:gd name="T5" fmla="*/ 19 h 137"/>
                    <a:gd name="T6" fmla="*/ 54 w 94"/>
                    <a:gd name="T7" fmla="*/ 0 h 137"/>
                    <a:gd name="T8" fmla="*/ 0 w 94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4" y="19"/>
                      </a:lnTo>
                      <a:lnTo>
                        <a:pt x="54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Freeform 107"/>
                <p:cNvSpPr/>
                <p:nvPr/>
              </p:nvSpPr>
              <p:spPr bwMode="auto">
                <a:xfrm>
                  <a:off x="9932980" y="13828977"/>
                  <a:ext cx="146668" cy="215096"/>
                </a:xfrm>
                <a:custGeom>
                  <a:avLst/>
                  <a:gdLst>
                    <a:gd name="T0" fmla="*/ 0 w 93"/>
                    <a:gd name="T1" fmla="*/ 118 h 137"/>
                    <a:gd name="T2" fmla="*/ 42 w 93"/>
                    <a:gd name="T3" fmla="*/ 137 h 137"/>
                    <a:gd name="T4" fmla="*/ 93 w 93"/>
                    <a:gd name="T5" fmla="*/ 19 h 137"/>
                    <a:gd name="T6" fmla="*/ 50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2" y="137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Freeform 108"/>
                <p:cNvSpPr/>
                <p:nvPr/>
              </p:nvSpPr>
              <p:spPr bwMode="auto">
                <a:xfrm>
                  <a:off x="9754459" y="13843980"/>
                  <a:ext cx="146670" cy="224875"/>
                </a:xfrm>
                <a:custGeom>
                  <a:avLst/>
                  <a:gdLst>
                    <a:gd name="T0" fmla="*/ 0 w 93"/>
                    <a:gd name="T1" fmla="*/ 118 h 137"/>
                    <a:gd name="T2" fmla="*/ 43 w 93"/>
                    <a:gd name="T3" fmla="*/ 137 h 137"/>
                    <a:gd name="T4" fmla="*/ 93 w 93"/>
                    <a:gd name="T5" fmla="*/ 19 h 137"/>
                    <a:gd name="T6" fmla="*/ 51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Freeform 109"/>
                <p:cNvSpPr/>
                <p:nvPr/>
              </p:nvSpPr>
              <p:spPr bwMode="auto">
                <a:xfrm>
                  <a:off x="9572440" y="13753292"/>
                  <a:ext cx="149928" cy="218354"/>
                </a:xfrm>
                <a:custGeom>
                  <a:avLst/>
                  <a:gdLst>
                    <a:gd name="T0" fmla="*/ 0 w 94"/>
                    <a:gd name="T1" fmla="*/ 115 h 133"/>
                    <a:gd name="T2" fmla="*/ 40 w 94"/>
                    <a:gd name="T3" fmla="*/ 133 h 133"/>
                    <a:gd name="T4" fmla="*/ 94 w 94"/>
                    <a:gd name="T5" fmla="*/ 19 h 133"/>
                    <a:gd name="T6" fmla="*/ 51 w 94"/>
                    <a:gd name="T7" fmla="*/ 0 h 133"/>
                    <a:gd name="T8" fmla="*/ 0 w 94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5"/>
                      </a:moveTo>
                      <a:lnTo>
                        <a:pt x="40" y="133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Freeform 110"/>
                <p:cNvSpPr/>
                <p:nvPr/>
              </p:nvSpPr>
              <p:spPr bwMode="auto">
                <a:xfrm>
                  <a:off x="9399814" y="13651717"/>
                  <a:ext cx="146668" cy="228133"/>
                </a:xfrm>
                <a:custGeom>
                  <a:avLst/>
                  <a:gdLst>
                    <a:gd name="T0" fmla="*/ 0 w 93"/>
                    <a:gd name="T1" fmla="*/ 115 h 133"/>
                    <a:gd name="T2" fmla="*/ 42 w 93"/>
                    <a:gd name="T3" fmla="*/ 133 h 133"/>
                    <a:gd name="T4" fmla="*/ 93 w 93"/>
                    <a:gd name="T5" fmla="*/ 18 h 133"/>
                    <a:gd name="T6" fmla="*/ 53 w 93"/>
                    <a:gd name="T7" fmla="*/ 0 h 133"/>
                    <a:gd name="T8" fmla="*/ 0 w 93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5"/>
                      </a:moveTo>
                      <a:lnTo>
                        <a:pt x="42" y="133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Freeform 111"/>
                <p:cNvSpPr/>
                <p:nvPr/>
              </p:nvSpPr>
              <p:spPr bwMode="auto">
                <a:xfrm>
                  <a:off x="9235186" y="13584723"/>
                  <a:ext cx="146668" cy="221614"/>
                </a:xfrm>
                <a:custGeom>
                  <a:avLst/>
                  <a:gdLst>
                    <a:gd name="T0" fmla="*/ 0 w 93"/>
                    <a:gd name="T1" fmla="*/ 117 h 136"/>
                    <a:gd name="T2" fmla="*/ 43 w 93"/>
                    <a:gd name="T3" fmla="*/ 136 h 136"/>
                    <a:gd name="T4" fmla="*/ 93 w 93"/>
                    <a:gd name="T5" fmla="*/ 18 h 136"/>
                    <a:gd name="T6" fmla="*/ 53 w 93"/>
                    <a:gd name="T7" fmla="*/ 0 h 136"/>
                    <a:gd name="T8" fmla="*/ 0 w 93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Freeform 112"/>
                <p:cNvSpPr/>
                <p:nvPr/>
              </p:nvSpPr>
              <p:spPr bwMode="auto">
                <a:xfrm>
                  <a:off x="9056844" y="13513267"/>
                  <a:ext cx="149928" cy="218354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Freeform 113"/>
                <p:cNvSpPr/>
                <p:nvPr/>
              </p:nvSpPr>
              <p:spPr bwMode="auto">
                <a:xfrm>
                  <a:off x="8910063" y="13376962"/>
                  <a:ext cx="149928" cy="215096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Freeform 114"/>
                <p:cNvSpPr/>
                <p:nvPr/>
              </p:nvSpPr>
              <p:spPr bwMode="auto">
                <a:xfrm>
                  <a:off x="8744326" y="13300572"/>
                  <a:ext cx="146670" cy="215096"/>
                </a:xfrm>
                <a:custGeom>
                  <a:avLst/>
                  <a:gdLst>
                    <a:gd name="T0" fmla="*/ 0 w 93"/>
                    <a:gd name="T1" fmla="*/ 115 h 134"/>
                    <a:gd name="T2" fmla="*/ 40 w 93"/>
                    <a:gd name="T3" fmla="*/ 134 h 134"/>
                    <a:gd name="T4" fmla="*/ 93 w 93"/>
                    <a:gd name="T5" fmla="*/ 19 h 134"/>
                    <a:gd name="T6" fmla="*/ 50 w 93"/>
                    <a:gd name="T7" fmla="*/ 0 h 134"/>
                    <a:gd name="T8" fmla="*/ 0 w 93"/>
                    <a:gd name="T9" fmla="*/ 115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4">
                      <a:moveTo>
                        <a:pt x="0" y="115"/>
                      </a:moveTo>
                      <a:lnTo>
                        <a:pt x="40" y="134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Freeform 115"/>
                <p:cNvSpPr/>
                <p:nvPr/>
              </p:nvSpPr>
              <p:spPr bwMode="auto">
                <a:xfrm>
                  <a:off x="10949676" y="14337508"/>
                  <a:ext cx="153186" cy="218354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3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3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Freeform 116"/>
                <p:cNvSpPr/>
                <p:nvPr/>
              </p:nvSpPr>
              <p:spPr bwMode="auto">
                <a:xfrm>
                  <a:off x="10785354" y="14270771"/>
                  <a:ext cx="149928" cy="215096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1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Freeform 117"/>
                <p:cNvSpPr/>
                <p:nvPr/>
              </p:nvSpPr>
              <p:spPr bwMode="auto">
                <a:xfrm>
                  <a:off x="10616288" y="14201477"/>
                  <a:ext cx="149928" cy="237911"/>
                </a:xfrm>
                <a:custGeom>
                  <a:avLst/>
                  <a:gdLst>
                    <a:gd name="T0" fmla="*/ 0 w 94"/>
                    <a:gd name="T1" fmla="*/ 118 h 136"/>
                    <a:gd name="T2" fmla="*/ 43 w 94"/>
                    <a:gd name="T3" fmla="*/ 136 h 136"/>
                    <a:gd name="T4" fmla="*/ 94 w 94"/>
                    <a:gd name="T5" fmla="*/ 19 h 136"/>
                    <a:gd name="T6" fmla="*/ 51 w 94"/>
                    <a:gd name="T7" fmla="*/ 0 h 136"/>
                    <a:gd name="T8" fmla="*/ 0 w 94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Freeform 118"/>
                <p:cNvSpPr/>
                <p:nvPr/>
              </p:nvSpPr>
              <p:spPr bwMode="auto">
                <a:xfrm>
                  <a:off x="10448634" y="14164649"/>
                  <a:ext cx="149928" cy="211838"/>
                </a:xfrm>
                <a:custGeom>
                  <a:avLst/>
                  <a:gdLst>
                    <a:gd name="T0" fmla="*/ 0 w 93"/>
                    <a:gd name="T1" fmla="*/ 114 h 133"/>
                    <a:gd name="T2" fmla="*/ 40 w 93"/>
                    <a:gd name="T3" fmla="*/ 133 h 133"/>
                    <a:gd name="T4" fmla="*/ 93 w 93"/>
                    <a:gd name="T5" fmla="*/ 18 h 133"/>
                    <a:gd name="T6" fmla="*/ 50 w 93"/>
                    <a:gd name="T7" fmla="*/ 0 h 133"/>
                    <a:gd name="T8" fmla="*/ 0 w 93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4"/>
                      </a:moveTo>
                      <a:lnTo>
                        <a:pt x="40" y="133"/>
                      </a:lnTo>
                      <a:lnTo>
                        <a:pt x="93" y="18"/>
                      </a:lnTo>
                      <a:lnTo>
                        <a:pt x="50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Freeform 119"/>
                <p:cNvSpPr/>
                <p:nvPr/>
              </p:nvSpPr>
              <p:spPr bwMode="auto">
                <a:xfrm>
                  <a:off x="10269280" y="14067208"/>
                  <a:ext cx="149928" cy="211836"/>
                </a:xfrm>
                <a:custGeom>
                  <a:avLst/>
                  <a:gdLst>
                    <a:gd name="T0" fmla="*/ 0 w 94"/>
                    <a:gd name="T1" fmla="*/ 114 h 133"/>
                    <a:gd name="T2" fmla="*/ 43 w 94"/>
                    <a:gd name="T3" fmla="*/ 133 h 133"/>
                    <a:gd name="T4" fmla="*/ 94 w 94"/>
                    <a:gd name="T5" fmla="*/ 18 h 133"/>
                    <a:gd name="T6" fmla="*/ 53 w 94"/>
                    <a:gd name="T7" fmla="*/ 0 h 133"/>
                    <a:gd name="T8" fmla="*/ 0 w 94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4"/>
                      </a:moveTo>
                      <a:lnTo>
                        <a:pt x="43" y="133"/>
                      </a:lnTo>
                      <a:lnTo>
                        <a:pt x="94" y="18"/>
                      </a:lnTo>
                      <a:lnTo>
                        <a:pt x="5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Freeform 120"/>
                <p:cNvSpPr/>
                <p:nvPr/>
              </p:nvSpPr>
              <p:spPr bwMode="auto">
                <a:xfrm>
                  <a:off x="8476588" y="13655303"/>
                  <a:ext cx="2959449" cy="1440494"/>
                </a:xfrm>
                <a:custGeom>
                  <a:avLst/>
                  <a:gdLst>
                    <a:gd name="T0" fmla="*/ 0 w 1839"/>
                    <a:gd name="T1" fmla="*/ 85 h 884"/>
                    <a:gd name="T2" fmla="*/ 1801 w 1839"/>
                    <a:gd name="T3" fmla="*/ 884 h 884"/>
                    <a:gd name="T4" fmla="*/ 1839 w 1839"/>
                    <a:gd name="T5" fmla="*/ 799 h 884"/>
                    <a:gd name="T6" fmla="*/ 40 w 1839"/>
                    <a:gd name="T7" fmla="*/ 0 h 884"/>
                    <a:gd name="T8" fmla="*/ 0 w 1839"/>
                    <a:gd name="T9" fmla="*/ 85 h 8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39" h="884">
                      <a:moveTo>
                        <a:pt x="0" y="85"/>
                      </a:moveTo>
                      <a:lnTo>
                        <a:pt x="1801" y="884"/>
                      </a:lnTo>
                      <a:lnTo>
                        <a:pt x="1839" y="799"/>
                      </a:lnTo>
                      <a:lnTo>
                        <a:pt x="40" y="0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009AA0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1" name="组合 10"/>
              <p:cNvGrpSpPr>
                <a:grpSpLocks noChangeAspect="1"/>
              </p:cNvGrpSpPr>
              <p:nvPr/>
            </p:nvGrpSpPr>
            <p:grpSpPr bwMode="auto">
              <a:xfrm rot="1440000">
                <a:off x="1780531" y="3987921"/>
                <a:ext cx="2023324" cy="275820"/>
                <a:chOff x="7840662" y="3743961"/>
                <a:chExt cx="3330575" cy="454025"/>
              </a:xfrm>
            </p:grpSpPr>
            <p:sp>
              <p:nvSpPr>
                <p:cNvPr id="12" name="Freeform 97"/>
                <p:cNvSpPr/>
                <p:nvPr/>
              </p:nvSpPr>
              <p:spPr bwMode="auto">
                <a:xfrm>
                  <a:off x="8487099" y="3808511"/>
                  <a:ext cx="1978166" cy="337127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79C5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Freeform 98"/>
                <p:cNvSpPr/>
                <p:nvPr/>
              </p:nvSpPr>
              <p:spPr bwMode="auto">
                <a:xfrm>
                  <a:off x="8487099" y="3808511"/>
                  <a:ext cx="1978166" cy="337127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Freeform 99"/>
                <p:cNvSpPr/>
                <p:nvPr/>
              </p:nvSpPr>
              <p:spPr bwMode="auto">
                <a:xfrm>
                  <a:off x="10843374" y="3745238"/>
                  <a:ext cx="324033" cy="452115"/>
                </a:xfrm>
                <a:custGeom>
                  <a:avLst/>
                  <a:gdLst>
                    <a:gd name="T0" fmla="*/ 1 w 77"/>
                    <a:gd name="T1" fmla="*/ 19 h 107"/>
                    <a:gd name="T2" fmla="*/ 0 w 77"/>
                    <a:gd name="T3" fmla="*/ 91 h 107"/>
                    <a:gd name="T4" fmla="*/ 74 w 77"/>
                    <a:gd name="T5" fmla="*/ 53 h 107"/>
                    <a:gd name="T6" fmla="*/ 1 w 77"/>
                    <a:gd name="T7" fmla="*/ 19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7" h="107">
                      <a:moveTo>
                        <a:pt x="1" y="19"/>
                      </a:move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0" y="91"/>
                        <a:pt x="72" y="107"/>
                        <a:pt x="74" y="53"/>
                      </a:cubicBezTo>
                      <a:cubicBezTo>
                        <a:pt x="77" y="0"/>
                        <a:pt x="1" y="19"/>
                        <a:pt x="1" y="19"/>
                      </a:cubicBezTo>
                      <a:close/>
                    </a:path>
                  </a:pathLst>
                </a:custGeom>
                <a:solidFill>
                  <a:srgbClr val="F2798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pic>
              <p:nvPicPr>
                <p:cNvPr id="15" name="Picture 100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7725" y="3824924"/>
                  <a:ext cx="2033588" cy="228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" name="Freeform 101"/>
                <p:cNvSpPr/>
                <p:nvPr/>
              </p:nvSpPr>
              <p:spPr bwMode="auto">
                <a:xfrm>
                  <a:off x="10460140" y="3814697"/>
                  <a:ext cx="431173" cy="329286"/>
                </a:xfrm>
                <a:custGeom>
                  <a:avLst/>
                  <a:gdLst>
                    <a:gd name="T0" fmla="*/ 0 w 272"/>
                    <a:gd name="T1" fmla="*/ 235 h 240"/>
                    <a:gd name="T2" fmla="*/ 270 w 272"/>
                    <a:gd name="T3" fmla="*/ 240 h 240"/>
                    <a:gd name="T4" fmla="*/ 272 w 272"/>
                    <a:gd name="T5" fmla="*/ 5 h 240"/>
                    <a:gd name="T6" fmla="*/ 3 w 272"/>
                    <a:gd name="T7" fmla="*/ 0 h 240"/>
                    <a:gd name="T8" fmla="*/ 0 w 272"/>
                    <a:gd name="T9" fmla="*/ 235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2" h="240">
                      <a:moveTo>
                        <a:pt x="0" y="235"/>
                      </a:moveTo>
                      <a:lnTo>
                        <a:pt x="270" y="240"/>
                      </a:lnTo>
                      <a:lnTo>
                        <a:pt x="272" y="5"/>
                      </a:lnTo>
                      <a:lnTo>
                        <a:pt x="3" y="0"/>
                      </a:lnTo>
                      <a:lnTo>
                        <a:pt x="0" y="235"/>
                      </a:lnTo>
                      <a:close/>
                    </a:path>
                  </a:pathLst>
                </a:custGeom>
                <a:solidFill>
                  <a:srgbClr val="85937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Freeform 102"/>
                <p:cNvSpPr/>
                <p:nvPr/>
              </p:nvSpPr>
              <p:spPr bwMode="auto">
                <a:xfrm>
                  <a:off x="10471202" y="3946511"/>
                  <a:ext cx="415493" cy="182937"/>
                </a:xfrm>
                <a:custGeom>
                  <a:avLst/>
                  <a:gdLst>
                    <a:gd name="T0" fmla="*/ 0 w 262"/>
                    <a:gd name="T1" fmla="*/ 114 h 117"/>
                    <a:gd name="T2" fmla="*/ 262 w 262"/>
                    <a:gd name="T3" fmla="*/ 117 h 117"/>
                    <a:gd name="T4" fmla="*/ 262 w 262"/>
                    <a:gd name="T5" fmla="*/ 5 h 117"/>
                    <a:gd name="T6" fmla="*/ 3 w 262"/>
                    <a:gd name="T7" fmla="*/ 0 h 117"/>
                    <a:gd name="T8" fmla="*/ 0 w 262"/>
                    <a:gd name="T9" fmla="*/ 114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2" h="117">
                      <a:moveTo>
                        <a:pt x="0" y="114"/>
                      </a:moveTo>
                      <a:lnTo>
                        <a:pt x="262" y="117"/>
                      </a:lnTo>
                      <a:lnTo>
                        <a:pt x="262" y="5"/>
                      </a:lnTo>
                      <a:lnTo>
                        <a:pt x="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9DA597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Freeform 103"/>
                <p:cNvSpPr/>
                <p:nvPr/>
              </p:nvSpPr>
              <p:spPr bwMode="auto">
                <a:xfrm>
                  <a:off x="8090880" y="3783309"/>
                  <a:ext cx="397201" cy="305765"/>
                </a:xfrm>
                <a:custGeom>
                  <a:avLst/>
                  <a:gdLst>
                    <a:gd name="T0" fmla="*/ 0 w 250"/>
                    <a:gd name="T1" fmla="*/ 133 h 219"/>
                    <a:gd name="T2" fmla="*/ 248 w 250"/>
                    <a:gd name="T3" fmla="*/ 219 h 219"/>
                    <a:gd name="T4" fmla="*/ 250 w 250"/>
                    <a:gd name="T5" fmla="*/ 0 h 219"/>
                    <a:gd name="T6" fmla="*/ 0 w 250"/>
                    <a:gd name="T7" fmla="*/ 64 h 219"/>
                    <a:gd name="T8" fmla="*/ 0 w 250"/>
                    <a:gd name="T9" fmla="*/ 133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219">
                      <a:moveTo>
                        <a:pt x="0" y="133"/>
                      </a:moveTo>
                      <a:lnTo>
                        <a:pt x="248" y="219"/>
                      </a:lnTo>
                      <a:lnTo>
                        <a:pt x="250" y="0"/>
                      </a:lnTo>
                      <a:lnTo>
                        <a:pt x="0" y="64"/>
                      </a:lnTo>
                      <a:lnTo>
                        <a:pt x="0" y="133"/>
                      </a:lnTo>
                      <a:close/>
                    </a:path>
                  </a:pathLst>
                </a:custGeom>
                <a:solidFill>
                  <a:srgbClr val="F4B68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Freeform 104"/>
                <p:cNvSpPr/>
                <p:nvPr/>
              </p:nvSpPr>
              <p:spPr bwMode="auto">
                <a:xfrm>
                  <a:off x="7841400" y="3863345"/>
                  <a:ext cx="250864" cy="109762"/>
                </a:xfrm>
                <a:custGeom>
                  <a:avLst/>
                  <a:gdLst>
                    <a:gd name="T0" fmla="*/ 0 w 59"/>
                    <a:gd name="T1" fmla="*/ 13 h 28"/>
                    <a:gd name="T2" fmla="*/ 59 w 59"/>
                    <a:gd name="T3" fmla="*/ 28 h 28"/>
                    <a:gd name="T4" fmla="*/ 59 w 59"/>
                    <a:gd name="T5" fmla="*/ 2 h 28"/>
                    <a:gd name="T6" fmla="*/ 0 w 59"/>
                    <a:gd name="T7" fmla="*/ 13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" h="28">
                      <a:moveTo>
                        <a:pt x="0" y="13"/>
                      </a:moveTo>
                      <a:cubicBezTo>
                        <a:pt x="0" y="26"/>
                        <a:pt x="59" y="28"/>
                        <a:pt x="59" y="28"/>
                      </a:cubicBezTo>
                      <a:cubicBezTo>
                        <a:pt x="59" y="2"/>
                        <a:pt x="59" y="2"/>
                        <a:pt x="59" y="2"/>
                      </a:cubicBezTo>
                      <a:cubicBezTo>
                        <a:pt x="59" y="2"/>
                        <a:pt x="0" y="0"/>
                        <a:pt x="0" y="13"/>
                      </a:cubicBezTo>
                      <a:close/>
                    </a:path>
                  </a:pathLst>
                </a:custGeom>
                <a:solidFill>
                  <a:srgbClr val="5D5D5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6" name="文本框 5"/>
            <p:cNvSpPr txBox="1">
              <a:spLocks noChangeArrowheads="1"/>
            </p:cNvSpPr>
            <p:nvPr/>
          </p:nvSpPr>
          <p:spPr bwMode="auto">
            <a:xfrm>
              <a:off x="4770444" y="2144469"/>
              <a:ext cx="3900483" cy="9240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en-US" altLang="zh-CN" sz="5400" b="1">
                  <a:solidFill>
                    <a:srgbClr val="404040"/>
                  </a:solidFill>
                  <a:latin typeface="方正粗黑繁体" panose="03000509000000000000" charset="-122"/>
                  <a:ea typeface="方正粗黑繁体" panose="03000509000000000000" charset="-122"/>
                  <a:cs typeface="Times New Roman" panose="02020603050405020304" pitchFamily="18" charset="0"/>
                </a:rPr>
                <a:t>THANKS</a:t>
              </a:r>
              <a:endParaRPr lang="zh-CN" altLang="en-US" sz="5400" b="1">
                <a:solidFill>
                  <a:srgbClr val="404040"/>
                </a:solidFill>
                <a:latin typeface="方正粗黑繁体" panose="03000509000000000000" charset="-122"/>
                <a:ea typeface="方正粗黑繁体" panose="03000509000000000000" charset="-122"/>
                <a:cs typeface="Times New Roman" panose="02020603050405020304" pitchFamily="18" charset="0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8432" y="913572"/>
              <a:ext cx="2045984" cy="10889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C3509AD8-7AB0-4606-B2EF-618F9D2E111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文本框 1"/>
          <p:cNvSpPr txBox="1">
            <a:spLocks noChangeArrowheads="1"/>
          </p:cNvSpPr>
          <p:nvPr/>
        </p:nvSpPr>
        <p:spPr bwMode="auto">
          <a:xfrm>
            <a:off x="971550" y="1925638"/>
            <a:ext cx="51847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lt"/>
              </a:rPr>
              <a:t>乘、除法的意义和各部分间的关系</a:t>
            </a:r>
          </a:p>
        </p:txBody>
      </p:sp>
      <p:sp>
        <p:nvSpPr>
          <p:cNvPr id="9219" name="副标题 6"/>
          <p:cNvSpPr txBox="1">
            <a:spLocks noChangeArrowheads="1"/>
          </p:cNvSpPr>
          <p:nvPr/>
        </p:nvSpPr>
        <p:spPr bwMode="auto">
          <a:xfrm>
            <a:off x="2232025" y="3414713"/>
            <a:ext cx="24479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  <p:pic>
        <p:nvPicPr>
          <p:cNvPr id="9220" name="图片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143364"/>
            <a:ext cx="869950" cy="861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4"/>
          <p:cNvSpPr>
            <a:spLocks noChangeArrowheads="1"/>
          </p:cNvSpPr>
          <p:nvPr/>
        </p:nvSpPr>
        <p:spPr bwMode="auto">
          <a:xfrm>
            <a:off x="755650" y="3536950"/>
            <a:ext cx="79200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你能根据图中的信息提出什么数学问题吗？</a:t>
            </a:r>
          </a:p>
        </p:txBody>
      </p:sp>
      <p:grpSp>
        <p:nvGrpSpPr>
          <p:cNvPr id="11268" name="组合 1"/>
          <p:cNvGrpSpPr/>
          <p:nvPr/>
        </p:nvGrpSpPr>
        <p:grpSpPr bwMode="auto">
          <a:xfrm>
            <a:off x="141288" y="68263"/>
            <a:ext cx="5307012" cy="614362"/>
            <a:chOff x="141531" y="68858"/>
            <a:chExt cx="5306371" cy="613437"/>
          </a:xfrm>
        </p:grpSpPr>
        <p:grpSp>
          <p:nvGrpSpPr>
            <p:cNvPr id="11269" name="组合 8"/>
            <p:cNvGrpSpPr/>
            <p:nvPr/>
          </p:nvGrpSpPr>
          <p:grpSpPr bwMode="auto">
            <a:xfrm>
              <a:off x="186202" y="104709"/>
              <a:ext cx="968375" cy="576000"/>
              <a:chOff x="1395413" y="-949325"/>
              <a:chExt cx="1243012" cy="539750"/>
            </a:xfrm>
          </p:grpSpPr>
          <p:sp>
            <p:nvSpPr>
              <p:cNvPr id="11282" name="Freeform 63"/>
              <p:cNvSpPr/>
              <p:nvPr/>
            </p:nvSpPr>
            <p:spPr bwMode="auto">
              <a:xfrm>
                <a:off x="1404938" y="-939800"/>
                <a:ext cx="1223962" cy="520700"/>
              </a:xfrm>
              <a:custGeom>
                <a:avLst/>
                <a:gdLst>
                  <a:gd name="T0" fmla="*/ 2147483646 w 699"/>
                  <a:gd name="T1" fmla="*/ 2147483646 h 295"/>
                  <a:gd name="T2" fmla="*/ 2147483646 w 699"/>
                  <a:gd name="T3" fmla="*/ 2147483646 h 295"/>
                  <a:gd name="T4" fmla="*/ 2147483646 w 699"/>
                  <a:gd name="T5" fmla="*/ 2147483646 h 295"/>
                  <a:gd name="T6" fmla="*/ 0 w 699"/>
                  <a:gd name="T7" fmla="*/ 2147483646 h 295"/>
                  <a:gd name="T8" fmla="*/ 0 w 699"/>
                  <a:gd name="T9" fmla="*/ 2147483646 h 295"/>
                  <a:gd name="T10" fmla="*/ 2147483646 w 699"/>
                  <a:gd name="T11" fmla="*/ 0 h 295"/>
                  <a:gd name="T12" fmla="*/ 2147483646 w 699"/>
                  <a:gd name="T13" fmla="*/ 0 h 295"/>
                  <a:gd name="T14" fmla="*/ 2147483646 w 699"/>
                  <a:gd name="T15" fmla="*/ 2147483646 h 295"/>
                  <a:gd name="T16" fmla="*/ 2147483646 w 699"/>
                  <a:gd name="T17" fmla="*/ 2147483646 h 29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99" h="295">
                    <a:moveTo>
                      <a:pt x="699" y="207"/>
                    </a:moveTo>
                    <a:cubicBezTo>
                      <a:pt x="699" y="256"/>
                      <a:pt x="659" y="295"/>
                      <a:pt x="611" y="295"/>
                    </a:cubicBezTo>
                    <a:cubicBezTo>
                      <a:pt x="88" y="295"/>
                      <a:pt x="88" y="295"/>
                      <a:pt x="88" y="295"/>
                    </a:cubicBezTo>
                    <a:cubicBezTo>
                      <a:pt x="39" y="295"/>
                      <a:pt x="0" y="256"/>
                      <a:pt x="0" y="207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0" y="39"/>
                      <a:pt x="39" y="0"/>
                      <a:pt x="88" y="0"/>
                    </a:cubicBezTo>
                    <a:cubicBezTo>
                      <a:pt x="611" y="0"/>
                      <a:pt x="611" y="0"/>
                      <a:pt x="611" y="0"/>
                    </a:cubicBezTo>
                    <a:cubicBezTo>
                      <a:pt x="659" y="0"/>
                      <a:pt x="699" y="39"/>
                      <a:pt x="699" y="88"/>
                    </a:cubicBezTo>
                    <a:lnTo>
                      <a:pt x="699" y="207"/>
                    </a:lnTo>
                    <a:close/>
                  </a:path>
                </a:pathLst>
              </a:custGeom>
              <a:solidFill>
                <a:srgbClr val="B37F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83" name="Freeform 64"/>
              <p:cNvSpPr/>
              <p:nvPr/>
            </p:nvSpPr>
            <p:spPr bwMode="auto">
              <a:xfrm>
                <a:off x="1395413" y="-949325"/>
                <a:ext cx="1243012" cy="539750"/>
              </a:xfrm>
              <a:custGeom>
                <a:avLst/>
                <a:gdLst>
                  <a:gd name="T0" fmla="*/ 2147483646 w 711"/>
                  <a:gd name="T1" fmla="*/ 2147483646 h 307"/>
                  <a:gd name="T2" fmla="*/ 2147483646 w 711"/>
                  <a:gd name="T3" fmla="*/ 2147483646 h 307"/>
                  <a:gd name="T4" fmla="*/ 2147483646 w 711"/>
                  <a:gd name="T5" fmla="*/ 2147483646 h 307"/>
                  <a:gd name="T6" fmla="*/ 2147483646 w 711"/>
                  <a:gd name="T7" fmla="*/ 2147483646 h 307"/>
                  <a:gd name="T8" fmla="*/ 2147483646 w 711"/>
                  <a:gd name="T9" fmla="*/ 2147483646 h 307"/>
                  <a:gd name="T10" fmla="*/ 2147483646 w 711"/>
                  <a:gd name="T11" fmla="*/ 2147483646 h 307"/>
                  <a:gd name="T12" fmla="*/ 2147483646 w 711"/>
                  <a:gd name="T13" fmla="*/ 2147483646 h 307"/>
                  <a:gd name="T14" fmla="*/ 2147483646 w 711"/>
                  <a:gd name="T15" fmla="*/ 2147483646 h 307"/>
                  <a:gd name="T16" fmla="*/ 2147483646 w 711"/>
                  <a:gd name="T17" fmla="*/ 2147483646 h 307"/>
                  <a:gd name="T18" fmla="*/ 2147483646 w 711"/>
                  <a:gd name="T19" fmla="*/ 2147483646 h 307"/>
                  <a:gd name="T20" fmla="*/ 2147483646 w 711"/>
                  <a:gd name="T21" fmla="*/ 2147483646 h 307"/>
                  <a:gd name="T22" fmla="*/ 2147483646 w 711"/>
                  <a:gd name="T23" fmla="*/ 2147483646 h 307"/>
                  <a:gd name="T24" fmla="*/ 2147483646 w 711"/>
                  <a:gd name="T25" fmla="*/ 2147483646 h 307"/>
                  <a:gd name="T26" fmla="*/ 2147483646 w 711"/>
                  <a:gd name="T27" fmla="*/ 2147483646 h 307"/>
                  <a:gd name="T28" fmla="*/ 2147483646 w 711"/>
                  <a:gd name="T29" fmla="*/ 2147483646 h 307"/>
                  <a:gd name="T30" fmla="*/ 2147483646 w 711"/>
                  <a:gd name="T31" fmla="*/ 2147483646 h 307"/>
                  <a:gd name="T32" fmla="*/ 2147483646 w 711"/>
                  <a:gd name="T33" fmla="*/ 2147483646 h 307"/>
                  <a:gd name="T34" fmla="*/ 2147483646 w 711"/>
                  <a:gd name="T35" fmla="*/ 0 h 307"/>
                  <a:gd name="T36" fmla="*/ 2147483646 w 711"/>
                  <a:gd name="T37" fmla="*/ 0 h 307"/>
                  <a:gd name="T38" fmla="*/ 0 w 711"/>
                  <a:gd name="T39" fmla="*/ 2147483646 h 307"/>
                  <a:gd name="T40" fmla="*/ 0 w 711"/>
                  <a:gd name="T41" fmla="*/ 2147483646 h 307"/>
                  <a:gd name="T42" fmla="*/ 2147483646 w 711"/>
                  <a:gd name="T43" fmla="*/ 2147483646 h 307"/>
                  <a:gd name="T44" fmla="*/ 2147483646 w 711"/>
                  <a:gd name="T45" fmla="*/ 2147483646 h 307"/>
                  <a:gd name="T46" fmla="*/ 2147483646 w 711"/>
                  <a:gd name="T47" fmla="*/ 2147483646 h 307"/>
                  <a:gd name="T48" fmla="*/ 2147483646 w 711"/>
                  <a:gd name="T49" fmla="*/ 2147483646 h 30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711" h="307">
                    <a:moveTo>
                      <a:pt x="705" y="213"/>
                    </a:moveTo>
                    <a:cubicBezTo>
                      <a:pt x="699" y="213"/>
                      <a:pt x="699" y="213"/>
                      <a:pt x="699" y="213"/>
                    </a:cubicBezTo>
                    <a:cubicBezTo>
                      <a:pt x="699" y="236"/>
                      <a:pt x="689" y="256"/>
                      <a:pt x="675" y="271"/>
                    </a:cubicBezTo>
                    <a:cubicBezTo>
                      <a:pt x="660" y="286"/>
                      <a:pt x="639" y="295"/>
                      <a:pt x="617" y="295"/>
                    </a:cubicBezTo>
                    <a:cubicBezTo>
                      <a:pt x="94" y="295"/>
                      <a:pt x="94" y="295"/>
                      <a:pt x="94" y="295"/>
                    </a:cubicBezTo>
                    <a:cubicBezTo>
                      <a:pt x="71" y="295"/>
                      <a:pt x="51" y="286"/>
                      <a:pt x="36" y="271"/>
                    </a:cubicBezTo>
                    <a:cubicBezTo>
                      <a:pt x="21" y="256"/>
                      <a:pt x="12" y="236"/>
                      <a:pt x="12" y="213"/>
                    </a:cubicBezTo>
                    <a:cubicBezTo>
                      <a:pt x="12" y="94"/>
                      <a:pt x="12" y="94"/>
                      <a:pt x="12" y="94"/>
                    </a:cubicBezTo>
                    <a:cubicBezTo>
                      <a:pt x="12" y="71"/>
                      <a:pt x="21" y="51"/>
                      <a:pt x="36" y="36"/>
                    </a:cubicBezTo>
                    <a:cubicBezTo>
                      <a:pt x="51" y="21"/>
                      <a:pt x="71" y="12"/>
                      <a:pt x="94" y="12"/>
                    </a:cubicBezTo>
                    <a:cubicBezTo>
                      <a:pt x="617" y="12"/>
                      <a:pt x="617" y="12"/>
                      <a:pt x="617" y="12"/>
                    </a:cubicBezTo>
                    <a:cubicBezTo>
                      <a:pt x="639" y="12"/>
                      <a:pt x="660" y="21"/>
                      <a:pt x="675" y="36"/>
                    </a:cubicBezTo>
                    <a:cubicBezTo>
                      <a:pt x="689" y="51"/>
                      <a:pt x="699" y="71"/>
                      <a:pt x="699" y="94"/>
                    </a:cubicBezTo>
                    <a:cubicBezTo>
                      <a:pt x="699" y="213"/>
                      <a:pt x="699" y="213"/>
                      <a:pt x="699" y="213"/>
                    </a:cubicBezTo>
                    <a:cubicBezTo>
                      <a:pt x="705" y="213"/>
                      <a:pt x="705" y="213"/>
                      <a:pt x="705" y="213"/>
                    </a:cubicBezTo>
                    <a:cubicBezTo>
                      <a:pt x="711" y="213"/>
                      <a:pt x="711" y="213"/>
                      <a:pt x="711" y="213"/>
                    </a:cubicBezTo>
                    <a:cubicBezTo>
                      <a:pt x="711" y="94"/>
                      <a:pt x="711" y="94"/>
                      <a:pt x="711" y="94"/>
                    </a:cubicBezTo>
                    <a:cubicBezTo>
                      <a:pt x="711" y="42"/>
                      <a:pt x="669" y="0"/>
                      <a:pt x="617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42" y="0"/>
                      <a:pt x="0" y="42"/>
                      <a:pt x="0" y="94"/>
                    </a:cubicBezTo>
                    <a:cubicBezTo>
                      <a:pt x="0" y="213"/>
                      <a:pt x="0" y="213"/>
                      <a:pt x="0" y="213"/>
                    </a:cubicBezTo>
                    <a:cubicBezTo>
                      <a:pt x="0" y="265"/>
                      <a:pt x="42" y="307"/>
                      <a:pt x="94" y="307"/>
                    </a:cubicBezTo>
                    <a:cubicBezTo>
                      <a:pt x="617" y="307"/>
                      <a:pt x="617" y="307"/>
                      <a:pt x="617" y="307"/>
                    </a:cubicBezTo>
                    <a:cubicBezTo>
                      <a:pt x="669" y="307"/>
                      <a:pt x="711" y="265"/>
                      <a:pt x="711" y="213"/>
                    </a:cubicBezTo>
                    <a:lnTo>
                      <a:pt x="705" y="213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1270" name="组合 9"/>
            <p:cNvGrpSpPr/>
            <p:nvPr/>
          </p:nvGrpSpPr>
          <p:grpSpPr bwMode="auto">
            <a:xfrm>
              <a:off x="700551" y="162015"/>
              <a:ext cx="4747351" cy="468000"/>
              <a:chOff x="1620838" y="-805657"/>
              <a:chExt cx="4484687" cy="390525"/>
            </a:xfrm>
          </p:grpSpPr>
          <p:sp>
            <p:nvSpPr>
              <p:cNvPr id="11280" name="Freeform 65"/>
              <p:cNvSpPr/>
              <p:nvPr/>
            </p:nvSpPr>
            <p:spPr bwMode="auto">
              <a:xfrm>
                <a:off x="1631156" y="-796926"/>
                <a:ext cx="4464050" cy="373063"/>
              </a:xfrm>
              <a:custGeom>
                <a:avLst/>
                <a:gdLst>
                  <a:gd name="T0" fmla="*/ 2147483646 w 2551"/>
                  <a:gd name="T1" fmla="*/ 2147483646 h 212"/>
                  <a:gd name="T2" fmla="*/ 2147483646 w 2551"/>
                  <a:gd name="T3" fmla="*/ 2147483646 h 212"/>
                  <a:gd name="T4" fmla="*/ 2147483646 w 2551"/>
                  <a:gd name="T5" fmla="*/ 2147483646 h 212"/>
                  <a:gd name="T6" fmla="*/ 0 w 2551"/>
                  <a:gd name="T7" fmla="*/ 2147483646 h 212"/>
                  <a:gd name="T8" fmla="*/ 0 w 2551"/>
                  <a:gd name="T9" fmla="*/ 2147483646 h 212"/>
                  <a:gd name="T10" fmla="*/ 2147483646 w 2551"/>
                  <a:gd name="T11" fmla="*/ 0 h 212"/>
                  <a:gd name="T12" fmla="*/ 2147483646 w 2551"/>
                  <a:gd name="T13" fmla="*/ 0 h 212"/>
                  <a:gd name="T14" fmla="*/ 2147483646 w 2551"/>
                  <a:gd name="T15" fmla="*/ 2147483646 h 212"/>
                  <a:gd name="T16" fmla="*/ 2147483646 w 2551"/>
                  <a:gd name="T17" fmla="*/ 2147483646 h 2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51" h="212">
                    <a:moveTo>
                      <a:pt x="2551" y="140"/>
                    </a:moveTo>
                    <a:cubicBezTo>
                      <a:pt x="2551" y="180"/>
                      <a:pt x="2512" y="212"/>
                      <a:pt x="2463" y="212"/>
                    </a:cubicBezTo>
                    <a:cubicBezTo>
                      <a:pt x="88" y="212"/>
                      <a:pt x="88" y="212"/>
                      <a:pt x="88" y="212"/>
                    </a:cubicBezTo>
                    <a:cubicBezTo>
                      <a:pt x="39" y="212"/>
                      <a:pt x="0" y="180"/>
                      <a:pt x="0" y="140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32"/>
                      <a:pt x="39" y="0"/>
                      <a:pt x="88" y="0"/>
                    </a:cubicBezTo>
                    <a:cubicBezTo>
                      <a:pt x="2463" y="0"/>
                      <a:pt x="2463" y="0"/>
                      <a:pt x="2463" y="0"/>
                    </a:cubicBezTo>
                    <a:cubicBezTo>
                      <a:pt x="2512" y="0"/>
                      <a:pt x="2551" y="32"/>
                      <a:pt x="2551" y="72"/>
                    </a:cubicBezTo>
                    <a:lnTo>
                      <a:pt x="2551" y="140"/>
                    </a:lnTo>
                    <a:close/>
                  </a:path>
                </a:pathLst>
              </a:custGeom>
              <a:solidFill>
                <a:srgbClr val="FFF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81" name="Freeform 66"/>
              <p:cNvSpPr/>
              <p:nvPr/>
            </p:nvSpPr>
            <p:spPr bwMode="auto">
              <a:xfrm>
                <a:off x="1620838" y="-805657"/>
                <a:ext cx="4484687" cy="390525"/>
              </a:xfrm>
              <a:custGeom>
                <a:avLst/>
                <a:gdLst>
                  <a:gd name="T0" fmla="*/ 2147483646 w 2563"/>
                  <a:gd name="T1" fmla="*/ 2147483646 h 222"/>
                  <a:gd name="T2" fmla="*/ 2147483646 w 2563"/>
                  <a:gd name="T3" fmla="*/ 2147483646 h 222"/>
                  <a:gd name="T4" fmla="*/ 2147483646 w 2563"/>
                  <a:gd name="T5" fmla="*/ 2147483646 h 222"/>
                  <a:gd name="T6" fmla="*/ 2147483646 w 2563"/>
                  <a:gd name="T7" fmla="*/ 2147483646 h 222"/>
                  <a:gd name="T8" fmla="*/ 2147483646 w 2563"/>
                  <a:gd name="T9" fmla="*/ 2147483646 h 222"/>
                  <a:gd name="T10" fmla="*/ 2147483646 w 2563"/>
                  <a:gd name="T11" fmla="*/ 2147483646 h 222"/>
                  <a:gd name="T12" fmla="*/ 2147483646 w 2563"/>
                  <a:gd name="T13" fmla="*/ 2147483646 h 222"/>
                  <a:gd name="T14" fmla="*/ 2147483646 w 2563"/>
                  <a:gd name="T15" fmla="*/ 2147483646 h 222"/>
                  <a:gd name="T16" fmla="*/ 2147483646 w 2563"/>
                  <a:gd name="T17" fmla="*/ 2147483646 h 222"/>
                  <a:gd name="T18" fmla="*/ 2147483646 w 2563"/>
                  <a:gd name="T19" fmla="*/ 2147483646 h 222"/>
                  <a:gd name="T20" fmla="*/ 2147483646 w 2563"/>
                  <a:gd name="T21" fmla="*/ 2147483646 h 222"/>
                  <a:gd name="T22" fmla="*/ 2147483646 w 2563"/>
                  <a:gd name="T23" fmla="*/ 2147483646 h 222"/>
                  <a:gd name="T24" fmla="*/ 2147483646 w 2563"/>
                  <a:gd name="T25" fmla="*/ 2147483646 h 222"/>
                  <a:gd name="T26" fmla="*/ 2147483646 w 2563"/>
                  <a:gd name="T27" fmla="*/ 2147483646 h 222"/>
                  <a:gd name="T28" fmla="*/ 2147483646 w 2563"/>
                  <a:gd name="T29" fmla="*/ 2147483646 h 222"/>
                  <a:gd name="T30" fmla="*/ 2147483646 w 2563"/>
                  <a:gd name="T31" fmla="*/ 2147483646 h 222"/>
                  <a:gd name="T32" fmla="*/ 2147483646 w 2563"/>
                  <a:gd name="T33" fmla="*/ 2147483646 h 222"/>
                  <a:gd name="T34" fmla="*/ 2147483646 w 2563"/>
                  <a:gd name="T35" fmla="*/ 2147483646 h 222"/>
                  <a:gd name="T36" fmla="*/ 2147483646 w 2563"/>
                  <a:gd name="T37" fmla="*/ 0 h 222"/>
                  <a:gd name="T38" fmla="*/ 2147483646 w 2563"/>
                  <a:gd name="T39" fmla="*/ 0 h 222"/>
                  <a:gd name="T40" fmla="*/ 2147483646 w 2563"/>
                  <a:gd name="T41" fmla="*/ 2147483646 h 222"/>
                  <a:gd name="T42" fmla="*/ 0 w 2563"/>
                  <a:gd name="T43" fmla="*/ 2147483646 h 222"/>
                  <a:gd name="T44" fmla="*/ 0 w 2563"/>
                  <a:gd name="T45" fmla="*/ 2147483646 h 222"/>
                  <a:gd name="T46" fmla="*/ 2147483646 w 2563"/>
                  <a:gd name="T47" fmla="*/ 2147483646 h 222"/>
                  <a:gd name="T48" fmla="*/ 2147483646 w 2563"/>
                  <a:gd name="T49" fmla="*/ 2147483646 h 222"/>
                  <a:gd name="T50" fmla="*/ 2147483646 w 2563"/>
                  <a:gd name="T51" fmla="*/ 2147483646 h 222"/>
                  <a:gd name="T52" fmla="*/ 2147483646 w 2563"/>
                  <a:gd name="T53" fmla="*/ 2147483646 h 222"/>
                  <a:gd name="T54" fmla="*/ 2147483646 w 2563"/>
                  <a:gd name="T55" fmla="*/ 2147483646 h 222"/>
                  <a:gd name="T56" fmla="*/ 2147483646 w 2563"/>
                  <a:gd name="T57" fmla="*/ 2147483646 h 22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563" h="222">
                    <a:moveTo>
                      <a:pt x="2557" y="145"/>
                    </a:moveTo>
                    <a:cubicBezTo>
                      <a:pt x="2552" y="145"/>
                      <a:pt x="2552" y="145"/>
                      <a:pt x="2552" y="145"/>
                    </a:cubicBezTo>
                    <a:cubicBezTo>
                      <a:pt x="2552" y="163"/>
                      <a:pt x="2543" y="180"/>
                      <a:pt x="2528" y="192"/>
                    </a:cubicBezTo>
                    <a:cubicBezTo>
                      <a:pt x="2513" y="204"/>
                      <a:pt x="2492" y="212"/>
                      <a:pt x="2469" y="212"/>
                    </a:cubicBezTo>
                    <a:cubicBezTo>
                      <a:pt x="94" y="212"/>
                      <a:pt x="94" y="212"/>
                      <a:pt x="94" y="212"/>
                    </a:cubicBezTo>
                    <a:cubicBezTo>
                      <a:pt x="71" y="212"/>
                      <a:pt x="50" y="204"/>
                      <a:pt x="35" y="192"/>
                    </a:cubicBezTo>
                    <a:cubicBezTo>
                      <a:pt x="20" y="180"/>
                      <a:pt x="11" y="163"/>
                      <a:pt x="11" y="145"/>
                    </a:cubicBezTo>
                    <a:cubicBezTo>
                      <a:pt x="11" y="77"/>
                      <a:pt x="11" y="77"/>
                      <a:pt x="11" y="77"/>
                    </a:cubicBezTo>
                    <a:cubicBezTo>
                      <a:pt x="11" y="59"/>
                      <a:pt x="20" y="42"/>
                      <a:pt x="35" y="30"/>
                    </a:cubicBezTo>
                    <a:cubicBezTo>
                      <a:pt x="50" y="18"/>
                      <a:pt x="71" y="10"/>
                      <a:pt x="94" y="10"/>
                    </a:cubicBezTo>
                    <a:cubicBezTo>
                      <a:pt x="2469" y="10"/>
                      <a:pt x="2469" y="10"/>
                      <a:pt x="2469" y="10"/>
                    </a:cubicBezTo>
                    <a:cubicBezTo>
                      <a:pt x="2492" y="10"/>
                      <a:pt x="2513" y="18"/>
                      <a:pt x="2528" y="30"/>
                    </a:cubicBezTo>
                    <a:cubicBezTo>
                      <a:pt x="2543" y="42"/>
                      <a:pt x="2552" y="59"/>
                      <a:pt x="2552" y="77"/>
                    </a:cubicBezTo>
                    <a:cubicBezTo>
                      <a:pt x="2552" y="145"/>
                      <a:pt x="2552" y="145"/>
                      <a:pt x="2552" y="145"/>
                    </a:cubicBezTo>
                    <a:cubicBezTo>
                      <a:pt x="2557" y="145"/>
                      <a:pt x="2557" y="145"/>
                      <a:pt x="2557" y="145"/>
                    </a:cubicBezTo>
                    <a:cubicBezTo>
                      <a:pt x="2562" y="145"/>
                      <a:pt x="2562" y="145"/>
                      <a:pt x="2562" y="145"/>
                    </a:cubicBezTo>
                    <a:cubicBezTo>
                      <a:pt x="2562" y="77"/>
                      <a:pt x="2562" y="77"/>
                      <a:pt x="2562" y="77"/>
                    </a:cubicBezTo>
                    <a:cubicBezTo>
                      <a:pt x="2563" y="55"/>
                      <a:pt x="2552" y="36"/>
                      <a:pt x="2535" y="22"/>
                    </a:cubicBezTo>
                    <a:cubicBezTo>
                      <a:pt x="2518" y="8"/>
                      <a:pt x="2495" y="0"/>
                      <a:pt x="2469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68" y="0"/>
                      <a:pt x="45" y="8"/>
                      <a:pt x="28" y="22"/>
                    </a:cubicBezTo>
                    <a:cubicBezTo>
                      <a:pt x="11" y="36"/>
                      <a:pt x="0" y="55"/>
                      <a:pt x="0" y="77"/>
                    </a:cubicBezTo>
                    <a:cubicBezTo>
                      <a:pt x="0" y="145"/>
                      <a:pt x="0" y="145"/>
                      <a:pt x="0" y="145"/>
                    </a:cubicBezTo>
                    <a:cubicBezTo>
                      <a:pt x="0" y="167"/>
                      <a:pt x="11" y="186"/>
                      <a:pt x="28" y="200"/>
                    </a:cubicBezTo>
                    <a:cubicBezTo>
                      <a:pt x="45" y="214"/>
                      <a:pt x="68" y="222"/>
                      <a:pt x="94" y="222"/>
                    </a:cubicBezTo>
                    <a:cubicBezTo>
                      <a:pt x="2469" y="222"/>
                      <a:pt x="2469" y="222"/>
                      <a:pt x="2469" y="222"/>
                    </a:cubicBezTo>
                    <a:cubicBezTo>
                      <a:pt x="2495" y="222"/>
                      <a:pt x="2518" y="214"/>
                      <a:pt x="2535" y="200"/>
                    </a:cubicBezTo>
                    <a:cubicBezTo>
                      <a:pt x="2552" y="186"/>
                      <a:pt x="2563" y="167"/>
                      <a:pt x="2562" y="145"/>
                    </a:cubicBezTo>
                    <a:lnTo>
                      <a:pt x="2557" y="145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1271" name="组合 10"/>
            <p:cNvGrpSpPr/>
            <p:nvPr/>
          </p:nvGrpSpPr>
          <p:grpSpPr bwMode="auto">
            <a:xfrm>
              <a:off x="141531" y="104709"/>
              <a:ext cx="843183" cy="577586"/>
              <a:chOff x="220663" y="-947738"/>
              <a:chExt cx="1920875" cy="536575"/>
            </a:xfrm>
          </p:grpSpPr>
          <p:sp>
            <p:nvSpPr>
              <p:cNvPr id="11278" name="Freeform 67"/>
              <p:cNvSpPr/>
              <p:nvPr/>
            </p:nvSpPr>
            <p:spPr bwMode="auto">
              <a:xfrm>
                <a:off x="220663" y="-939800"/>
                <a:ext cx="1903412" cy="520700"/>
              </a:xfrm>
              <a:custGeom>
                <a:avLst/>
                <a:gdLst>
                  <a:gd name="T0" fmla="*/ 2147483646 w 1088"/>
                  <a:gd name="T1" fmla="*/ 2147483646 h 295"/>
                  <a:gd name="T2" fmla="*/ 2147483646 w 1088"/>
                  <a:gd name="T3" fmla="*/ 2147483646 h 295"/>
                  <a:gd name="T4" fmla="*/ 0 w 1088"/>
                  <a:gd name="T5" fmla="*/ 2147483646 h 295"/>
                  <a:gd name="T6" fmla="*/ 0 w 1088"/>
                  <a:gd name="T7" fmla="*/ 2147483646 h 295"/>
                  <a:gd name="T8" fmla="*/ 2147483646 w 1088"/>
                  <a:gd name="T9" fmla="*/ 0 h 295"/>
                  <a:gd name="T10" fmla="*/ 2147483646 w 1088"/>
                  <a:gd name="T11" fmla="*/ 0 h 295"/>
                  <a:gd name="T12" fmla="*/ 2147483646 w 1088"/>
                  <a:gd name="T13" fmla="*/ 2147483646 h 295"/>
                  <a:gd name="T14" fmla="*/ 2147483646 w 1088"/>
                  <a:gd name="T15" fmla="*/ 2147483646 h 29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088" h="295">
                    <a:moveTo>
                      <a:pt x="1088" y="295"/>
                    </a:moveTo>
                    <a:cubicBezTo>
                      <a:pt x="88" y="295"/>
                      <a:pt x="88" y="295"/>
                      <a:pt x="88" y="295"/>
                    </a:cubicBezTo>
                    <a:cubicBezTo>
                      <a:pt x="39" y="295"/>
                      <a:pt x="0" y="256"/>
                      <a:pt x="0" y="207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0" y="39"/>
                      <a:pt x="39" y="0"/>
                      <a:pt x="88" y="0"/>
                    </a:cubicBezTo>
                    <a:cubicBezTo>
                      <a:pt x="1088" y="0"/>
                      <a:pt x="1088" y="0"/>
                      <a:pt x="1088" y="0"/>
                    </a:cubicBezTo>
                    <a:cubicBezTo>
                      <a:pt x="1003" y="148"/>
                      <a:pt x="1003" y="148"/>
                      <a:pt x="1003" y="148"/>
                    </a:cubicBezTo>
                    <a:lnTo>
                      <a:pt x="1088" y="295"/>
                    </a:lnTo>
                    <a:close/>
                  </a:path>
                </a:pathLst>
              </a:custGeom>
              <a:solidFill>
                <a:srgbClr val="32C3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79" name="Freeform 68"/>
              <p:cNvSpPr/>
              <p:nvPr/>
            </p:nvSpPr>
            <p:spPr bwMode="auto">
              <a:xfrm>
                <a:off x="220663" y="-947738"/>
                <a:ext cx="1920875" cy="536575"/>
              </a:xfrm>
              <a:custGeom>
                <a:avLst/>
                <a:gdLst>
                  <a:gd name="T0" fmla="*/ 2147483646 w 1098"/>
                  <a:gd name="T1" fmla="*/ 2147483646 h 305"/>
                  <a:gd name="T2" fmla="*/ 2147483646 w 1098"/>
                  <a:gd name="T3" fmla="*/ 2147483646 h 305"/>
                  <a:gd name="T4" fmla="*/ 2147483646 w 1098"/>
                  <a:gd name="T5" fmla="*/ 2147483646 h 305"/>
                  <a:gd name="T6" fmla="*/ 2147483646 w 1098"/>
                  <a:gd name="T7" fmla="*/ 2147483646 h 305"/>
                  <a:gd name="T8" fmla="*/ 2147483646 w 1098"/>
                  <a:gd name="T9" fmla="*/ 2147483646 h 305"/>
                  <a:gd name="T10" fmla="*/ 2147483646 w 1098"/>
                  <a:gd name="T11" fmla="*/ 2147483646 h 305"/>
                  <a:gd name="T12" fmla="*/ 2147483646 w 1098"/>
                  <a:gd name="T13" fmla="*/ 2147483646 h 305"/>
                  <a:gd name="T14" fmla="*/ 2147483646 w 1098"/>
                  <a:gd name="T15" fmla="*/ 2147483646 h 305"/>
                  <a:gd name="T16" fmla="*/ 2147483646 w 1098"/>
                  <a:gd name="T17" fmla="*/ 2147483646 h 305"/>
                  <a:gd name="T18" fmla="*/ 2147483646 w 1098"/>
                  <a:gd name="T19" fmla="*/ 2147483646 h 305"/>
                  <a:gd name="T20" fmla="*/ 2147483646 w 1098"/>
                  <a:gd name="T21" fmla="*/ 2147483646 h 305"/>
                  <a:gd name="T22" fmla="*/ 2147483646 w 1098"/>
                  <a:gd name="T23" fmla="*/ 2147483646 h 305"/>
                  <a:gd name="T24" fmla="*/ 2147483646 w 1098"/>
                  <a:gd name="T25" fmla="*/ 2147483646 h 305"/>
                  <a:gd name="T26" fmla="*/ 2147483646 w 1098"/>
                  <a:gd name="T27" fmla="*/ 2147483646 h 305"/>
                  <a:gd name="T28" fmla="*/ 2147483646 w 1098"/>
                  <a:gd name="T29" fmla="*/ 2147483646 h 305"/>
                  <a:gd name="T30" fmla="*/ 2147483646 w 1098"/>
                  <a:gd name="T31" fmla="*/ 2147483646 h 305"/>
                  <a:gd name="T32" fmla="*/ 2147483646 w 1098"/>
                  <a:gd name="T33" fmla="*/ 2147483646 h 305"/>
                  <a:gd name="T34" fmla="*/ 2147483646 w 1098"/>
                  <a:gd name="T35" fmla="*/ 2147483646 h 305"/>
                  <a:gd name="T36" fmla="*/ 2147483646 w 1098"/>
                  <a:gd name="T37" fmla="*/ 2147483646 h 305"/>
                  <a:gd name="T38" fmla="*/ 2147483646 w 1098"/>
                  <a:gd name="T39" fmla="*/ 0 h 305"/>
                  <a:gd name="T40" fmla="*/ 2147483646 w 1098"/>
                  <a:gd name="T41" fmla="*/ 0 h 305"/>
                  <a:gd name="T42" fmla="*/ 0 w 1098"/>
                  <a:gd name="T43" fmla="*/ 2147483646 h 305"/>
                  <a:gd name="T44" fmla="*/ 0 w 1098"/>
                  <a:gd name="T45" fmla="*/ 2147483646 h 305"/>
                  <a:gd name="T46" fmla="*/ 2147483646 w 1098"/>
                  <a:gd name="T47" fmla="*/ 2147483646 h 305"/>
                  <a:gd name="T48" fmla="*/ 2147483646 w 1098"/>
                  <a:gd name="T49" fmla="*/ 2147483646 h 305"/>
                  <a:gd name="T50" fmla="*/ 2147483646 w 1098"/>
                  <a:gd name="T51" fmla="*/ 2147483646 h 305"/>
                  <a:gd name="T52" fmla="*/ 2147483646 w 1098"/>
                  <a:gd name="T53" fmla="*/ 2147483646 h 305"/>
                  <a:gd name="T54" fmla="*/ 2147483646 w 1098"/>
                  <a:gd name="T55" fmla="*/ 2147483646 h 30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098" h="305">
                    <a:moveTo>
                      <a:pt x="1093" y="300"/>
                    </a:moveTo>
                    <a:cubicBezTo>
                      <a:pt x="1093" y="295"/>
                      <a:pt x="1093" y="295"/>
                      <a:pt x="1093" y="295"/>
                    </a:cubicBezTo>
                    <a:cubicBezTo>
                      <a:pt x="93" y="295"/>
                      <a:pt x="93" y="295"/>
                      <a:pt x="93" y="295"/>
                    </a:cubicBezTo>
                    <a:cubicBezTo>
                      <a:pt x="70" y="295"/>
                      <a:pt x="50" y="286"/>
                      <a:pt x="34" y="271"/>
                    </a:cubicBezTo>
                    <a:cubicBezTo>
                      <a:pt x="19" y="256"/>
                      <a:pt x="10" y="235"/>
                      <a:pt x="10" y="212"/>
                    </a:cubicBezTo>
                    <a:cubicBezTo>
                      <a:pt x="10" y="93"/>
                      <a:pt x="10" y="93"/>
                      <a:pt x="10" y="93"/>
                    </a:cubicBezTo>
                    <a:cubicBezTo>
                      <a:pt x="10" y="70"/>
                      <a:pt x="19" y="49"/>
                      <a:pt x="34" y="34"/>
                    </a:cubicBezTo>
                    <a:cubicBezTo>
                      <a:pt x="50" y="19"/>
                      <a:pt x="70" y="10"/>
                      <a:pt x="93" y="10"/>
                    </a:cubicBezTo>
                    <a:cubicBezTo>
                      <a:pt x="1084" y="10"/>
                      <a:pt x="1084" y="10"/>
                      <a:pt x="1084" y="10"/>
                    </a:cubicBezTo>
                    <a:cubicBezTo>
                      <a:pt x="1004" y="150"/>
                      <a:pt x="1004" y="150"/>
                      <a:pt x="1004" y="150"/>
                    </a:cubicBezTo>
                    <a:cubicBezTo>
                      <a:pt x="1003" y="152"/>
                      <a:pt x="1003" y="154"/>
                      <a:pt x="1004" y="155"/>
                    </a:cubicBezTo>
                    <a:cubicBezTo>
                      <a:pt x="1089" y="303"/>
                      <a:pt x="1089" y="303"/>
                      <a:pt x="1089" y="303"/>
                    </a:cubicBezTo>
                    <a:cubicBezTo>
                      <a:pt x="1093" y="300"/>
                      <a:pt x="1093" y="300"/>
                      <a:pt x="1093" y="300"/>
                    </a:cubicBezTo>
                    <a:cubicBezTo>
                      <a:pt x="1093" y="295"/>
                      <a:pt x="1093" y="295"/>
                      <a:pt x="1093" y="295"/>
                    </a:cubicBezTo>
                    <a:cubicBezTo>
                      <a:pt x="1093" y="300"/>
                      <a:pt x="1093" y="300"/>
                      <a:pt x="1093" y="300"/>
                    </a:cubicBezTo>
                    <a:cubicBezTo>
                      <a:pt x="1098" y="298"/>
                      <a:pt x="1098" y="298"/>
                      <a:pt x="1098" y="298"/>
                    </a:cubicBezTo>
                    <a:cubicBezTo>
                      <a:pt x="1014" y="153"/>
                      <a:pt x="1014" y="153"/>
                      <a:pt x="1014" y="153"/>
                    </a:cubicBezTo>
                    <a:cubicBezTo>
                      <a:pt x="1098" y="8"/>
                      <a:pt x="1098" y="8"/>
                      <a:pt x="1098" y="8"/>
                    </a:cubicBezTo>
                    <a:cubicBezTo>
                      <a:pt x="1098" y="6"/>
                      <a:pt x="1098" y="4"/>
                      <a:pt x="1098" y="2"/>
                    </a:cubicBezTo>
                    <a:cubicBezTo>
                      <a:pt x="1097" y="1"/>
                      <a:pt x="1095" y="0"/>
                      <a:pt x="1093" y="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42" y="0"/>
                      <a:pt x="0" y="42"/>
                      <a:pt x="0" y="93"/>
                    </a:cubicBezTo>
                    <a:cubicBezTo>
                      <a:pt x="0" y="212"/>
                      <a:pt x="0" y="212"/>
                      <a:pt x="0" y="212"/>
                    </a:cubicBezTo>
                    <a:cubicBezTo>
                      <a:pt x="0" y="264"/>
                      <a:pt x="42" y="305"/>
                      <a:pt x="93" y="305"/>
                    </a:cubicBezTo>
                    <a:cubicBezTo>
                      <a:pt x="1093" y="305"/>
                      <a:pt x="1093" y="305"/>
                      <a:pt x="1093" y="305"/>
                    </a:cubicBezTo>
                    <a:cubicBezTo>
                      <a:pt x="1095" y="305"/>
                      <a:pt x="1097" y="304"/>
                      <a:pt x="1098" y="303"/>
                    </a:cubicBezTo>
                    <a:cubicBezTo>
                      <a:pt x="1098" y="301"/>
                      <a:pt x="1098" y="299"/>
                      <a:pt x="1098" y="298"/>
                    </a:cubicBezTo>
                    <a:lnTo>
                      <a:pt x="1093" y="300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1272" name="组合 11"/>
            <p:cNvGrpSpPr/>
            <p:nvPr/>
          </p:nvGrpSpPr>
          <p:grpSpPr bwMode="auto">
            <a:xfrm>
              <a:off x="4932040" y="246659"/>
              <a:ext cx="290512" cy="292100"/>
              <a:chOff x="5730875" y="-828675"/>
              <a:chExt cx="290512" cy="292100"/>
            </a:xfrm>
          </p:grpSpPr>
          <p:sp>
            <p:nvSpPr>
              <p:cNvPr id="11274" name="Oval 69"/>
              <p:cNvSpPr>
                <a:spLocks noChangeArrowheads="1"/>
              </p:cNvSpPr>
              <p:nvPr/>
            </p:nvSpPr>
            <p:spPr bwMode="auto">
              <a:xfrm>
                <a:off x="5737225" y="-820738"/>
                <a:ext cx="276225" cy="277813"/>
              </a:xfrm>
              <a:prstGeom prst="ellipse">
                <a:avLst/>
              </a:prstGeom>
              <a:solidFill>
                <a:srgbClr val="FF33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275" name="Freeform 70"/>
              <p:cNvSpPr/>
              <p:nvPr/>
            </p:nvSpPr>
            <p:spPr bwMode="auto">
              <a:xfrm>
                <a:off x="5730875" y="-828675"/>
                <a:ext cx="290512" cy="292100"/>
              </a:xfrm>
              <a:custGeom>
                <a:avLst/>
                <a:gdLst>
                  <a:gd name="T0" fmla="*/ 2147483646 w 166"/>
                  <a:gd name="T1" fmla="*/ 2147483646 h 166"/>
                  <a:gd name="T2" fmla="*/ 2147483646 w 166"/>
                  <a:gd name="T3" fmla="*/ 2147483646 h 166"/>
                  <a:gd name="T4" fmla="*/ 2147483646 w 166"/>
                  <a:gd name="T5" fmla="*/ 2147483646 h 166"/>
                  <a:gd name="T6" fmla="*/ 2147483646 w 166"/>
                  <a:gd name="T7" fmla="*/ 2147483646 h 166"/>
                  <a:gd name="T8" fmla="*/ 2147483646 w 166"/>
                  <a:gd name="T9" fmla="*/ 2147483646 h 166"/>
                  <a:gd name="T10" fmla="*/ 2147483646 w 166"/>
                  <a:gd name="T11" fmla="*/ 2147483646 h 166"/>
                  <a:gd name="T12" fmla="*/ 2147483646 w 166"/>
                  <a:gd name="T13" fmla="*/ 2147483646 h 166"/>
                  <a:gd name="T14" fmla="*/ 2147483646 w 166"/>
                  <a:gd name="T15" fmla="*/ 2147483646 h 166"/>
                  <a:gd name="T16" fmla="*/ 2147483646 w 166"/>
                  <a:gd name="T17" fmla="*/ 2147483646 h 166"/>
                  <a:gd name="T18" fmla="*/ 2147483646 w 166"/>
                  <a:gd name="T19" fmla="*/ 2147483646 h 166"/>
                  <a:gd name="T20" fmla="*/ 2147483646 w 166"/>
                  <a:gd name="T21" fmla="*/ 2147483646 h 166"/>
                  <a:gd name="T22" fmla="*/ 2147483646 w 166"/>
                  <a:gd name="T23" fmla="*/ 2147483646 h 166"/>
                  <a:gd name="T24" fmla="*/ 2147483646 w 166"/>
                  <a:gd name="T25" fmla="*/ 0 h 166"/>
                  <a:gd name="T26" fmla="*/ 0 w 166"/>
                  <a:gd name="T27" fmla="*/ 2147483646 h 166"/>
                  <a:gd name="T28" fmla="*/ 2147483646 w 166"/>
                  <a:gd name="T29" fmla="*/ 2147483646 h 166"/>
                  <a:gd name="T30" fmla="*/ 2147483646 w 166"/>
                  <a:gd name="T31" fmla="*/ 2147483646 h 166"/>
                  <a:gd name="T32" fmla="*/ 2147483646 w 166"/>
                  <a:gd name="T33" fmla="*/ 2147483646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66" h="166">
                    <a:moveTo>
                      <a:pt x="162" y="83"/>
                    </a:moveTo>
                    <a:cubicBezTo>
                      <a:pt x="158" y="83"/>
                      <a:pt x="158" y="83"/>
                      <a:pt x="158" y="83"/>
                    </a:cubicBezTo>
                    <a:cubicBezTo>
                      <a:pt x="158" y="104"/>
                      <a:pt x="149" y="122"/>
                      <a:pt x="136" y="136"/>
                    </a:cubicBezTo>
                    <a:cubicBezTo>
                      <a:pt x="122" y="149"/>
                      <a:pt x="104" y="158"/>
                      <a:pt x="83" y="158"/>
                    </a:cubicBezTo>
                    <a:cubicBezTo>
                      <a:pt x="62" y="158"/>
                      <a:pt x="44" y="149"/>
                      <a:pt x="30" y="136"/>
                    </a:cubicBezTo>
                    <a:cubicBezTo>
                      <a:pt x="17" y="122"/>
                      <a:pt x="8" y="104"/>
                      <a:pt x="8" y="83"/>
                    </a:cubicBezTo>
                    <a:cubicBezTo>
                      <a:pt x="8" y="62"/>
                      <a:pt x="17" y="44"/>
                      <a:pt x="30" y="30"/>
                    </a:cubicBezTo>
                    <a:cubicBezTo>
                      <a:pt x="44" y="17"/>
                      <a:pt x="62" y="8"/>
                      <a:pt x="83" y="8"/>
                    </a:cubicBezTo>
                    <a:cubicBezTo>
                      <a:pt x="104" y="8"/>
                      <a:pt x="122" y="17"/>
                      <a:pt x="136" y="30"/>
                    </a:cubicBezTo>
                    <a:cubicBezTo>
                      <a:pt x="149" y="44"/>
                      <a:pt x="158" y="62"/>
                      <a:pt x="158" y="83"/>
                    </a:cubicBezTo>
                    <a:cubicBezTo>
                      <a:pt x="162" y="83"/>
                      <a:pt x="162" y="83"/>
                      <a:pt x="162" y="83"/>
                    </a:cubicBezTo>
                    <a:cubicBezTo>
                      <a:pt x="166" y="83"/>
                      <a:pt x="166" y="83"/>
                      <a:pt x="166" y="83"/>
                    </a:cubicBezTo>
                    <a:cubicBezTo>
                      <a:pt x="166" y="37"/>
                      <a:pt x="129" y="0"/>
                      <a:pt x="83" y="0"/>
                    </a:cubicBezTo>
                    <a:cubicBezTo>
                      <a:pt x="37" y="0"/>
                      <a:pt x="0" y="37"/>
                      <a:pt x="0" y="83"/>
                    </a:cubicBezTo>
                    <a:cubicBezTo>
                      <a:pt x="0" y="129"/>
                      <a:pt x="37" y="166"/>
                      <a:pt x="83" y="166"/>
                    </a:cubicBezTo>
                    <a:cubicBezTo>
                      <a:pt x="129" y="166"/>
                      <a:pt x="166" y="129"/>
                      <a:pt x="166" y="83"/>
                    </a:cubicBezTo>
                    <a:lnTo>
                      <a:pt x="162" y="83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76" name="Freeform 71"/>
              <p:cNvSpPr/>
              <p:nvPr/>
            </p:nvSpPr>
            <p:spPr bwMode="auto">
              <a:xfrm>
                <a:off x="5789613" y="-728663"/>
                <a:ext cx="171450" cy="141288"/>
              </a:xfrm>
              <a:custGeom>
                <a:avLst/>
                <a:gdLst>
                  <a:gd name="T0" fmla="*/ 2147483646 w 108"/>
                  <a:gd name="T1" fmla="*/ 2147483646 h 89"/>
                  <a:gd name="T2" fmla="*/ 0 w 108"/>
                  <a:gd name="T3" fmla="*/ 0 h 89"/>
                  <a:gd name="T4" fmla="*/ 2147483646 w 108"/>
                  <a:gd name="T5" fmla="*/ 0 h 89"/>
                  <a:gd name="T6" fmla="*/ 2147483646 w 108"/>
                  <a:gd name="T7" fmla="*/ 2147483646 h 8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8" h="89">
                    <a:moveTo>
                      <a:pt x="54" y="89"/>
                    </a:moveTo>
                    <a:lnTo>
                      <a:pt x="0" y="0"/>
                    </a:lnTo>
                    <a:lnTo>
                      <a:pt x="108" y="0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277" name="Freeform 72"/>
              <p:cNvSpPr/>
              <p:nvPr/>
            </p:nvSpPr>
            <p:spPr bwMode="auto">
              <a:xfrm>
                <a:off x="5783263" y="-733425"/>
                <a:ext cx="185737" cy="153988"/>
              </a:xfrm>
              <a:custGeom>
                <a:avLst/>
                <a:gdLst>
                  <a:gd name="T0" fmla="*/ 2147483646 w 106"/>
                  <a:gd name="T1" fmla="*/ 2147483646 h 87"/>
                  <a:gd name="T2" fmla="*/ 2147483646 w 106"/>
                  <a:gd name="T3" fmla="*/ 2147483646 h 87"/>
                  <a:gd name="T4" fmla="*/ 2147483646 w 106"/>
                  <a:gd name="T5" fmla="*/ 2147483646 h 87"/>
                  <a:gd name="T6" fmla="*/ 2147483646 w 106"/>
                  <a:gd name="T7" fmla="*/ 2147483646 h 87"/>
                  <a:gd name="T8" fmla="*/ 2147483646 w 106"/>
                  <a:gd name="T9" fmla="*/ 2147483646 h 87"/>
                  <a:gd name="T10" fmla="*/ 2147483646 w 106"/>
                  <a:gd name="T11" fmla="*/ 2147483646 h 87"/>
                  <a:gd name="T12" fmla="*/ 2147483646 w 106"/>
                  <a:gd name="T13" fmla="*/ 2147483646 h 87"/>
                  <a:gd name="T14" fmla="*/ 2147483646 w 106"/>
                  <a:gd name="T15" fmla="*/ 2147483646 h 87"/>
                  <a:gd name="T16" fmla="*/ 2147483646 w 106"/>
                  <a:gd name="T17" fmla="*/ 2147483646 h 87"/>
                  <a:gd name="T18" fmla="*/ 2147483646 w 106"/>
                  <a:gd name="T19" fmla="*/ 2147483646 h 87"/>
                  <a:gd name="T20" fmla="*/ 2147483646 w 106"/>
                  <a:gd name="T21" fmla="*/ 2147483646 h 87"/>
                  <a:gd name="T22" fmla="*/ 2147483646 w 106"/>
                  <a:gd name="T23" fmla="*/ 0 h 87"/>
                  <a:gd name="T24" fmla="*/ 2147483646 w 106"/>
                  <a:gd name="T25" fmla="*/ 0 h 87"/>
                  <a:gd name="T26" fmla="*/ 2147483646 w 106"/>
                  <a:gd name="T27" fmla="*/ 2147483646 h 87"/>
                  <a:gd name="T28" fmla="*/ 2147483646 w 106"/>
                  <a:gd name="T29" fmla="*/ 2147483646 h 87"/>
                  <a:gd name="T30" fmla="*/ 2147483646 w 106"/>
                  <a:gd name="T31" fmla="*/ 2147483646 h 87"/>
                  <a:gd name="T32" fmla="*/ 2147483646 w 106"/>
                  <a:gd name="T33" fmla="*/ 2147483646 h 87"/>
                  <a:gd name="T34" fmla="*/ 2147483646 w 106"/>
                  <a:gd name="T35" fmla="*/ 2147483646 h 87"/>
                  <a:gd name="T36" fmla="*/ 2147483646 w 106"/>
                  <a:gd name="T37" fmla="*/ 2147483646 h 8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06" h="87">
                    <a:moveTo>
                      <a:pt x="53" y="83"/>
                    </a:moveTo>
                    <a:cubicBezTo>
                      <a:pt x="56" y="82"/>
                      <a:pt x="56" y="82"/>
                      <a:pt x="56" y="82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96" y="7"/>
                      <a:pt x="96" y="7"/>
                      <a:pt x="96" y="7"/>
                    </a:cubicBezTo>
                    <a:cubicBezTo>
                      <a:pt x="50" y="82"/>
                      <a:pt x="50" y="82"/>
                      <a:pt x="50" y="82"/>
                    </a:cubicBezTo>
                    <a:cubicBezTo>
                      <a:pt x="53" y="83"/>
                      <a:pt x="53" y="83"/>
                      <a:pt x="53" y="83"/>
                    </a:cubicBezTo>
                    <a:cubicBezTo>
                      <a:pt x="56" y="82"/>
                      <a:pt x="56" y="82"/>
                      <a:pt x="56" y="82"/>
                    </a:cubicBezTo>
                    <a:cubicBezTo>
                      <a:pt x="53" y="83"/>
                      <a:pt x="53" y="83"/>
                      <a:pt x="53" y="8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105" y="5"/>
                      <a:pt x="105" y="5"/>
                      <a:pt x="105" y="5"/>
                    </a:cubicBezTo>
                    <a:cubicBezTo>
                      <a:pt x="106" y="4"/>
                      <a:pt x="106" y="3"/>
                      <a:pt x="105" y="2"/>
                    </a:cubicBezTo>
                    <a:cubicBezTo>
                      <a:pt x="105" y="1"/>
                      <a:pt x="103" y="0"/>
                      <a:pt x="10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1" y="2"/>
                    </a:cubicBezTo>
                    <a:cubicBezTo>
                      <a:pt x="0" y="3"/>
                      <a:pt x="0" y="4"/>
                      <a:pt x="1" y="5"/>
                    </a:cubicBezTo>
                    <a:cubicBezTo>
                      <a:pt x="50" y="85"/>
                      <a:pt x="50" y="85"/>
                      <a:pt x="50" y="85"/>
                    </a:cubicBezTo>
                    <a:cubicBezTo>
                      <a:pt x="51" y="86"/>
                      <a:pt x="52" y="87"/>
                      <a:pt x="53" y="87"/>
                    </a:cubicBezTo>
                    <a:cubicBezTo>
                      <a:pt x="54" y="87"/>
                      <a:pt x="55" y="86"/>
                      <a:pt x="56" y="85"/>
                    </a:cubicBezTo>
                    <a:lnTo>
                      <a:pt x="53" y="83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3" name="Rectangle 16"/>
            <p:cNvSpPr>
              <a:spLocks noChangeArrowheads="1"/>
            </p:cNvSpPr>
            <p:nvPr/>
          </p:nvSpPr>
          <p:spPr bwMode="auto">
            <a:xfrm>
              <a:off x="152400" y="68858"/>
              <a:ext cx="4719390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一、创设情境，提出问题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3456" y="1115493"/>
            <a:ext cx="7157087" cy="23298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804" y="978116"/>
            <a:ext cx="611540" cy="60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矩形 6"/>
          <p:cNvSpPr>
            <a:spLocks noChangeArrowheads="1"/>
          </p:cNvSpPr>
          <p:nvPr/>
        </p:nvSpPr>
        <p:spPr bwMode="auto">
          <a:xfrm>
            <a:off x="755650" y="2393950"/>
            <a:ext cx="78486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每个花瓶里插 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枝花，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个花瓶里一共插了多少枝花？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2555875" y="3363913"/>
            <a:ext cx="463867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04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用加法：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3+3+3+3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</a:p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用乘法：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3×4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2294" name="组合 8"/>
          <p:cNvGrpSpPr/>
          <p:nvPr/>
        </p:nvGrpSpPr>
        <p:grpSpPr bwMode="auto">
          <a:xfrm>
            <a:off x="26988" y="30163"/>
            <a:ext cx="5972175" cy="625475"/>
            <a:chOff x="1350742" y="-996617"/>
            <a:chExt cx="5971687" cy="624878"/>
          </a:xfrm>
        </p:grpSpPr>
        <p:grpSp>
          <p:nvGrpSpPr>
            <p:cNvPr id="12295" name="组合 9"/>
            <p:cNvGrpSpPr/>
            <p:nvPr/>
          </p:nvGrpSpPr>
          <p:grpSpPr bwMode="auto">
            <a:xfrm>
              <a:off x="1395413" y="-949325"/>
              <a:ext cx="968375" cy="576000"/>
              <a:chOff x="1395413" y="-949325"/>
              <a:chExt cx="1243012" cy="539750"/>
            </a:xfrm>
          </p:grpSpPr>
          <p:sp>
            <p:nvSpPr>
              <p:cNvPr id="12308" name="Freeform 63"/>
              <p:cNvSpPr/>
              <p:nvPr/>
            </p:nvSpPr>
            <p:spPr bwMode="auto">
              <a:xfrm>
                <a:off x="1404938" y="-939800"/>
                <a:ext cx="1223962" cy="520700"/>
              </a:xfrm>
              <a:custGeom>
                <a:avLst/>
                <a:gdLst>
                  <a:gd name="T0" fmla="*/ 2147483646 w 699"/>
                  <a:gd name="T1" fmla="*/ 2147483646 h 295"/>
                  <a:gd name="T2" fmla="*/ 2147483646 w 699"/>
                  <a:gd name="T3" fmla="*/ 2147483646 h 295"/>
                  <a:gd name="T4" fmla="*/ 2147483646 w 699"/>
                  <a:gd name="T5" fmla="*/ 2147483646 h 295"/>
                  <a:gd name="T6" fmla="*/ 0 w 699"/>
                  <a:gd name="T7" fmla="*/ 2147483646 h 295"/>
                  <a:gd name="T8" fmla="*/ 0 w 699"/>
                  <a:gd name="T9" fmla="*/ 2147483646 h 295"/>
                  <a:gd name="T10" fmla="*/ 2147483646 w 699"/>
                  <a:gd name="T11" fmla="*/ 0 h 295"/>
                  <a:gd name="T12" fmla="*/ 2147483646 w 699"/>
                  <a:gd name="T13" fmla="*/ 0 h 295"/>
                  <a:gd name="T14" fmla="*/ 2147483646 w 699"/>
                  <a:gd name="T15" fmla="*/ 2147483646 h 295"/>
                  <a:gd name="T16" fmla="*/ 2147483646 w 699"/>
                  <a:gd name="T17" fmla="*/ 2147483646 h 29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99" h="295">
                    <a:moveTo>
                      <a:pt x="699" y="207"/>
                    </a:moveTo>
                    <a:cubicBezTo>
                      <a:pt x="699" y="256"/>
                      <a:pt x="659" y="295"/>
                      <a:pt x="611" y="295"/>
                    </a:cubicBezTo>
                    <a:cubicBezTo>
                      <a:pt x="88" y="295"/>
                      <a:pt x="88" y="295"/>
                      <a:pt x="88" y="295"/>
                    </a:cubicBezTo>
                    <a:cubicBezTo>
                      <a:pt x="39" y="295"/>
                      <a:pt x="0" y="256"/>
                      <a:pt x="0" y="207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0" y="39"/>
                      <a:pt x="39" y="0"/>
                      <a:pt x="88" y="0"/>
                    </a:cubicBezTo>
                    <a:cubicBezTo>
                      <a:pt x="611" y="0"/>
                      <a:pt x="611" y="0"/>
                      <a:pt x="611" y="0"/>
                    </a:cubicBezTo>
                    <a:cubicBezTo>
                      <a:pt x="659" y="0"/>
                      <a:pt x="699" y="39"/>
                      <a:pt x="699" y="88"/>
                    </a:cubicBezTo>
                    <a:lnTo>
                      <a:pt x="699" y="207"/>
                    </a:lnTo>
                    <a:close/>
                  </a:path>
                </a:pathLst>
              </a:custGeom>
              <a:solidFill>
                <a:srgbClr val="B37F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9" name="Freeform 64"/>
              <p:cNvSpPr/>
              <p:nvPr/>
            </p:nvSpPr>
            <p:spPr bwMode="auto">
              <a:xfrm>
                <a:off x="1395413" y="-949325"/>
                <a:ext cx="1243012" cy="539750"/>
              </a:xfrm>
              <a:custGeom>
                <a:avLst/>
                <a:gdLst>
                  <a:gd name="T0" fmla="*/ 2147483646 w 711"/>
                  <a:gd name="T1" fmla="*/ 2147483646 h 307"/>
                  <a:gd name="T2" fmla="*/ 2147483646 w 711"/>
                  <a:gd name="T3" fmla="*/ 2147483646 h 307"/>
                  <a:gd name="T4" fmla="*/ 2147483646 w 711"/>
                  <a:gd name="T5" fmla="*/ 2147483646 h 307"/>
                  <a:gd name="T6" fmla="*/ 2147483646 w 711"/>
                  <a:gd name="T7" fmla="*/ 2147483646 h 307"/>
                  <a:gd name="T8" fmla="*/ 2147483646 w 711"/>
                  <a:gd name="T9" fmla="*/ 2147483646 h 307"/>
                  <a:gd name="T10" fmla="*/ 2147483646 w 711"/>
                  <a:gd name="T11" fmla="*/ 2147483646 h 307"/>
                  <a:gd name="T12" fmla="*/ 2147483646 w 711"/>
                  <a:gd name="T13" fmla="*/ 2147483646 h 307"/>
                  <a:gd name="T14" fmla="*/ 2147483646 w 711"/>
                  <a:gd name="T15" fmla="*/ 2147483646 h 307"/>
                  <a:gd name="T16" fmla="*/ 2147483646 w 711"/>
                  <a:gd name="T17" fmla="*/ 2147483646 h 307"/>
                  <a:gd name="T18" fmla="*/ 2147483646 w 711"/>
                  <a:gd name="T19" fmla="*/ 2147483646 h 307"/>
                  <a:gd name="T20" fmla="*/ 2147483646 w 711"/>
                  <a:gd name="T21" fmla="*/ 2147483646 h 307"/>
                  <a:gd name="T22" fmla="*/ 2147483646 w 711"/>
                  <a:gd name="T23" fmla="*/ 2147483646 h 307"/>
                  <a:gd name="T24" fmla="*/ 2147483646 w 711"/>
                  <a:gd name="T25" fmla="*/ 2147483646 h 307"/>
                  <a:gd name="T26" fmla="*/ 2147483646 w 711"/>
                  <a:gd name="T27" fmla="*/ 2147483646 h 307"/>
                  <a:gd name="T28" fmla="*/ 2147483646 w 711"/>
                  <a:gd name="T29" fmla="*/ 2147483646 h 307"/>
                  <a:gd name="T30" fmla="*/ 2147483646 w 711"/>
                  <a:gd name="T31" fmla="*/ 2147483646 h 307"/>
                  <a:gd name="T32" fmla="*/ 2147483646 w 711"/>
                  <a:gd name="T33" fmla="*/ 2147483646 h 307"/>
                  <a:gd name="T34" fmla="*/ 2147483646 w 711"/>
                  <a:gd name="T35" fmla="*/ 0 h 307"/>
                  <a:gd name="T36" fmla="*/ 2147483646 w 711"/>
                  <a:gd name="T37" fmla="*/ 0 h 307"/>
                  <a:gd name="T38" fmla="*/ 0 w 711"/>
                  <a:gd name="T39" fmla="*/ 2147483646 h 307"/>
                  <a:gd name="T40" fmla="*/ 0 w 711"/>
                  <a:gd name="T41" fmla="*/ 2147483646 h 307"/>
                  <a:gd name="T42" fmla="*/ 2147483646 w 711"/>
                  <a:gd name="T43" fmla="*/ 2147483646 h 307"/>
                  <a:gd name="T44" fmla="*/ 2147483646 w 711"/>
                  <a:gd name="T45" fmla="*/ 2147483646 h 307"/>
                  <a:gd name="T46" fmla="*/ 2147483646 w 711"/>
                  <a:gd name="T47" fmla="*/ 2147483646 h 307"/>
                  <a:gd name="T48" fmla="*/ 2147483646 w 711"/>
                  <a:gd name="T49" fmla="*/ 2147483646 h 30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711" h="307">
                    <a:moveTo>
                      <a:pt x="705" y="213"/>
                    </a:moveTo>
                    <a:cubicBezTo>
                      <a:pt x="699" y="213"/>
                      <a:pt x="699" y="213"/>
                      <a:pt x="699" y="213"/>
                    </a:cubicBezTo>
                    <a:cubicBezTo>
                      <a:pt x="699" y="236"/>
                      <a:pt x="689" y="256"/>
                      <a:pt x="675" y="271"/>
                    </a:cubicBezTo>
                    <a:cubicBezTo>
                      <a:pt x="660" y="286"/>
                      <a:pt x="639" y="295"/>
                      <a:pt x="617" y="295"/>
                    </a:cubicBezTo>
                    <a:cubicBezTo>
                      <a:pt x="94" y="295"/>
                      <a:pt x="94" y="295"/>
                      <a:pt x="94" y="295"/>
                    </a:cubicBezTo>
                    <a:cubicBezTo>
                      <a:pt x="71" y="295"/>
                      <a:pt x="51" y="286"/>
                      <a:pt x="36" y="271"/>
                    </a:cubicBezTo>
                    <a:cubicBezTo>
                      <a:pt x="21" y="256"/>
                      <a:pt x="12" y="236"/>
                      <a:pt x="12" y="213"/>
                    </a:cubicBezTo>
                    <a:cubicBezTo>
                      <a:pt x="12" y="94"/>
                      <a:pt x="12" y="94"/>
                      <a:pt x="12" y="94"/>
                    </a:cubicBezTo>
                    <a:cubicBezTo>
                      <a:pt x="12" y="71"/>
                      <a:pt x="21" y="51"/>
                      <a:pt x="36" y="36"/>
                    </a:cubicBezTo>
                    <a:cubicBezTo>
                      <a:pt x="51" y="21"/>
                      <a:pt x="71" y="12"/>
                      <a:pt x="94" y="12"/>
                    </a:cubicBezTo>
                    <a:cubicBezTo>
                      <a:pt x="617" y="12"/>
                      <a:pt x="617" y="12"/>
                      <a:pt x="617" y="12"/>
                    </a:cubicBezTo>
                    <a:cubicBezTo>
                      <a:pt x="639" y="12"/>
                      <a:pt x="660" y="21"/>
                      <a:pt x="675" y="36"/>
                    </a:cubicBezTo>
                    <a:cubicBezTo>
                      <a:pt x="689" y="51"/>
                      <a:pt x="699" y="71"/>
                      <a:pt x="699" y="94"/>
                    </a:cubicBezTo>
                    <a:cubicBezTo>
                      <a:pt x="699" y="213"/>
                      <a:pt x="699" y="213"/>
                      <a:pt x="699" y="213"/>
                    </a:cubicBezTo>
                    <a:cubicBezTo>
                      <a:pt x="705" y="213"/>
                      <a:pt x="705" y="213"/>
                      <a:pt x="705" y="213"/>
                    </a:cubicBezTo>
                    <a:cubicBezTo>
                      <a:pt x="711" y="213"/>
                      <a:pt x="711" y="213"/>
                      <a:pt x="711" y="213"/>
                    </a:cubicBezTo>
                    <a:cubicBezTo>
                      <a:pt x="711" y="94"/>
                      <a:pt x="711" y="94"/>
                      <a:pt x="711" y="94"/>
                    </a:cubicBezTo>
                    <a:cubicBezTo>
                      <a:pt x="711" y="42"/>
                      <a:pt x="669" y="0"/>
                      <a:pt x="617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42" y="0"/>
                      <a:pt x="0" y="42"/>
                      <a:pt x="0" y="94"/>
                    </a:cubicBezTo>
                    <a:cubicBezTo>
                      <a:pt x="0" y="213"/>
                      <a:pt x="0" y="213"/>
                      <a:pt x="0" y="213"/>
                    </a:cubicBezTo>
                    <a:cubicBezTo>
                      <a:pt x="0" y="265"/>
                      <a:pt x="42" y="307"/>
                      <a:pt x="94" y="307"/>
                    </a:cubicBezTo>
                    <a:cubicBezTo>
                      <a:pt x="617" y="307"/>
                      <a:pt x="617" y="307"/>
                      <a:pt x="617" y="307"/>
                    </a:cubicBezTo>
                    <a:cubicBezTo>
                      <a:pt x="669" y="307"/>
                      <a:pt x="711" y="265"/>
                      <a:pt x="711" y="213"/>
                    </a:cubicBezTo>
                    <a:lnTo>
                      <a:pt x="705" y="213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2296" name="组合 10"/>
            <p:cNvGrpSpPr/>
            <p:nvPr/>
          </p:nvGrpSpPr>
          <p:grpSpPr bwMode="auto">
            <a:xfrm>
              <a:off x="1909762" y="-892019"/>
              <a:ext cx="5412667" cy="468000"/>
              <a:chOff x="1620838" y="-805657"/>
              <a:chExt cx="4484687" cy="390525"/>
            </a:xfrm>
          </p:grpSpPr>
          <p:sp>
            <p:nvSpPr>
              <p:cNvPr id="12306" name="Freeform 65"/>
              <p:cNvSpPr/>
              <p:nvPr/>
            </p:nvSpPr>
            <p:spPr bwMode="auto">
              <a:xfrm>
                <a:off x="1631156" y="-796926"/>
                <a:ext cx="4464050" cy="373063"/>
              </a:xfrm>
              <a:custGeom>
                <a:avLst/>
                <a:gdLst>
                  <a:gd name="T0" fmla="*/ 2147483646 w 2551"/>
                  <a:gd name="T1" fmla="*/ 2147483646 h 212"/>
                  <a:gd name="T2" fmla="*/ 2147483646 w 2551"/>
                  <a:gd name="T3" fmla="*/ 2147483646 h 212"/>
                  <a:gd name="T4" fmla="*/ 2147483646 w 2551"/>
                  <a:gd name="T5" fmla="*/ 2147483646 h 212"/>
                  <a:gd name="T6" fmla="*/ 0 w 2551"/>
                  <a:gd name="T7" fmla="*/ 2147483646 h 212"/>
                  <a:gd name="T8" fmla="*/ 0 w 2551"/>
                  <a:gd name="T9" fmla="*/ 2147483646 h 212"/>
                  <a:gd name="T10" fmla="*/ 2147483646 w 2551"/>
                  <a:gd name="T11" fmla="*/ 0 h 212"/>
                  <a:gd name="T12" fmla="*/ 2147483646 w 2551"/>
                  <a:gd name="T13" fmla="*/ 0 h 212"/>
                  <a:gd name="T14" fmla="*/ 2147483646 w 2551"/>
                  <a:gd name="T15" fmla="*/ 2147483646 h 212"/>
                  <a:gd name="T16" fmla="*/ 2147483646 w 2551"/>
                  <a:gd name="T17" fmla="*/ 2147483646 h 2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51" h="212">
                    <a:moveTo>
                      <a:pt x="2551" y="140"/>
                    </a:moveTo>
                    <a:cubicBezTo>
                      <a:pt x="2551" y="180"/>
                      <a:pt x="2512" y="212"/>
                      <a:pt x="2463" y="212"/>
                    </a:cubicBezTo>
                    <a:cubicBezTo>
                      <a:pt x="88" y="212"/>
                      <a:pt x="88" y="212"/>
                      <a:pt x="88" y="212"/>
                    </a:cubicBezTo>
                    <a:cubicBezTo>
                      <a:pt x="39" y="212"/>
                      <a:pt x="0" y="180"/>
                      <a:pt x="0" y="140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32"/>
                      <a:pt x="39" y="0"/>
                      <a:pt x="88" y="0"/>
                    </a:cubicBezTo>
                    <a:cubicBezTo>
                      <a:pt x="2463" y="0"/>
                      <a:pt x="2463" y="0"/>
                      <a:pt x="2463" y="0"/>
                    </a:cubicBezTo>
                    <a:cubicBezTo>
                      <a:pt x="2512" y="0"/>
                      <a:pt x="2551" y="32"/>
                      <a:pt x="2551" y="72"/>
                    </a:cubicBezTo>
                    <a:lnTo>
                      <a:pt x="2551" y="140"/>
                    </a:lnTo>
                    <a:close/>
                  </a:path>
                </a:pathLst>
              </a:custGeom>
              <a:solidFill>
                <a:srgbClr val="FFF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7" name="Freeform 66"/>
              <p:cNvSpPr/>
              <p:nvPr/>
            </p:nvSpPr>
            <p:spPr bwMode="auto">
              <a:xfrm>
                <a:off x="1620838" y="-805657"/>
                <a:ext cx="4484687" cy="390525"/>
              </a:xfrm>
              <a:custGeom>
                <a:avLst/>
                <a:gdLst>
                  <a:gd name="T0" fmla="*/ 2147483646 w 2563"/>
                  <a:gd name="T1" fmla="*/ 2147483646 h 222"/>
                  <a:gd name="T2" fmla="*/ 2147483646 w 2563"/>
                  <a:gd name="T3" fmla="*/ 2147483646 h 222"/>
                  <a:gd name="T4" fmla="*/ 2147483646 w 2563"/>
                  <a:gd name="T5" fmla="*/ 2147483646 h 222"/>
                  <a:gd name="T6" fmla="*/ 2147483646 w 2563"/>
                  <a:gd name="T7" fmla="*/ 2147483646 h 222"/>
                  <a:gd name="T8" fmla="*/ 2147483646 w 2563"/>
                  <a:gd name="T9" fmla="*/ 2147483646 h 222"/>
                  <a:gd name="T10" fmla="*/ 2147483646 w 2563"/>
                  <a:gd name="T11" fmla="*/ 2147483646 h 222"/>
                  <a:gd name="T12" fmla="*/ 2147483646 w 2563"/>
                  <a:gd name="T13" fmla="*/ 2147483646 h 222"/>
                  <a:gd name="T14" fmla="*/ 2147483646 w 2563"/>
                  <a:gd name="T15" fmla="*/ 2147483646 h 222"/>
                  <a:gd name="T16" fmla="*/ 2147483646 w 2563"/>
                  <a:gd name="T17" fmla="*/ 2147483646 h 222"/>
                  <a:gd name="T18" fmla="*/ 2147483646 w 2563"/>
                  <a:gd name="T19" fmla="*/ 2147483646 h 222"/>
                  <a:gd name="T20" fmla="*/ 2147483646 w 2563"/>
                  <a:gd name="T21" fmla="*/ 2147483646 h 222"/>
                  <a:gd name="T22" fmla="*/ 2147483646 w 2563"/>
                  <a:gd name="T23" fmla="*/ 2147483646 h 222"/>
                  <a:gd name="T24" fmla="*/ 2147483646 w 2563"/>
                  <a:gd name="T25" fmla="*/ 2147483646 h 222"/>
                  <a:gd name="T26" fmla="*/ 2147483646 w 2563"/>
                  <a:gd name="T27" fmla="*/ 2147483646 h 222"/>
                  <a:gd name="T28" fmla="*/ 2147483646 w 2563"/>
                  <a:gd name="T29" fmla="*/ 2147483646 h 222"/>
                  <a:gd name="T30" fmla="*/ 2147483646 w 2563"/>
                  <a:gd name="T31" fmla="*/ 2147483646 h 222"/>
                  <a:gd name="T32" fmla="*/ 2147483646 w 2563"/>
                  <a:gd name="T33" fmla="*/ 2147483646 h 222"/>
                  <a:gd name="T34" fmla="*/ 2147483646 w 2563"/>
                  <a:gd name="T35" fmla="*/ 2147483646 h 222"/>
                  <a:gd name="T36" fmla="*/ 2147483646 w 2563"/>
                  <a:gd name="T37" fmla="*/ 0 h 222"/>
                  <a:gd name="T38" fmla="*/ 2147483646 w 2563"/>
                  <a:gd name="T39" fmla="*/ 0 h 222"/>
                  <a:gd name="T40" fmla="*/ 2147483646 w 2563"/>
                  <a:gd name="T41" fmla="*/ 2147483646 h 222"/>
                  <a:gd name="T42" fmla="*/ 0 w 2563"/>
                  <a:gd name="T43" fmla="*/ 2147483646 h 222"/>
                  <a:gd name="T44" fmla="*/ 0 w 2563"/>
                  <a:gd name="T45" fmla="*/ 2147483646 h 222"/>
                  <a:gd name="T46" fmla="*/ 2147483646 w 2563"/>
                  <a:gd name="T47" fmla="*/ 2147483646 h 222"/>
                  <a:gd name="T48" fmla="*/ 2147483646 w 2563"/>
                  <a:gd name="T49" fmla="*/ 2147483646 h 222"/>
                  <a:gd name="T50" fmla="*/ 2147483646 w 2563"/>
                  <a:gd name="T51" fmla="*/ 2147483646 h 222"/>
                  <a:gd name="T52" fmla="*/ 2147483646 w 2563"/>
                  <a:gd name="T53" fmla="*/ 2147483646 h 222"/>
                  <a:gd name="T54" fmla="*/ 2147483646 w 2563"/>
                  <a:gd name="T55" fmla="*/ 2147483646 h 222"/>
                  <a:gd name="T56" fmla="*/ 2147483646 w 2563"/>
                  <a:gd name="T57" fmla="*/ 2147483646 h 22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563" h="222">
                    <a:moveTo>
                      <a:pt x="2557" y="145"/>
                    </a:moveTo>
                    <a:cubicBezTo>
                      <a:pt x="2552" y="145"/>
                      <a:pt x="2552" y="145"/>
                      <a:pt x="2552" y="145"/>
                    </a:cubicBezTo>
                    <a:cubicBezTo>
                      <a:pt x="2552" y="163"/>
                      <a:pt x="2543" y="180"/>
                      <a:pt x="2528" y="192"/>
                    </a:cubicBezTo>
                    <a:cubicBezTo>
                      <a:pt x="2513" y="204"/>
                      <a:pt x="2492" y="212"/>
                      <a:pt x="2469" y="212"/>
                    </a:cubicBezTo>
                    <a:cubicBezTo>
                      <a:pt x="94" y="212"/>
                      <a:pt x="94" y="212"/>
                      <a:pt x="94" y="212"/>
                    </a:cubicBezTo>
                    <a:cubicBezTo>
                      <a:pt x="71" y="212"/>
                      <a:pt x="50" y="204"/>
                      <a:pt x="35" y="192"/>
                    </a:cubicBezTo>
                    <a:cubicBezTo>
                      <a:pt x="20" y="180"/>
                      <a:pt x="11" y="163"/>
                      <a:pt x="11" y="145"/>
                    </a:cubicBezTo>
                    <a:cubicBezTo>
                      <a:pt x="11" y="77"/>
                      <a:pt x="11" y="77"/>
                      <a:pt x="11" y="77"/>
                    </a:cubicBezTo>
                    <a:cubicBezTo>
                      <a:pt x="11" y="59"/>
                      <a:pt x="20" y="42"/>
                      <a:pt x="35" y="30"/>
                    </a:cubicBezTo>
                    <a:cubicBezTo>
                      <a:pt x="50" y="18"/>
                      <a:pt x="71" y="10"/>
                      <a:pt x="94" y="10"/>
                    </a:cubicBezTo>
                    <a:cubicBezTo>
                      <a:pt x="2469" y="10"/>
                      <a:pt x="2469" y="10"/>
                      <a:pt x="2469" y="10"/>
                    </a:cubicBezTo>
                    <a:cubicBezTo>
                      <a:pt x="2492" y="10"/>
                      <a:pt x="2513" y="18"/>
                      <a:pt x="2528" y="30"/>
                    </a:cubicBezTo>
                    <a:cubicBezTo>
                      <a:pt x="2543" y="42"/>
                      <a:pt x="2552" y="59"/>
                      <a:pt x="2552" y="77"/>
                    </a:cubicBezTo>
                    <a:cubicBezTo>
                      <a:pt x="2552" y="145"/>
                      <a:pt x="2552" y="145"/>
                      <a:pt x="2552" y="145"/>
                    </a:cubicBezTo>
                    <a:cubicBezTo>
                      <a:pt x="2557" y="145"/>
                      <a:pt x="2557" y="145"/>
                      <a:pt x="2557" y="145"/>
                    </a:cubicBezTo>
                    <a:cubicBezTo>
                      <a:pt x="2562" y="145"/>
                      <a:pt x="2562" y="145"/>
                      <a:pt x="2562" y="145"/>
                    </a:cubicBezTo>
                    <a:cubicBezTo>
                      <a:pt x="2562" y="77"/>
                      <a:pt x="2562" y="77"/>
                      <a:pt x="2562" y="77"/>
                    </a:cubicBezTo>
                    <a:cubicBezTo>
                      <a:pt x="2563" y="55"/>
                      <a:pt x="2552" y="36"/>
                      <a:pt x="2535" y="22"/>
                    </a:cubicBezTo>
                    <a:cubicBezTo>
                      <a:pt x="2518" y="8"/>
                      <a:pt x="2495" y="0"/>
                      <a:pt x="2469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68" y="0"/>
                      <a:pt x="45" y="8"/>
                      <a:pt x="28" y="22"/>
                    </a:cubicBezTo>
                    <a:cubicBezTo>
                      <a:pt x="11" y="36"/>
                      <a:pt x="0" y="55"/>
                      <a:pt x="0" y="77"/>
                    </a:cubicBezTo>
                    <a:cubicBezTo>
                      <a:pt x="0" y="145"/>
                      <a:pt x="0" y="145"/>
                      <a:pt x="0" y="145"/>
                    </a:cubicBezTo>
                    <a:cubicBezTo>
                      <a:pt x="0" y="167"/>
                      <a:pt x="11" y="186"/>
                      <a:pt x="28" y="200"/>
                    </a:cubicBezTo>
                    <a:cubicBezTo>
                      <a:pt x="45" y="214"/>
                      <a:pt x="68" y="222"/>
                      <a:pt x="94" y="222"/>
                    </a:cubicBezTo>
                    <a:cubicBezTo>
                      <a:pt x="2469" y="222"/>
                      <a:pt x="2469" y="222"/>
                      <a:pt x="2469" y="222"/>
                    </a:cubicBezTo>
                    <a:cubicBezTo>
                      <a:pt x="2495" y="222"/>
                      <a:pt x="2518" y="214"/>
                      <a:pt x="2535" y="200"/>
                    </a:cubicBezTo>
                    <a:cubicBezTo>
                      <a:pt x="2552" y="186"/>
                      <a:pt x="2563" y="167"/>
                      <a:pt x="2562" y="145"/>
                    </a:cubicBezTo>
                    <a:lnTo>
                      <a:pt x="2557" y="145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2297" name="组合 11"/>
            <p:cNvGrpSpPr/>
            <p:nvPr/>
          </p:nvGrpSpPr>
          <p:grpSpPr bwMode="auto">
            <a:xfrm>
              <a:off x="1350742" y="-947739"/>
              <a:ext cx="843183" cy="576000"/>
              <a:chOff x="220663" y="-947738"/>
              <a:chExt cx="1920875" cy="536575"/>
            </a:xfrm>
          </p:grpSpPr>
          <p:sp>
            <p:nvSpPr>
              <p:cNvPr id="12304" name="Freeform 67"/>
              <p:cNvSpPr/>
              <p:nvPr/>
            </p:nvSpPr>
            <p:spPr bwMode="auto">
              <a:xfrm>
                <a:off x="220663" y="-939800"/>
                <a:ext cx="1903412" cy="520700"/>
              </a:xfrm>
              <a:custGeom>
                <a:avLst/>
                <a:gdLst>
                  <a:gd name="T0" fmla="*/ 2147483646 w 1088"/>
                  <a:gd name="T1" fmla="*/ 2147483646 h 295"/>
                  <a:gd name="T2" fmla="*/ 2147483646 w 1088"/>
                  <a:gd name="T3" fmla="*/ 2147483646 h 295"/>
                  <a:gd name="T4" fmla="*/ 0 w 1088"/>
                  <a:gd name="T5" fmla="*/ 2147483646 h 295"/>
                  <a:gd name="T6" fmla="*/ 0 w 1088"/>
                  <a:gd name="T7" fmla="*/ 2147483646 h 295"/>
                  <a:gd name="T8" fmla="*/ 2147483646 w 1088"/>
                  <a:gd name="T9" fmla="*/ 0 h 295"/>
                  <a:gd name="T10" fmla="*/ 2147483646 w 1088"/>
                  <a:gd name="T11" fmla="*/ 0 h 295"/>
                  <a:gd name="T12" fmla="*/ 2147483646 w 1088"/>
                  <a:gd name="T13" fmla="*/ 2147483646 h 295"/>
                  <a:gd name="T14" fmla="*/ 2147483646 w 1088"/>
                  <a:gd name="T15" fmla="*/ 2147483646 h 29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088" h="295">
                    <a:moveTo>
                      <a:pt x="1088" y="295"/>
                    </a:moveTo>
                    <a:cubicBezTo>
                      <a:pt x="88" y="295"/>
                      <a:pt x="88" y="295"/>
                      <a:pt x="88" y="295"/>
                    </a:cubicBezTo>
                    <a:cubicBezTo>
                      <a:pt x="39" y="295"/>
                      <a:pt x="0" y="256"/>
                      <a:pt x="0" y="207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0" y="39"/>
                      <a:pt x="39" y="0"/>
                      <a:pt x="88" y="0"/>
                    </a:cubicBezTo>
                    <a:cubicBezTo>
                      <a:pt x="1088" y="0"/>
                      <a:pt x="1088" y="0"/>
                      <a:pt x="1088" y="0"/>
                    </a:cubicBezTo>
                    <a:cubicBezTo>
                      <a:pt x="1003" y="148"/>
                      <a:pt x="1003" y="148"/>
                      <a:pt x="1003" y="148"/>
                    </a:cubicBezTo>
                    <a:lnTo>
                      <a:pt x="1088" y="295"/>
                    </a:lnTo>
                    <a:close/>
                  </a:path>
                </a:pathLst>
              </a:custGeom>
              <a:solidFill>
                <a:srgbClr val="32C3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5" name="Freeform 68"/>
              <p:cNvSpPr/>
              <p:nvPr/>
            </p:nvSpPr>
            <p:spPr bwMode="auto">
              <a:xfrm>
                <a:off x="220663" y="-947738"/>
                <a:ext cx="1920875" cy="536575"/>
              </a:xfrm>
              <a:custGeom>
                <a:avLst/>
                <a:gdLst>
                  <a:gd name="T0" fmla="*/ 2147483646 w 1098"/>
                  <a:gd name="T1" fmla="*/ 2147483646 h 305"/>
                  <a:gd name="T2" fmla="*/ 2147483646 w 1098"/>
                  <a:gd name="T3" fmla="*/ 2147483646 h 305"/>
                  <a:gd name="T4" fmla="*/ 2147483646 w 1098"/>
                  <a:gd name="T5" fmla="*/ 2147483646 h 305"/>
                  <a:gd name="T6" fmla="*/ 2147483646 w 1098"/>
                  <a:gd name="T7" fmla="*/ 2147483646 h 305"/>
                  <a:gd name="T8" fmla="*/ 2147483646 w 1098"/>
                  <a:gd name="T9" fmla="*/ 2147483646 h 305"/>
                  <a:gd name="T10" fmla="*/ 2147483646 w 1098"/>
                  <a:gd name="T11" fmla="*/ 2147483646 h 305"/>
                  <a:gd name="T12" fmla="*/ 2147483646 w 1098"/>
                  <a:gd name="T13" fmla="*/ 2147483646 h 305"/>
                  <a:gd name="T14" fmla="*/ 2147483646 w 1098"/>
                  <a:gd name="T15" fmla="*/ 2147483646 h 305"/>
                  <a:gd name="T16" fmla="*/ 2147483646 w 1098"/>
                  <a:gd name="T17" fmla="*/ 2147483646 h 305"/>
                  <a:gd name="T18" fmla="*/ 2147483646 w 1098"/>
                  <a:gd name="T19" fmla="*/ 2147483646 h 305"/>
                  <a:gd name="T20" fmla="*/ 2147483646 w 1098"/>
                  <a:gd name="T21" fmla="*/ 2147483646 h 305"/>
                  <a:gd name="T22" fmla="*/ 2147483646 w 1098"/>
                  <a:gd name="T23" fmla="*/ 2147483646 h 305"/>
                  <a:gd name="T24" fmla="*/ 2147483646 w 1098"/>
                  <a:gd name="T25" fmla="*/ 2147483646 h 305"/>
                  <a:gd name="T26" fmla="*/ 2147483646 w 1098"/>
                  <a:gd name="T27" fmla="*/ 2147483646 h 305"/>
                  <a:gd name="T28" fmla="*/ 2147483646 w 1098"/>
                  <a:gd name="T29" fmla="*/ 2147483646 h 305"/>
                  <a:gd name="T30" fmla="*/ 2147483646 w 1098"/>
                  <a:gd name="T31" fmla="*/ 2147483646 h 305"/>
                  <a:gd name="T32" fmla="*/ 2147483646 w 1098"/>
                  <a:gd name="T33" fmla="*/ 2147483646 h 305"/>
                  <a:gd name="T34" fmla="*/ 2147483646 w 1098"/>
                  <a:gd name="T35" fmla="*/ 2147483646 h 305"/>
                  <a:gd name="T36" fmla="*/ 2147483646 w 1098"/>
                  <a:gd name="T37" fmla="*/ 2147483646 h 305"/>
                  <a:gd name="T38" fmla="*/ 2147483646 w 1098"/>
                  <a:gd name="T39" fmla="*/ 0 h 305"/>
                  <a:gd name="T40" fmla="*/ 2147483646 w 1098"/>
                  <a:gd name="T41" fmla="*/ 0 h 305"/>
                  <a:gd name="T42" fmla="*/ 0 w 1098"/>
                  <a:gd name="T43" fmla="*/ 2147483646 h 305"/>
                  <a:gd name="T44" fmla="*/ 0 w 1098"/>
                  <a:gd name="T45" fmla="*/ 2147483646 h 305"/>
                  <a:gd name="T46" fmla="*/ 2147483646 w 1098"/>
                  <a:gd name="T47" fmla="*/ 2147483646 h 305"/>
                  <a:gd name="T48" fmla="*/ 2147483646 w 1098"/>
                  <a:gd name="T49" fmla="*/ 2147483646 h 305"/>
                  <a:gd name="T50" fmla="*/ 2147483646 w 1098"/>
                  <a:gd name="T51" fmla="*/ 2147483646 h 305"/>
                  <a:gd name="T52" fmla="*/ 2147483646 w 1098"/>
                  <a:gd name="T53" fmla="*/ 2147483646 h 305"/>
                  <a:gd name="T54" fmla="*/ 2147483646 w 1098"/>
                  <a:gd name="T55" fmla="*/ 2147483646 h 30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098" h="305">
                    <a:moveTo>
                      <a:pt x="1093" y="300"/>
                    </a:moveTo>
                    <a:cubicBezTo>
                      <a:pt x="1093" y="295"/>
                      <a:pt x="1093" y="295"/>
                      <a:pt x="1093" y="295"/>
                    </a:cubicBezTo>
                    <a:cubicBezTo>
                      <a:pt x="93" y="295"/>
                      <a:pt x="93" y="295"/>
                      <a:pt x="93" y="295"/>
                    </a:cubicBezTo>
                    <a:cubicBezTo>
                      <a:pt x="70" y="295"/>
                      <a:pt x="50" y="286"/>
                      <a:pt x="34" y="271"/>
                    </a:cubicBezTo>
                    <a:cubicBezTo>
                      <a:pt x="19" y="256"/>
                      <a:pt x="10" y="235"/>
                      <a:pt x="10" y="212"/>
                    </a:cubicBezTo>
                    <a:cubicBezTo>
                      <a:pt x="10" y="93"/>
                      <a:pt x="10" y="93"/>
                      <a:pt x="10" y="93"/>
                    </a:cubicBezTo>
                    <a:cubicBezTo>
                      <a:pt x="10" y="70"/>
                      <a:pt x="19" y="49"/>
                      <a:pt x="34" y="34"/>
                    </a:cubicBezTo>
                    <a:cubicBezTo>
                      <a:pt x="50" y="19"/>
                      <a:pt x="70" y="10"/>
                      <a:pt x="93" y="10"/>
                    </a:cubicBezTo>
                    <a:cubicBezTo>
                      <a:pt x="1084" y="10"/>
                      <a:pt x="1084" y="10"/>
                      <a:pt x="1084" y="10"/>
                    </a:cubicBezTo>
                    <a:cubicBezTo>
                      <a:pt x="1004" y="150"/>
                      <a:pt x="1004" y="150"/>
                      <a:pt x="1004" y="150"/>
                    </a:cubicBezTo>
                    <a:cubicBezTo>
                      <a:pt x="1003" y="152"/>
                      <a:pt x="1003" y="154"/>
                      <a:pt x="1004" y="155"/>
                    </a:cubicBezTo>
                    <a:cubicBezTo>
                      <a:pt x="1089" y="303"/>
                      <a:pt x="1089" y="303"/>
                      <a:pt x="1089" y="303"/>
                    </a:cubicBezTo>
                    <a:cubicBezTo>
                      <a:pt x="1093" y="300"/>
                      <a:pt x="1093" y="300"/>
                      <a:pt x="1093" y="300"/>
                    </a:cubicBezTo>
                    <a:cubicBezTo>
                      <a:pt x="1093" y="295"/>
                      <a:pt x="1093" y="295"/>
                      <a:pt x="1093" y="295"/>
                    </a:cubicBezTo>
                    <a:cubicBezTo>
                      <a:pt x="1093" y="300"/>
                      <a:pt x="1093" y="300"/>
                      <a:pt x="1093" y="300"/>
                    </a:cubicBezTo>
                    <a:cubicBezTo>
                      <a:pt x="1098" y="298"/>
                      <a:pt x="1098" y="298"/>
                      <a:pt x="1098" y="298"/>
                    </a:cubicBezTo>
                    <a:cubicBezTo>
                      <a:pt x="1014" y="153"/>
                      <a:pt x="1014" y="153"/>
                      <a:pt x="1014" y="153"/>
                    </a:cubicBezTo>
                    <a:cubicBezTo>
                      <a:pt x="1098" y="8"/>
                      <a:pt x="1098" y="8"/>
                      <a:pt x="1098" y="8"/>
                    </a:cubicBezTo>
                    <a:cubicBezTo>
                      <a:pt x="1098" y="6"/>
                      <a:pt x="1098" y="4"/>
                      <a:pt x="1098" y="2"/>
                    </a:cubicBezTo>
                    <a:cubicBezTo>
                      <a:pt x="1097" y="1"/>
                      <a:pt x="1095" y="0"/>
                      <a:pt x="1093" y="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42" y="0"/>
                      <a:pt x="0" y="42"/>
                      <a:pt x="0" y="93"/>
                    </a:cubicBezTo>
                    <a:cubicBezTo>
                      <a:pt x="0" y="212"/>
                      <a:pt x="0" y="212"/>
                      <a:pt x="0" y="212"/>
                    </a:cubicBezTo>
                    <a:cubicBezTo>
                      <a:pt x="0" y="264"/>
                      <a:pt x="42" y="305"/>
                      <a:pt x="93" y="305"/>
                    </a:cubicBezTo>
                    <a:cubicBezTo>
                      <a:pt x="1093" y="305"/>
                      <a:pt x="1093" y="305"/>
                      <a:pt x="1093" y="305"/>
                    </a:cubicBezTo>
                    <a:cubicBezTo>
                      <a:pt x="1095" y="305"/>
                      <a:pt x="1097" y="304"/>
                      <a:pt x="1098" y="303"/>
                    </a:cubicBezTo>
                    <a:cubicBezTo>
                      <a:pt x="1098" y="301"/>
                      <a:pt x="1098" y="299"/>
                      <a:pt x="1098" y="298"/>
                    </a:cubicBezTo>
                    <a:lnTo>
                      <a:pt x="1093" y="300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2298" name="组合 12"/>
            <p:cNvGrpSpPr/>
            <p:nvPr/>
          </p:nvGrpSpPr>
          <p:grpSpPr bwMode="auto">
            <a:xfrm>
              <a:off x="6880434" y="-807375"/>
              <a:ext cx="290512" cy="292100"/>
              <a:chOff x="5730875" y="-828675"/>
              <a:chExt cx="290512" cy="292100"/>
            </a:xfrm>
          </p:grpSpPr>
          <p:sp>
            <p:nvSpPr>
              <p:cNvPr id="12300" name="Oval 69"/>
              <p:cNvSpPr>
                <a:spLocks noChangeArrowheads="1"/>
              </p:cNvSpPr>
              <p:nvPr/>
            </p:nvSpPr>
            <p:spPr bwMode="auto">
              <a:xfrm>
                <a:off x="5737225" y="-820738"/>
                <a:ext cx="276225" cy="277813"/>
              </a:xfrm>
              <a:prstGeom prst="ellipse">
                <a:avLst/>
              </a:prstGeom>
              <a:solidFill>
                <a:srgbClr val="FF33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01" name="Freeform 70"/>
              <p:cNvSpPr/>
              <p:nvPr/>
            </p:nvSpPr>
            <p:spPr bwMode="auto">
              <a:xfrm>
                <a:off x="5730875" y="-828675"/>
                <a:ext cx="290512" cy="292100"/>
              </a:xfrm>
              <a:custGeom>
                <a:avLst/>
                <a:gdLst>
                  <a:gd name="T0" fmla="*/ 2147483646 w 166"/>
                  <a:gd name="T1" fmla="*/ 2147483646 h 166"/>
                  <a:gd name="T2" fmla="*/ 2147483646 w 166"/>
                  <a:gd name="T3" fmla="*/ 2147483646 h 166"/>
                  <a:gd name="T4" fmla="*/ 2147483646 w 166"/>
                  <a:gd name="T5" fmla="*/ 2147483646 h 166"/>
                  <a:gd name="T6" fmla="*/ 2147483646 w 166"/>
                  <a:gd name="T7" fmla="*/ 2147483646 h 166"/>
                  <a:gd name="T8" fmla="*/ 2147483646 w 166"/>
                  <a:gd name="T9" fmla="*/ 2147483646 h 166"/>
                  <a:gd name="T10" fmla="*/ 2147483646 w 166"/>
                  <a:gd name="T11" fmla="*/ 2147483646 h 166"/>
                  <a:gd name="T12" fmla="*/ 2147483646 w 166"/>
                  <a:gd name="T13" fmla="*/ 2147483646 h 166"/>
                  <a:gd name="T14" fmla="*/ 2147483646 w 166"/>
                  <a:gd name="T15" fmla="*/ 2147483646 h 166"/>
                  <a:gd name="T16" fmla="*/ 2147483646 w 166"/>
                  <a:gd name="T17" fmla="*/ 2147483646 h 166"/>
                  <a:gd name="T18" fmla="*/ 2147483646 w 166"/>
                  <a:gd name="T19" fmla="*/ 2147483646 h 166"/>
                  <a:gd name="T20" fmla="*/ 2147483646 w 166"/>
                  <a:gd name="T21" fmla="*/ 2147483646 h 166"/>
                  <a:gd name="T22" fmla="*/ 2147483646 w 166"/>
                  <a:gd name="T23" fmla="*/ 2147483646 h 166"/>
                  <a:gd name="T24" fmla="*/ 2147483646 w 166"/>
                  <a:gd name="T25" fmla="*/ 0 h 166"/>
                  <a:gd name="T26" fmla="*/ 0 w 166"/>
                  <a:gd name="T27" fmla="*/ 2147483646 h 166"/>
                  <a:gd name="T28" fmla="*/ 2147483646 w 166"/>
                  <a:gd name="T29" fmla="*/ 2147483646 h 166"/>
                  <a:gd name="T30" fmla="*/ 2147483646 w 166"/>
                  <a:gd name="T31" fmla="*/ 2147483646 h 166"/>
                  <a:gd name="T32" fmla="*/ 2147483646 w 166"/>
                  <a:gd name="T33" fmla="*/ 2147483646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66" h="166">
                    <a:moveTo>
                      <a:pt x="162" y="83"/>
                    </a:moveTo>
                    <a:cubicBezTo>
                      <a:pt x="158" y="83"/>
                      <a:pt x="158" y="83"/>
                      <a:pt x="158" y="83"/>
                    </a:cubicBezTo>
                    <a:cubicBezTo>
                      <a:pt x="158" y="104"/>
                      <a:pt x="149" y="122"/>
                      <a:pt x="136" y="136"/>
                    </a:cubicBezTo>
                    <a:cubicBezTo>
                      <a:pt x="122" y="149"/>
                      <a:pt x="104" y="158"/>
                      <a:pt x="83" y="158"/>
                    </a:cubicBezTo>
                    <a:cubicBezTo>
                      <a:pt x="62" y="158"/>
                      <a:pt x="44" y="149"/>
                      <a:pt x="30" y="136"/>
                    </a:cubicBezTo>
                    <a:cubicBezTo>
                      <a:pt x="17" y="122"/>
                      <a:pt x="8" y="104"/>
                      <a:pt x="8" y="83"/>
                    </a:cubicBezTo>
                    <a:cubicBezTo>
                      <a:pt x="8" y="62"/>
                      <a:pt x="17" y="44"/>
                      <a:pt x="30" y="30"/>
                    </a:cubicBezTo>
                    <a:cubicBezTo>
                      <a:pt x="44" y="17"/>
                      <a:pt x="62" y="8"/>
                      <a:pt x="83" y="8"/>
                    </a:cubicBezTo>
                    <a:cubicBezTo>
                      <a:pt x="104" y="8"/>
                      <a:pt x="122" y="17"/>
                      <a:pt x="136" y="30"/>
                    </a:cubicBezTo>
                    <a:cubicBezTo>
                      <a:pt x="149" y="44"/>
                      <a:pt x="158" y="62"/>
                      <a:pt x="158" y="83"/>
                    </a:cubicBezTo>
                    <a:cubicBezTo>
                      <a:pt x="162" y="83"/>
                      <a:pt x="162" y="83"/>
                      <a:pt x="162" y="83"/>
                    </a:cubicBezTo>
                    <a:cubicBezTo>
                      <a:pt x="166" y="83"/>
                      <a:pt x="166" y="83"/>
                      <a:pt x="166" y="83"/>
                    </a:cubicBezTo>
                    <a:cubicBezTo>
                      <a:pt x="166" y="37"/>
                      <a:pt x="129" y="0"/>
                      <a:pt x="83" y="0"/>
                    </a:cubicBezTo>
                    <a:cubicBezTo>
                      <a:pt x="37" y="0"/>
                      <a:pt x="0" y="37"/>
                      <a:pt x="0" y="83"/>
                    </a:cubicBezTo>
                    <a:cubicBezTo>
                      <a:pt x="0" y="129"/>
                      <a:pt x="37" y="166"/>
                      <a:pt x="83" y="166"/>
                    </a:cubicBezTo>
                    <a:cubicBezTo>
                      <a:pt x="129" y="166"/>
                      <a:pt x="166" y="129"/>
                      <a:pt x="166" y="83"/>
                    </a:cubicBezTo>
                    <a:lnTo>
                      <a:pt x="162" y="83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2" name="Freeform 71"/>
              <p:cNvSpPr/>
              <p:nvPr/>
            </p:nvSpPr>
            <p:spPr bwMode="auto">
              <a:xfrm>
                <a:off x="5789613" y="-728663"/>
                <a:ext cx="171450" cy="141288"/>
              </a:xfrm>
              <a:custGeom>
                <a:avLst/>
                <a:gdLst>
                  <a:gd name="T0" fmla="*/ 2147483646 w 108"/>
                  <a:gd name="T1" fmla="*/ 2147483646 h 89"/>
                  <a:gd name="T2" fmla="*/ 0 w 108"/>
                  <a:gd name="T3" fmla="*/ 0 h 89"/>
                  <a:gd name="T4" fmla="*/ 2147483646 w 108"/>
                  <a:gd name="T5" fmla="*/ 0 h 89"/>
                  <a:gd name="T6" fmla="*/ 2147483646 w 108"/>
                  <a:gd name="T7" fmla="*/ 2147483646 h 8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8" h="89">
                    <a:moveTo>
                      <a:pt x="54" y="89"/>
                    </a:moveTo>
                    <a:lnTo>
                      <a:pt x="0" y="0"/>
                    </a:lnTo>
                    <a:lnTo>
                      <a:pt x="108" y="0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3" name="Freeform 72"/>
              <p:cNvSpPr/>
              <p:nvPr/>
            </p:nvSpPr>
            <p:spPr bwMode="auto">
              <a:xfrm>
                <a:off x="5783263" y="-733425"/>
                <a:ext cx="185737" cy="153988"/>
              </a:xfrm>
              <a:custGeom>
                <a:avLst/>
                <a:gdLst>
                  <a:gd name="T0" fmla="*/ 2147483646 w 106"/>
                  <a:gd name="T1" fmla="*/ 2147483646 h 87"/>
                  <a:gd name="T2" fmla="*/ 2147483646 w 106"/>
                  <a:gd name="T3" fmla="*/ 2147483646 h 87"/>
                  <a:gd name="T4" fmla="*/ 2147483646 w 106"/>
                  <a:gd name="T5" fmla="*/ 2147483646 h 87"/>
                  <a:gd name="T6" fmla="*/ 2147483646 w 106"/>
                  <a:gd name="T7" fmla="*/ 2147483646 h 87"/>
                  <a:gd name="T8" fmla="*/ 2147483646 w 106"/>
                  <a:gd name="T9" fmla="*/ 2147483646 h 87"/>
                  <a:gd name="T10" fmla="*/ 2147483646 w 106"/>
                  <a:gd name="T11" fmla="*/ 2147483646 h 87"/>
                  <a:gd name="T12" fmla="*/ 2147483646 w 106"/>
                  <a:gd name="T13" fmla="*/ 2147483646 h 87"/>
                  <a:gd name="T14" fmla="*/ 2147483646 w 106"/>
                  <a:gd name="T15" fmla="*/ 2147483646 h 87"/>
                  <a:gd name="T16" fmla="*/ 2147483646 w 106"/>
                  <a:gd name="T17" fmla="*/ 2147483646 h 87"/>
                  <a:gd name="T18" fmla="*/ 2147483646 w 106"/>
                  <a:gd name="T19" fmla="*/ 2147483646 h 87"/>
                  <a:gd name="T20" fmla="*/ 2147483646 w 106"/>
                  <a:gd name="T21" fmla="*/ 2147483646 h 87"/>
                  <a:gd name="T22" fmla="*/ 2147483646 w 106"/>
                  <a:gd name="T23" fmla="*/ 0 h 87"/>
                  <a:gd name="T24" fmla="*/ 2147483646 w 106"/>
                  <a:gd name="T25" fmla="*/ 0 h 87"/>
                  <a:gd name="T26" fmla="*/ 2147483646 w 106"/>
                  <a:gd name="T27" fmla="*/ 2147483646 h 87"/>
                  <a:gd name="T28" fmla="*/ 2147483646 w 106"/>
                  <a:gd name="T29" fmla="*/ 2147483646 h 87"/>
                  <a:gd name="T30" fmla="*/ 2147483646 w 106"/>
                  <a:gd name="T31" fmla="*/ 2147483646 h 87"/>
                  <a:gd name="T32" fmla="*/ 2147483646 w 106"/>
                  <a:gd name="T33" fmla="*/ 2147483646 h 87"/>
                  <a:gd name="T34" fmla="*/ 2147483646 w 106"/>
                  <a:gd name="T35" fmla="*/ 2147483646 h 87"/>
                  <a:gd name="T36" fmla="*/ 2147483646 w 106"/>
                  <a:gd name="T37" fmla="*/ 2147483646 h 8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06" h="87">
                    <a:moveTo>
                      <a:pt x="53" y="83"/>
                    </a:moveTo>
                    <a:cubicBezTo>
                      <a:pt x="56" y="82"/>
                      <a:pt x="56" y="82"/>
                      <a:pt x="56" y="82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96" y="7"/>
                      <a:pt x="96" y="7"/>
                      <a:pt x="96" y="7"/>
                    </a:cubicBezTo>
                    <a:cubicBezTo>
                      <a:pt x="50" y="82"/>
                      <a:pt x="50" y="82"/>
                      <a:pt x="50" y="82"/>
                    </a:cubicBezTo>
                    <a:cubicBezTo>
                      <a:pt x="53" y="83"/>
                      <a:pt x="53" y="83"/>
                      <a:pt x="53" y="83"/>
                    </a:cubicBezTo>
                    <a:cubicBezTo>
                      <a:pt x="56" y="82"/>
                      <a:pt x="56" y="82"/>
                      <a:pt x="56" y="82"/>
                    </a:cubicBezTo>
                    <a:cubicBezTo>
                      <a:pt x="53" y="83"/>
                      <a:pt x="53" y="83"/>
                      <a:pt x="53" y="8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105" y="5"/>
                      <a:pt x="105" y="5"/>
                      <a:pt x="105" y="5"/>
                    </a:cubicBezTo>
                    <a:cubicBezTo>
                      <a:pt x="106" y="4"/>
                      <a:pt x="106" y="3"/>
                      <a:pt x="105" y="2"/>
                    </a:cubicBezTo>
                    <a:cubicBezTo>
                      <a:pt x="105" y="1"/>
                      <a:pt x="103" y="0"/>
                      <a:pt x="10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1" y="2"/>
                    </a:cubicBezTo>
                    <a:cubicBezTo>
                      <a:pt x="0" y="3"/>
                      <a:pt x="0" y="4"/>
                      <a:pt x="1" y="5"/>
                    </a:cubicBezTo>
                    <a:cubicBezTo>
                      <a:pt x="50" y="85"/>
                      <a:pt x="50" y="85"/>
                      <a:pt x="50" y="85"/>
                    </a:cubicBezTo>
                    <a:cubicBezTo>
                      <a:pt x="51" y="86"/>
                      <a:pt x="52" y="87"/>
                      <a:pt x="53" y="87"/>
                    </a:cubicBezTo>
                    <a:cubicBezTo>
                      <a:pt x="54" y="87"/>
                      <a:pt x="55" y="86"/>
                      <a:pt x="56" y="85"/>
                    </a:cubicBezTo>
                    <a:lnTo>
                      <a:pt x="53" y="83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4" name="Rectangle 16"/>
            <p:cNvSpPr>
              <a:spLocks noChangeArrowheads="1"/>
            </p:cNvSpPr>
            <p:nvPr/>
          </p:nvSpPr>
          <p:spPr bwMode="auto">
            <a:xfrm>
              <a:off x="1376146" y="-996617"/>
              <a:ext cx="5544362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二、</a:t>
              </a:r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自主探究乘、除法</a:t>
              </a: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的意义</a:t>
              </a: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57956" y="1003131"/>
            <a:ext cx="4443988" cy="1446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矩形 3"/>
          <p:cNvSpPr>
            <a:spLocks noChangeArrowheads="1"/>
          </p:cNvSpPr>
          <p:nvPr/>
        </p:nvSpPr>
        <p:spPr bwMode="auto">
          <a:xfrm>
            <a:off x="941388" y="411163"/>
            <a:ext cx="463867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04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用加法：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3+3+3+3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</a:p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用乘法：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3×4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236663" y="1709738"/>
            <a:ext cx="34163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说一说什么是乘法？</a:t>
            </a: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236663" y="2430463"/>
            <a:ext cx="7278688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求几个相同加数的和的简便运算，叫作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乘法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。 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4572000" y="3219450"/>
            <a:ext cx="3313113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810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  ×  4 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 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236663" y="3227388"/>
            <a:ext cx="3790950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乘法算式各部分名称：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4686300" y="3921125"/>
            <a:ext cx="9032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因数</a:t>
            </a:r>
            <a:endParaRPr lang="zh-CN" altLang="en-US" sz="2800" b="1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5838825" y="3921125"/>
            <a:ext cx="9032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因数</a:t>
            </a:r>
            <a:endParaRPr lang="zh-CN" altLang="en-US" sz="2800" b="1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7083425" y="3895725"/>
            <a:ext cx="5445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积</a:t>
            </a:r>
            <a:endParaRPr lang="zh-CN" altLang="en-US" sz="28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3" grpId="0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12"/>
          <p:cNvSpPr txBox="1">
            <a:spLocks noChangeArrowheads="1"/>
          </p:cNvSpPr>
          <p:nvPr/>
        </p:nvSpPr>
        <p:spPr bwMode="auto">
          <a:xfrm>
            <a:off x="604838" y="641350"/>
            <a:ext cx="80772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枝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花，每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枝插一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瓶，可以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插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几瓶？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339" name="矩形 37"/>
          <p:cNvSpPr>
            <a:spLocks noChangeArrowheads="1"/>
          </p:cNvSpPr>
          <p:nvPr/>
        </p:nvSpPr>
        <p:spPr bwMode="auto">
          <a:xfrm>
            <a:off x="611188" y="1779588"/>
            <a:ext cx="7999412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 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枝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花，平均插到 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个花瓶里，每个花瓶里插几枝？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en-US" altLang="zh-CN" sz="28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3354388" y="1189038"/>
            <a:ext cx="165100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12÷3=4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Box 16"/>
          <p:cNvSpPr txBox="1">
            <a:spLocks noChangeArrowheads="1"/>
          </p:cNvSpPr>
          <p:nvPr/>
        </p:nvSpPr>
        <p:spPr bwMode="auto">
          <a:xfrm>
            <a:off x="3354388" y="2406650"/>
            <a:ext cx="165100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12÷4=3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611188" y="3148013"/>
            <a:ext cx="79994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与第（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）题相比，第（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）、（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）题分别是已知什么？求什么？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ChangeArrowheads="1"/>
          </p:cNvSpPr>
          <p:nvPr/>
        </p:nvSpPr>
        <p:spPr bwMode="auto">
          <a:xfrm>
            <a:off x="430213" y="631825"/>
            <a:ext cx="6076950" cy="311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观察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下面的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算式，你有什么发现？</a:t>
            </a:r>
          </a:p>
          <a:p>
            <a:endParaRPr lang="en-US" altLang="zh-CN" sz="28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3×4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en-US" altLang="zh-CN" sz="28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endParaRPr lang="en-US" altLang="zh-CN" sz="28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（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12÷3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</a:p>
          <a:p>
            <a:endParaRPr lang="en-US" altLang="zh-CN" sz="28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（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12÷4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" name="组合 3"/>
          <p:cNvGrpSpPr/>
          <p:nvPr/>
        </p:nvGrpSpPr>
        <p:grpSpPr bwMode="auto">
          <a:xfrm>
            <a:off x="3783013" y="1412875"/>
            <a:ext cx="4572000" cy="3467100"/>
            <a:chOff x="3783731" y="1413533"/>
            <a:chExt cx="4571945" cy="3465829"/>
          </a:xfrm>
        </p:grpSpPr>
        <p:pic>
          <p:nvPicPr>
            <p:cNvPr id="15364" name="图片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46" t="13911" r="5556" b="20290"/>
            <a:stretch>
              <a:fillRect/>
            </a:stretch>
          </p:blipFill>
          <p:spPr bwMode="auto">
            <a:xfrm rot="20156481" flipV="1">
              <a:off x="3783731" y="1413533"/>
              <a:ext cx="4571945" cy="3465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思想气泡: 云 1"/>
            <p:cNvSpPr/>
            <p:nvPr/>
          </p:nvSpPr>
          <p:spPr>
            <a:xfrm>
              <a:off x="5017203" y="2924279"/>
              <a:ext cx="2668556" cy="117590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除法是乘法的逆运算。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539750" y="1050925"/>
            <a:ext cx="3825875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说一说什么是除法？</a:t>
            </a:r>
          </a:p>
        </p:txBody>
      </p:sp>
      <p:sp>
        <p:nvSpPr>
          <p:cNvPr id="3" name="矩形 15"/>
          <p:cNvSpPr>
            <a:spLocks noChangeArrowheads="1"/>
          </p:cNvSpPr>
          <p:nvPr/>
        </p:nvSpPr>
        <p:spPr bwMode="auto">
          <a:xfrm>
            <a:off x="539750" y="1708150"/>
            <a:ext cx="809942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  已知两个因数的积与其中一个因数，求另一个因数的运算，叫作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除法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6"/>
          <p:cNvSpPr txBox="1">
            <a:spLocks noChangeArrowheads="1"/>
          </p:cNvSpPr>
          <p:nvPr/>
        </p:nvSpPr>
        <p:spPr bwMode="auto">
          <a:xfrm>
            <a:off x="2482850" y="2143125"/>
            <a:ext cx="43354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被除数 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÷ 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除数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商</a:t>
            </a:r>
          </a:p>
        </p:txBody>
      </p:sp>
      <p:sp>
        <p:nvSpPr>
          <p:cNvPr id="17411" name="矩形 1"/>
          <p:cNvSpPr>
            <a:spLocks noChangeArrowheads="1"/>
          </p:cNvSpPr>
          <p:nvPr/>
        </p:nvSpPr>
        <p:spPr bwMode="auto">
          <a:xfrm>
            <a:off x="647700" y="288925"/>
            <a:ext cx="4418013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除法算式各部分的名称</a:t>
            </a:r>
          </a:p>
        </p:txBody>
      </p:sp>
      <p:sp>
        <p:nvSpPr>
          <p:cNvPr id="17412" name="矩形 5"/>
          <p:cNvSpPr>
            <a:spLocks noChangeArrowheads="1"/>
          </p:cNvSpPr>
          <p:nvPr/>
        </p:nvSpPr>
        <p:spPr bwMode="auto">
          <a:xfrm>
            <a:off x="2855913" y="1062038"/>
            <a:ext cx="38052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      ÷     3     =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3200" b="1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8" name="直接箭头连接符 7"/>
          <p:cNvCxnSpPr/>
          <p:nvPr/>
        </p:nvCxnSpPr>
        <p:spPr>
          <a:xfrm>
            <a:off x="3162300" y="1562100"/>
            <a:ext cx="0" cy="57626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>
            <a:off x="4962525" y="1562100"/>
            <a:ext cx="0" cy="57626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>
            <a:off x="6473825" y="1562100"/>
            <a:ext cx="0" cy="57626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"/>
          <p:cNvSpPr>
            <a:spLocks noChangeArrowheads="1"/>
          </p:cNvSpPr>
          <p:nvPr/>
        </p:nvSpPr>
        <p:spPr bwMode="auto">
          <a:xfrm>
            <a:off x="827584" y="2859782"/>
            <a:ext cx="7704137" cy="11525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在除法中，已知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的积叫作</a:t>
            </a:r>
            <a:r>
              <a:rPr lang="zh-CN" altLang="en-US" sz="2800" b="1">
                <a:highlight>
                  <a:srgbClr val="FF00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被除数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，除</a:t>
            </a:r>
            <a:r>
              <a:rPr lang="zh-CN" altLang="en-US" sz="2800" b="1" dirty="0">
                <a:highlight>
                  <a:srgbClr val="FF00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被除数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的数叫作</a:t>
            </a:r>
            <a:r>
              <a:rPr lang="zh-CN" altLang="en-US" sz="2800" b="1">
                <a:highlight>
                  <a:srgbClr val="00FFFF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除数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，除得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的结果叫作</a:t>
            </a:r>
            <a:r>
              <a:rPr lang="zh-CN" altLang="en-US" sz="2800" b="1"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商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2970213" y="1630363"/>
            <a:ext cx="35623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积</a:t>
            </a:r>
            <a:r>
              <a:rPr lang="en-US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因数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因数</a:t>
            </a: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2560638" y="3897313"/>
            <a:ext cx="4381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因数</a:t>
            </a:r>
            <a:r>
              <a:rPr lang="en-US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＝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积</a:t>
            </a:r>
            <a:r>
              <a:rPr lang="en-US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÷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另一个因数</a:t>
            </a:r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1187450" y="2447925"/>
            <a:ext cx="7127875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思考：如果知道积与一个因数，能求出另一个因数吗？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6988" y="69850"/>
            <a:ext cx="4977061" cy="585788"/>
            <a:chOff x="26988" y="69850"/>
            <a:chExt cx="4977061" cy="585788"/>
          </a:xfrm>
        </p:grpSpPr>
        <p:grpSp>
          <p:nvGrpSpPr>
            <p:cNvPr id="18441" name="组合 9"/>
            <p:cNvGrpSpPr/>
            <p:nvPr/>
          </p:nvGrpSpPr>
          <p:grpSpPr bwMode="auto">
            <a:xfrm>
              <a:off x="71660" y="78051"/>
              <a:ext cx="968405" cy="576001"/>
              <a:chOff x="1395413" y="-949325"/>
              <a:chExt cx="1243012" cy="539750"/>
            </a:xfrm>
          </p:grpSpPr>
          <p:sp>
            <p:nvSpPr>
              <p:cNvPr id="18454" name="Freeform 63"/>
              <p:cNvSpPr/>
              <p:nvPr/>
            </p:nvSpPr>
            <p:spPr bwMode="auto">
              <a:xfrm>
                <a:off x="1404938" y="-939800"/>
                <a:ext cx="1223962" cy="520700"/>
              </a:xfrm>
              <a:custGeom>
                <a:avLst/>
                <a:gdLst>
                  <a:gd name="T0" fmla="*/ 2147483646 w 699"/>
                  <a:gd name="T1" fmla="*/ 2147483646 h 295"/>
                  <a:gd name="T2" fmla="*/ 2147483646 w 699"/>
                  <a:gd name="T3" fmla="*/ 2147483646 h 295"/>
                  <a:gd name="T4" fmla="*/ 2147483646 w 699"/>
                  <a:gd name="T5" fmla="*/ 2147483646 h 295"/>
                  <a:gd name="T6" fmla="*/ 0 w 699"/>
                  <a:gd name="T7" fmla="*/ 2147483646 h 295"/>
                  <a:gd name="T8" fmla="*/ 0 w 699"/>
                  <a:gd name="T9" fmla="*/ 2147483646 h 295"/>
                  <a:gd name="T10" fmla="*/ 2147483646 w 699"/>
                  <a:gd name="T11" fmla="*/ 0 h 295"/>
                  <a:gd name="T12" fmla="*/ 2147483646 w 699"/>
                  <a:gd name="T13" fmla="*/ 0 h 295"/>
                  <a:gd name="T14" fmla="*/ 2147483646 w 699"/>
                  <a:gd name="T15" fmla="*/ 2147483646 h 295"/>
                  <a:gd name="T16" fmla="*/ 2147483646 w 699"/>
                  <a:gd name="T17" fmla="*/ 2147483646 h 29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99" h="295">
                    <a:moveTo>
                      <a:pt x="699" y="207"/>
                    </a:moveTo>
                    <a:cubicBezTo>
                      <a:pt x="699" y="256"/>
                      <a:pt x="659" y="295"/>
                      <a:pt x="611" y="295"/>
                    </a:cubicBezTo>
                    <a:cubicBezTo>
                      <a:pt x="88" y="295"/>
                      <a:pt x="88" y="295"/>
                      <a:pt x="88" y="295"/>
                    </a:cubicBezTo>
                    <a:cubicBezTo>
                      <a:pt x="39" y="295"/>
                      <a:pt x="0" y="256"/>
                      <a:pt x="0" y="207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0" y="39"/>
                      <a:pt x="39" y="0"/>
                      <a:pt x="88" y="0"/>
                    </a:cubicBezTo>
                    <a:cubicBezTo>
                      <a:pt x="611" y="0"/>
                      <a:pt x="611" y="0"/>
                      <a:pt x="611" y="0"/>
                    </a:cubicBezTo>
                    <a:cubicBezTo>
                      <a:pt x="659" y="0"/>
                      <a:pt x="699" y="39"/>
                      <a:pt x="699" y="88"/>
                    </a:cubicBezTo>
                    <a:lnTo>
                      <a:pt x="699" y="207"/>
                    </a:lnTo>
                    <a:close/>
                  </a:path>
                </a:pathLst>
              </a:custGeom>
              <a:solidFill>
                <a:srgbClr val="B37F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55" name="Freeform 64"/>
              <p:cNvSpPr/>
              <p:nvPr/>
            </p:nvSpPr>
            <p:spPr bwMode="auto">
              <a:xfrm>
                <a:off x="1395413" y="-949325"/>
                <a:ext cx="1243012" cy="539750"/>
              </a:xfrm>
              <a:custGeom>
                <a:avLst/>
                <a:gdLst>
                  <a:gd name="T0" fmla="*/ 2147483646 w 711"/>
                  <a:gd name="T1" fmla="*/ 2147483646 h 307"/>
                  <a:gd name="T2" fmla="*/ 2147483646 w 711"/>
                  <a:gd name="T3" fmla="*/ 2147483646 h 307"/>
                  <a:gd name="T4" fmla="*/ 2147483646 w 711"/>
                  <a:gd name="T5" fmla="*/ 2147483646 h 307"/>
                  <a:gd name="T6" fmla="*/ 2147483646 w 711"/>
                  <a:gd name="T7" fmla="*/ 2147483646 h 307"/>
                  <a:gd name="T8" fmla="*/ 2147483646 w 711"/>
                  <a:gd name="T9" fmla="*/ 2147483646 h 307"/>
                  <a:gd name="T10" fmla="*/ 2147483646 w 711"/>
                  <a:gd name="T11" fmla="*/ 2147483646 h 307"/>
                  <a:gd name="T12" fmla="*/ 2147483646 w 711"/>
                  <a:gd name="T13" fmla="*/ 2147483646 h 307"/>
                  <a:gd name="T14" fmla="*/ 2147483646 w 711"/>
                  <a:gd name="T15" fmla="*/ 2147483646 h 307"/>
                  <a:gd name="T16" fmla="*/ 2147483646 w 711"/>
                  <a:gd name="T17" fmla="*/ 2147483646 h 307"/>
                  <a:gd name="T18" fmla="*/ 2147483646 w 711"/>
                  <a:gd name="T19" fmla="*/ 2147483646 h 307"/>
                  <a:gd name="T20" fmla="*/ 2147483646 w 711"/>
                  <a:gd name="T21" fmla="*/ 2147483646 h 307"/>
                  <a:gd name="T22" fmla="*/ 2147483646 w 711"/>
                  <a:gd name="T23" fmla="*/ 2147483646 h 307"/>
                  <a:gd name="T24" fmla="*/ 2147483646 w 711"/>
                  <a:gd name="T25" fmla="*/ 2147483646 h 307"/>
                  <a:gd name="T26" fmla="*/ 2147483646 w 711"/>
                  <a:gd name="T27" fmla="*/ 2147483646 h 307"/>
                  <a:gd name="T28" fmla="*/ 2147483646 w 711"/>
                  <a:gd name="T29" fmla="*/ 2147483646 h 307"/>
                  <a:gd name="T30" fmla="*/ 2147483646 w 711"/>
                  <a:gd name="T31" fmla="*/ 2147483646 h 307"/>
                  <a:gd name="T32" fmla="*/ 2147483646 w 711"/>
                  <a:gd name="T33" fmla="*/ 2147483646 h 307"/>
                  <a:gd name="T34" fmla="*/ 2147483646 w 711"/>
                  <a:gd name="T35" fmla="*/ 0 h 307"/>
                  <a:gd name="T36" fmla="*/ 2147483646 w 711"/>
                  <a:gd name="T37" fmla="*/ 0 h 307"/>
                  <a:gd name="T38" fmla="*/ 0 w 711"/>
                  <a:gd name="T39" fmla="*/ 2147483646 h 307"/>
                  <a:gd name="T40" fmla="*/ 0 w 711"/>
                  <a:gd name="T41" fmla="*/ 2147483646 h 307"/>
                  <a:gd name="T42" fmla="*/ 2147483646 w 711"/>
                  <a:gd name="T43" fmla="*/ 2147483646 h 307"/>
                  <a:gd name="T44" fmla="*/ 2147483646 w 711"/>
                  <a:gd name="T45" fmla="*/ 2147483646 h 307"/>
                  <a:gd name="T46" fmla="*/ 2147483646 w 711"/>
                  <a:gd name="T47" fmla="*/ 2147483646 h 307"/>
                  <a:gd name="T48" fmla="*/ 2147483646 w 711"/>
                  <a:gd name="T49" fmla="*/ 2147483646 h 30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711" h="307">
                    <a:moveTo>
                      <a:pt x="705" y="213"/>
                    </a:moveTo>
                    <a:cubicBezTo>
                      <a:pt x="699" y="213"/>
                      <a:pt x="699" y="213"/>
                      <a:pt x="699" y="213"/>
                    </a:cubicBezTo>
                    <a:cubicBezTo>
                      <a:pt x="699" y="236"/>
                      <a:pt x="689" y="256"/>
                      <a:pt x="675" y="271"/>
                    </a:cubicBezTo>
                    <a:cubicBezTo>
                      <a:pt x="660" y="286"/>
                      <a:pt x="639" y="295"/>
                      <a:pt x="617" y="295"/>
                    </a:cubicBezTo>
                    <a:cubicBezTo>
                      <a:pt x="94" y="295"/>
                      <a:pt x="94" y="295"/>
                      <a:pt x="94" y="295"/>
                    </a:cubicBezTo>
                    <a:cubicBezTo>
                      <a:pt x="71" y="295"/>
                      <a:pt x="51" y="286"/>
                      <a:pt x="36" y="271"/>
                    </a:cubicBezTo>
                    <a:cubicBezTo>
                      <a:pt x="21" y="256"/>
                      <a:pt x="12" y="236"/>
                      <a:pt x="12" y="213"/>
                    </a:cubicBezTo>
                    <a:cubicBezTo>
                      <a:pt x="12" y="94"/>
                      <a:pt x="12" y="94"/>
                      <a:pt x="12" y="94"/>
                    </a:cubicBezTo>
                    <a:cubicBezTo>
                      <a:pt x="12" y="71"/>
                      <a:pt x="21" y="51"/>
                      <a:pt x="36" y="36"/>
                    </a:cubicBezTo>
                    <a:cubicBezTo>
                      <a:pt x="51" y="21"/>
                      <a:pt x="71" y="12"/>
                      <a:pt x="94" y="12"/>
                    </a:cubicBezTo>
                    <a:cubicBezTo>
                      <a:pt x="617" y="12"/>
                      <a:pt x="617" y="12"/>
                      <a:pt x="617" y="12"/>
                    </a:cubicBezTo>
                    <a:cubicBezTo>
                      <a:pt x="639" y="12"/>
                      <a:pt x="660" y="21"/>
                      <a:pt x="675" y="36"/>
                    </a:cubicBezTo>
                    <a:cubicBezTo>
                      <a:pt x="689" y="51"/>
                      <a:pt x="699" y="71"/>
                      <a:pt x="699" y="94"/>
                    </a:cubicBezTo>
                    <a:cubicBezTo>
                      <a:pt x="699" y="213"/>
                      <a:pt x="699" y="213"/>
                      <a:pt x="699" y="213"/>
                    </a:cubicBezTo>
                    <a:cubicBezTo>
                      <a:pt x="705" y="213"/>
                      <a:pt x="705" y="213"/>
                      <a:pt x="705" y="213"/>
                    </a:cubicBezTo>
                    <a:cubicBezTo>
                      <a:pt x="711" y="213"/>
                      <a:pt x="711" y="213"/>
                      <a:pt x="711" y="213"/>
                    </a:cubicBezTo>
                    <a:cubicBezTo>
                      <a:pt x="711" y="94"/>
                      <a:pt x="711" y="94"/>
                      <a:pt x="711" y="94"/>
                    </a:cubicBezTo>
                    <a:cubicBezTo>
                      <a:pt x="711" y="42"/>
                      <a:pt x="669" y="0"/>
                      <a:pt x="617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42" y="0"/>
                      <a:pt x="0" y="42"/>
                      <a:pt x="0" y="94"/>
                    </a:cubicBezTo>
                    <a:cubicBezTo>
                      <a:pt x="0" y="213"/>
                      <a:pt x="0" y="213"/>
                      <a:pt x="0" y="213"/>
                    </a:cubicBezTo>
                    <a:cubicBezTo>
                      <a:pt x="0" y="265"/>
                      <a:pt x="42" y="307"/>
                      <a:pt x="94" y="307"/>
                    </a:cubicBezTo>
                    <a:cubicBezTo>
                      <a:pt x="617" y="307"/>
                      <a:pt x="617" y="307"/>
                      <a:pt x="617" y="307"/>
                    </a:cubicBezTo>
                    <a:cubicBezTo>
                      <a:pt x="669" y="307"/>
                      <a:pt x="711" y="265"/>
                      <a:pt x="711" y="213"/>
                    </a:cubicBezTo>
                    <a:lnTo>
                      <a:pt x="705" y="213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8442" name="组合 10"/>
            <p:cNvGrpSpPr/>
            <p:nvPr/>
          </p:nvGrpSpPr>
          <p:grpSpPr bwMode="auto">
            <a:xfrm>
              <a:off x="586028" y="135357"/>
              <a:ext cx="4418021" cy="468001"/>
              <a:chOff x="1620839" y="-805657"/>
              <a:chExt cx="2724584" cy="390525"/>
            </a:xfrm>
          </p:grpSpPr>
          <p:sp>
            <p:nvSpPr>
              <p:cNvPr id="18452" name="Freeform 65"/>
              <p:cNvSpPr/>
              <p:nvPr/>
            </p:nvSpPr>
            <p:spPr bwMode="auto">
              <a:xfrm>
                <a:off x="1631156" y="-796926"/>
                <a:ext cx="2714266" cy="373063"/>
              </a:xfrm>
              <a:custGeom>
                <a:avLst/>
                <a:gdLst>
                  <a:gd name="T0" fmla="*/ 2147483646 w 2551"/>
                  <a:gd name="T1" fmla="*/ 2147483646 h 212"/>
                  <a:gd name="T2" fmla="*/ 2147483646 w 2551"/>
                  <a:gd name="T3" fmla="*/ 2147483646 h 212"/>
                  <a:gd name="T4" fmla="*/ 2147483646 w 2551"/>
                  <a:gd name="T5" fmla="*/ 2147483646 h 212"/>
                  <a:gd name="T6" fmla="*/ 0 w 2551"/>
                  <a:gd name="T7" fmla="*/ 2147483646 h 212"/>
                  <a:gd name="T8" fmla="*/ 0 w 2551"/>
                  <a:gd name="T9" fmla="*/ 2147483646 h 212"/>
                  <a:gd name="T10" fmla="*/ 2147483646 w 2551"/>
                  <a:gd name="T11" fmla="*/ 0 h 212"/>
                  <a:gd name="T12" fmla="*/ 2147483646 w 2551"/>
                  <a:gd name="T13" fmla="*/ 0 h 212"/>
                  <a:gd name="T14" fmla="*/ 2147483646 w 2551"/>
                  <a:gd name="T15" fmla="*/ 2147483646 h 212"/>
                  <a:gd name="T16" fmla="*/ 2147483646 w 2551"/>
                  <a:gd name="T17" fmla="*/ 2147483646 h 2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51" h="212">
                    <a:moveTo>
                      <a:pt x="2551" y="140"/>
                    </a:moveTo>
                    <a:cubicBezTo>
                      <a:pt x="2551" y="180"/>
                      <a:pt x="2512" y="212"/>
                      <a:pt x="2463" y="212"/>
                    </a:cubicBezTo>
                    <a:cubicBezTo>
                      <a:pt x="88" y="212"/>
                      <a:pt x="88" y="212"/>
                      <a:pt x="88" y="212"/>
                    </a:cubicBezTo>
                    <a:cubicBezTo>
                      <a:pt x="39" y="212"/>
                      <a:pt x="0" y="180"/>
                      <a:pt x="0" y="140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32"/>
                      <a:pt x="39" y="0"/>
                      <a:pt x="88" y="0"/>
                    </a:cubicBezTo>
                    <a:cubicBezTo>
                      <a:pt x="2463" y="0"/>
                      <a:pt x="2463" y="0"/>
                      <a:pt x="2463" y="0"/>
                    </a:cubicBezTo>
                    <a:cubicBezTo>
                      <a:pt x="2512" y="0"/>
                      <a:pt x="2551" y="32"/>
                      <a:pt x="2551" y="72"/>
                    </a:cubicBezTo>
                    <a:lnTo>
                      <a:pt x="2551" y="140"/>
                    </a:lnTo>
                    <a:close/>
                  </a:path>
                </a:pathLst>
              </a:custGeom>
              <a:solidFill>
                <a:srgbClr val="FFF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53" name="Freeform 66"/>
              <p:cNvSpPr/>
              <p:nvPr/>
            </p:nvSpPr>
            <p:spPr bwMode="auto">
              <a:xfrm>
                <a:off x="1620839" y="-805657"/>
                <a:ext cx="2724584" cy="390525"/>
              </a:xfrm>
              <a:custGeom>
                <a:avLst/>
                <a:gdLst>
                  <a:gd name="T0" fmla="*/ 2147483646 w 2563"/>
                  <a:gd name="T1" fmla="*/ 2147483646 h 222"/>
                  <a:gd name="T2" fmla="*/ 2147483646 w 2563"/>
                  <a:gd name="T3" fmla="*/ 2147483646 h 222"/>
                  <a:gd name="T4" fmla="*/ 2147483646 w 2563"/>
                  <a:gd name="T5" fmla="*/ 2147483646 h 222"/>
                  <a:gd name="T6" fmla="*/ 2147483646 w 2563"/>
                  <a:gd name="T7" fmla="*/ 2147483646 h 222"/>
                  <a:gd name="T8" fmla="*/ 2147483646 w 2563"/>
                  <a:gd name="T9" fmla="*/ 2147483646 h 222"/>
                  <a:gd name="T10" fmla="*/ 2147483646 w 2563"/>
                  <a:gd name="T11" fmla="*/ 2147483646 h 222"/>
                  <a:gd name="T12" fmla="*/ 2147483646 w 2563"/>
                  <a:gd name="T13" fmla="*/ 2147483646 h 222"/>
                  <a:gd name="T14" fmla="*/ 2147483646 w 2563"/>
                  <a:gd name="T15" fmla="*/ 2147483646 h 222"/>
                  <a:gd name="T16" fmla="*/ 2147483646 w 2563"/>
                  <a:gd name="T17" fmla="*/ 2147483646 h 222"/>
                  <a:gd name="T18" fmla="*/ 2147483646 w 2563"/>
                  <a:gd name="T19" fmla="*/ 2147483646 h 222"/>
                  <a:gd name="T20" fmla="*/ 2147483646 w 2563"/>
                  <a:gd name="T21" fmla="*/ 2147483646 h 222"/>
                  <a:gd name="T22" fmla="*/ 2147483646 w 2563"/>
                  <a:gd name="T23" fmla="*/ 2147483646 h 222"/>
                  <a:gd name="T24" fmla="*/ 2147483646 w 2563"/>
                  <a:gd name="T25" fmla="*/ 2147483646 h 222"/>
                  <a:gd name="T26" fmla="*/ 2147483646 w 2563"/>
                  <a:gd name="T27" fmla="*/ 2147483646 h 222"/>
                  <a:gd name="T28" fmla="*/ 2147483646 w 2563"/>
                  <a:gd name="T29" fmla="*/ 2147483646 h 222"/>
                  <a:gd name="T30" fmla="*/ 2147483646 w 2563"/>
                  <a:gd name="T31" fmla="*/ 2147483646 h 222"/>
                  <a:gd name="T32" fmla="*/ 2147483646 w 2563"/>
                  <a:gd name="T33" fmla="*/ 2147483646 h 222"/>
                  <a:gd name="T34" fmla="*/ 2147483646 w 2563"/>
                  <a:gd name="T35" fmla="*/ 2147483646 h 222"/>
                  <a:gd name="T36" fmla="*/ 2147483646 w 2563"/>
                  <a:gd name="T37" fmla="*/ 0 h 222"/>
                  <a:gd name="T38" fmla="*/ 2147483646 w 2563"/>
                  <a:gd name="T39" fmla="*/ 0 h 222"/>
                  <a:gd name="T40" fmla="*/ 2147483646 w 2563"/>
                  <a:gd name="T41" fmla="*/ 2147483646 h 222"/>
                  <a:gd name="T42" fmla="*/ 0 w 2563"/>
                  <a:gd name="T43" fmla="*/ 2147483646 h 222"/>
                  <a:gd name="T44" fmla="*/ 0 w 2563"/>
                  <a:gd name="T45" fmla="*/ 2147483646 h 222"/>
                  <a:gd name="T46" fmla="*/ 2147483646 w 2563"/>
                  <a:gd name="T47" fmla="*/ 2147483646 h 222"/>
                  <a:gd name="T48" fmla="*/ 2147483646 w 2563"/>
                  <a:gd name="T49" fmla="*/ 2147483646 h 222"/>
                  <a:gd name="T50" fmla="*/ 2147483646 w 2563"/>
                  <a:gd name="T51" fmla="*/ 2147483646 h 222"/>
                  <a:gd name="T52" fmla="*/ 2147483646 w 2563"/>
                  <a:gd name="T53" fmla="*/ 2147483646 h 222"/>
                  <a:gd name="T54" fmla="*/ 2147483646 w 2563"/>
                  <a:gd name="T55" fmla="*/ 2147483646 h 222"/>
                  <a:gd name="T56" fmla="*/ 2147483646 w 2563"/>
                  <a:gd name="T57" fmla="*/ 2147483646 h 22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563" h="222">
                    <a:moveTo>
                      <a:pt x="2557" y="145"/>
                    </a:moveTo>
                    <a:cubicBezTo>
                      <a:pt x="2552" y="145"/>
                      <a:pt x="2552" y="145"/>
                      <a:pt x="2552" y="145"/>
                    </a:cubicBezTo>
                    <a:cubicBezTo>
                      <a:pt x="2552" y="163"/>
                      <a:pt x="2543" y="180"/>
                      <a:pt x="2528" y="192"/>
                    </a:cubicBezTo>
                    <a:cubicBezTo>
                      <a:pt x="2513" y="204"/>
                      <a:pt x="2492" y="212"/>
                      <a:pt x="2469" y="212"/>
                    </a:cubicBezTo>
                    <a:cubicBezTo>
                      <a:pt x="94" y="212"/>
                      <a:pt x="94" y="212"/>
                      <a:pt x="94" y="212"/>
                    </a:cubicBezTo>
                    <a:cubicBezTo>
                      <a:pt x="71" y="212"/>
                      <a:pt x="50" y="204"/>
                      <a:pt x="35" y="192"/>
                    </a:cubicBezTo>
                    <a:cubicBezTo>
                      <a:pt x="20" y="180"/>
                      <a:pt x="11" y="163"/>
                      <a:pt x="11" y="145"/>
                    </a:cubicBezTo>
                    <a:cubicBezTo>
                      <a:pt x="11" y="77"/>
                      <a:pt x="11" y="77"/>
                      <a:pt x="11" y="77"/>
                    </a:cubicBezTo>
                    <a:cubicBezTo>
                      <a:pt x="11" y="59"/>
                      <a:pt x="20" y="42"/>
                      <a:pt x="35" y="30"/>
                    </a:cubicBezTo>
                    <a:cubicBezTo>
                      <a:pt x="50" y="18"/>
                      <a:pt x="71" y="10"/>
                      <a:pt x="94" y="10"/>
                    </a:cubicBezTo>
                    <a:cubicBezTo>
                      <a:pt x="2469" y="10"/>
                      <a:pt x="2469" y="10"/>
                      <a:pt x="2469" y="10"/>
                    </a:cubicBezTo>
                    <a:cubicBezTo>
                      <a:pt x="2492" y="10"/>
                      <a:pt x="2513" y="18"/>
                      <a:pt x="2528" y="30"/>
                    </a:cubicBezTo>
                    <a:cubicBezTo>
                      <a:pt x="2543" y="42"/>
                      <a:pt x="2552" y="59"/>
                      <a:pt x="2552" y="77"/>
                    </a:cubicBezTo>
                    <a:cubicBezTo>
                      <a:pt x="2552" y="145"/>
                      <a:pt x="2552" y="145"/>
                      <a:pt x="2552" y="145"/>
                    </a:cubicBezTo>
                    <a:cubicBezTo>
                      <a:pt x="2557" y="145"/>
                      <a:pt x="2557" y="145"/>
                      <a:pt x="2557" y="145"/>
                    </a:cubicBezTo>
                    <a:cubicBezTo>
                      <a:pt x="2562" y="145"/>
                      <a:pt x="2562" y="145"/>
                      <a:pt x="2562" y="145"/>
                    </a:cubicBezTo>
                    <a:cubicBezTo>
                      <a:pt x="2562" y="77"/>
                      <a:pt x="2562" y="77"/>
                      <a:pt x="2562" y="77"/>
                    </a:cubicBezTo>
                    <a:cubicBezTo>
                      <a:pt x="2563" y="55"/>
                      <a:pt x="2552" y="36"/>
                      <a:pt x="2535" y="22"/>
                    </a:cubicBezTo>
                    <a:cubicBezTo>
                      <a:pt x="2518" y="8"/>
                      <a:pt x="2495" y="0"/>
                      <a:pt x="2469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68" y="0"/>
                      <a:pt x="45" y="8"/>
                      <a:pt x="28" y="22"/>
                    </a:cubicBezTo>
                    <a:cubicBezTo>
                      <a:pt x="11" y="36"/>
                      <a:pt x="0" y="55"/>
                      <a:pt x="0" y="77"/>
                    </a:cubicBezTo>
                    <a:cubicBezTo>
                      <a:pt x="0" y="145"/>
                      <a:pt x="0" y="145"/>
                      <a:pt x="0" y="145"/>
                    </a:cubicBezTo>
                    <a:cubicBezTo>
                      <a:pt x="0" y="167"/>
                      <a:pt x="11" y="186"/>
                      <a:pt x="28" y="200"/>
                    </a:cubicBezTo>
                    <a:cubicBezTo>
                      <a:pt x="45" y="214"/>
                      <a:pt x="68" y="222"/>
                      <a:pt x="94" y="222"/>
                    </a:cubicBezTo>
                    <a:cubicBezTo>
                      <a:pt x="2469" y="222"/>
                      <a:pt x="2469" y="222"/>
                      <a:pt x="2469" y="222"/>
                    </a:cubicBezTo>
                    <a:cubicBezTo>
                      <a:pt x="2495" y="222"/>
                      <a:pt x="2518" y="214"/>
                      <a:pt x="2535" y="200"/>
                    </a:cubicBezTo>
                    <a:cubicBezTo>
                      <a:pt x="2552" y="186"/>
                      <a:pt x="2563" y="167"/>
                      <a:pt x="2562" y="145"/>
                    </a:cubicBezTo>
                    <a:lnTo>
                      <a:pt x="2557" y="145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8443" name="组合 11"/>
            <p:cNvGrpSpPr/>
            <p:nvPr/>
          </p:nvGrpSpPr>
          <p:grpSpPr bwMode="auto">
            <a:xfrm>
              <a:off x="26988" y="79637"/>
              <a:ext cx="843209" cy="576001"/>
              <a:chOff x="220663" y="-947738"/>
              <a:chExt cx="1920875" cy="536575"/>
            </a:xfrm>
          </p:grpSpPr>
          <p:sp>
            <p:nvSpPr>
              <p:cNvPr id="18450" name="Freeform 67"/>
              <p:cNvSpPr/>
              <p:nvPr/>
            </p:nvSpPr>
            <p:spPr bwMode="auto">
              <a:xfrm>
                <a:off x="220663" y="-939800"/>
                <a:ext cx="1903412" cy="520700"/>
              </a:xfrm>
              <a:custGeom>
                <a:avLst/>
                <a:gdLst>
                  <a:gd name="T0" fmla="*/ 2147483646 w 1088"/>
                  <a:gd name="T1" fmla="*/ 2147483646 h 295"/>
                  <a:gd name="T2" fmla="*/ 2147483646 w 1088"/>
                  <a:gd name="T3" fmla="*/ 2147483646 h 295"/>
                  <a:gd name="T4" fmla="*/ 0 w 1088"/>
                  <a:gd name="T5" fmla="*/ 2147483646 h 295"/>
                  <a:gd name="T6" fmla="*/ 0 w 1088"/>
                  <a:gd name="T7" fmla="*/ 2147483646 h 295"/>
                  <a:gd name="T8" fmla="*/ 2147483646 w 1088"/>
                  <a:gd name="T9" fmla="*/ 0 h 295"/>
                  <a:gd name="T10" fmla="*/ 2147483646 w 1088"/>
                  <a:gd name="T11" fmla="*/ 0 h 295"/>
                  <a:gd name="T12" fmla="*/ 2147483646 w 1088"/>
                  <a:gd name="T13" fmla="*/ 2147483646 h 295"/>
                  <a:gd name="T14" fmla="*/ 2147483646 w 1088"/>
                  <a:gd name="T15" fmla="*/ 2147483646 h 29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088" h="295">
                    <a:moveTo>
                      <a:pt x="1088" y="295"/>
                    </a:moveTo>
                    <a:cubicBezTo>
                      <a:pt x="88" y="295"/>
                      <a:pt x="88" y="295"/>
                      <a:pt x="88" y="295"/>
                    </a:cubicBezTo>
                    <a:cubicBezTo>
                      <a:pt x="39" y="295"/>
                      <a:pt x="0" y="256"/>
                      <a:pt x="0" y="207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0" y="39"/>
                      <a:pt x="39" y="0"/>
                      <a:pt x="88" y="0"/>
                    </a:cubicBezTo>
                    <a:cubicBezTo>
                      <a:pt x="1088" y="0"/>
                      <a:pt x="1088" y="0"/>
                      <a:pt x="1088" y="0"/>
                    </a:cubicBezTo>
                    <a:cubicBezTo>
                      <a:pt x="1003" y="148"/>
                      <a:pt x="1003" y="148"/>
                      <a:pt x="1003" y="148"/>
                    </a:cubicBezTo>
                    <a:lnTo>
                      <a:pt x="1088" y="295"/>
                    </a:lnTo>
                    <a:close/>
                  </a:path>
                </a:pathLst>
              </a:custGeom>
              <a:solidFill>
                <a:srgbClr val="32C3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51" name="Freeform 68"/>
              <p:cNvSpPr/>
              <p:nvPr/>
            </p:nvSpPr>
            <p:spPr bwMode="auto">
              <a:xfrm>
                <a:off x="220663" y="-947738"/>
                <a:ext cx="1920875" cy="536575"/>
              </a:xfrm>
              <a:custGeom>
                <a:avLst/>
                <a:gdLst>
                  <a:gd name="T0" fmla="*/ 2147483646 w 1098"/>
                  <a:gd name="T1" fmla="*/ 2147483646 h 305"/>
                  <a:gd name="T2" fmla="*/ 2147483646 w 1098"/>
                  <a:gd name="T3" fmla="*/ 2147483646 h 305"/>
                  <a:gd name="T4" fmla="*/ 2147483646 w 1098"/>
                  <a:gd name="T5" fmla="*/ 2147483646 h 305"/>
                  <a:gd name="T6" fmla="*/ 2147483646 w 1098"/>
                  <a:gd name="T7" fmla="*/ 2147483646 h 305"/>
                  <a:gd name="T8" fmla="*/ 2147483646 w 1098"/>
                  <a:gd name="T9" fmla="*/ 2147483646 h 305"/>
                  <a:gd name="T10" fmla="*/ 2147483646 w 1098"/>
                  <a:gd name="T11" fmla="*/ 2147483646 h 305"/>
                  <a:gd name="T12" fmla="*/ 2147483646 w 1098"/>
                  <a:gd name="T13" fmla="*/ 2147483646 h 305"/>
                  <a:gd name="T14" fmla="*/ 2147483646 w 1098"/>
                  <a:gd name="T15" fmla="*/ 2147483646 h 305"/>
                  <a:gd name="T16" fmla="*/ 2147483646 w 1098"/>
                  <a:gd name="T17" fmla="*/ 2147483646 h 305"/>
                  <a:gd name="T18" fmla="*/ 2147483646 w 1098"/>
                  <a:gd name="T19" fmla="*/ 2147483646 h 305"/>
                  <a:gd name="T20" fmla="*/ 2147483646 w 1098"/>
                  <a:gd name="T21" fmla="*/ 2147483646 h 305"/>
                  <a:gd name="T22" fmla="*/ 2147483646 w 1098"/>
                  <a:gd name="T23" fmla="*/ 2147483646 h 305"/>
                  <a:gd name="T24" fmla="*/ 2147483646 w 1098"/>
                  <a:gd name="T25" fmla="*/ 2147483646 h 305"/>
                  <a:gd name="T26" fmla="*/ 2147483646 w 1098"/>
                  <a:gd name="T27" fmla="*/ 2147483646 h 305"/>
                  <a:gd name="T28" fmla="*/ 2147483646 w 1098"/>
                  <a:gd name="T29" fmla="*/ 2147483646 h 305"/>
                  <a:gd name="T30" fmla="*/ 2147483646 w 1098"/>
                  <a:gd name="T31" fmla="*/ 2147483646 h 305"/>
                  <a:gd name="T32" fmla="*/ 2147483646 w 1098"/>
                  <a:gd name="T33" fmla="*/ 2147483646 h 305"/>
                  <a:gd name="T34" fmla="*/ 2147483646 w 1098"/>
                  <a:gd name="T35" fmla="*/ 2147483646 h 305"/>
                  <a:gd name="T36" fmla="*/ 2147483646 w 1098"/>
                  <a:gd name="T37" fmla="*/ 2147483646 h 305"/>
                  <a:gd name="T38" fmla="*/ 2147483646 w 1098"/>
                  <a:gd name="T39" fmla="*/ 0 h 305"/>
                  <a:gd name="T40" fmla="*/ 2147483646 w 1098"/>
                  <a:gd name="T41" fmla="*/ 0 h 305"/>
                  <a:gd name="T42" fmla="*/ 0 w 1098"/>
                  <a:gd name="T43" fmla="*/ 2147483646 h 305"/>
                  <a:gd name="T44" fmla="*/ 0 w 1098"/>
                  <a:gd name="T45" fmla="*/ 2147483646 h 305"/>
                  <a:gd name="T46" fmla="*/ 2147483646 w 1098"/>
                  <a:gd name="T47" fmla="*/ 2147483646 h 305"/>
                  <a:gd name="T48" fmla="*/ 2147483646 w 1098"/>
                  <a:gd name="T49" fmla="*/ 2147483646 h 305"/>
                  <a:gd name="T50" fmla="*/ 2147483646 w 1098"/>
                  <a:gd name="T51" fmla="*/ 2147483646 h 305"/>
                  <a:gd name="T52" fmla="*/ 2147483646 w 1098"/>
                  <a:gd name="T53" fmla="*/ 2147483646 h 305"/>
                  <a:gd name="T54" fmla="*/ 2147483646 w 1098"/>
                  <a:gd name="T55" fmla="*/ 2147483646 h 30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098" h="305">
                    <a:moveTo>
                      <a:pt x="1093" y="300"/>
                    </a:moveTo>
                    <a:cubicBezTo>
                      <a:pt x="1093" y="295"/>
                      <a:pt x="1093" y="295"/>
                      <a:pt x="1093" y="295"/>
                    </a:cubicBezTo>
                    <a:cubicBezTo>
                      <a:pt x="93" y="295"/>
                      <a:pt x="93" y="295"/>
                      <a:pt x="93" y="295"/>
                    </a:cubicBezTo>
                    <a:cubicBezTo>
                      <a:pt x="70" y="295"/>
                      <a:pt x="50" y="286"/>
                      <a:pt x="34" y="271"/>
                    </a:cubicBezTo>
                    <a:cubicBezTo>
                      <a:pt x="19" y="256"/>
                      <a:pt x="10" y="235"/>
                      <a:pt x="10" y="212"/>
                    </a:cubicBezTo>
                    <a:cubicBezTo>
                      <a:pt x="10" y="93"/>
                      <a:pt x="10" y="93"/>
                      <a:pt x="10" y="93"/>
                    </a:cubicBezTo>
                    <a:cubicBezTo>
                      <a:pt x="10" y="70"/>
                      <a:pt x="19" y="49"/>
                      <a:pt x="34" y="34"/>
                    </a:cubicBezTo>
                    <a:cubicBezTo>
                      <a:pt x="50" y="19"/>
                      <a:pt x="70" y="10"/>
                      <a:pt x="93" y="10"/>
                    </a:cubicBezTo>
                    <a:cubicBezTo>
                      <a:pt x="1084" y="10"/>
                      <a:pt x="1084" y="10"/>
                      <a:pt x="1084" y="10"/>
                    </a:cubicBezTo>
                    <a:cubicBezTo>
                      <a:pt x="1004" y="150"/>
                      <a:pt x="1004" y="150"/>
                      <a:pt x="1004" y="150"/>
                    </a:cubicBezTo>
                    <a:cubicBezTo>
                      <a:pt x="1003" y="152"/>
                      <a:pt x="1003" y="154"/>
                      <a:pt x="1004" y="155"/>
                    </a:cubicBezTo>
                    <a:cubicBezTo>
                      <a:pt x="1089" y="303"/>
                      <a:pt x="1089" y="303"/>
                      <a:pt x="1089" y="303"/>
                    </a:cubicBezTo>
                    <a:cubicBezTo>
                      <a:pt x="1093" y="300"/>
                      <a:pt x="1093" y="300"/>
                      <a:pt x="1093" y="300"/>
                    </a:cubicBezTo>
                    <a:cubicBezTo>
                      <a:pt x="1093" y="295"/>
                      <a:pt x="1093" y="295"/>
                      <a:pt x="1093" y="295"/>
                    </a:cubicBezTo>
                    <a:cubicBezTo>
                      <a:pt x="1093" y="300"/>
                      <a:pt x="1093" y="300"/>
                      <a:pt x="1093" y="300"/>
                    </a:cubicBezTo>
                    <a:cubicBezTo>
                      <a:pt x="1098" y="298"/>
                      <a:pt x="1098" y="298"/>
                      <a:pt x="1098" y="298"/>
                    </a:cubicBezTo>
                    <a:cubicBezTo>
                      <a:pt x="1014" y="153"/>
                      <a:pt x="1014" y="153"/>
                      <a:pt x="1014" y="153"/>
                    </a:cubicBezTo>
                    <a:cubicBezTo>
                      <a:pt x="1098" y="8"/>
                      <a:pt x="1098" y="8"/>
                      <a:pt x="1098" y="8"/>
                    </a:cubicBezTo>
                    <a:cubicBezTo>
                      <a:pt x="1098" y="6"/>
                      <a:pt x="1098" y="4"/>
                      <a:pt x="1098" y="2"/>
                    </a:cubicBezTo>
                    <a:cubicBezTo>
                      <a:pt x="1097" y="1"/>
                      <a:pt x="1095" y="0"/>
                      <a:pt x="1093" y="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42" y="0"/>
                      <a:pt x="0" y="42"/>
                      <a:pt x="0" y="93"/>
                    </a:cubicBezTo>
                    <a:cubicBezTo>
                      <a:pt x="0" y="212"/>
                      <a:pt x="0" y="212"/>
                      <a:pt x="0" y="212"/>
                    </a:cubicBezTo>
                    <a:cubicBezTo>
                      <a:pt x="0" y="264"/>
                      <a:pt x="42" y="305"/>
                      <a:pt x="93" y="305"/>
                    </a:cubicBezTo>
                    <a:cubicBezTo>
                      <a:pt x="1093" y="305"/>
                      <a:pt x="1093" y="305"/>
                      <a:pt x="1093" y="305"/>
                    </a:cubicBezTo>
                    <a:cubicBezTo>
                      <a:pt x="1095" y="305"/>
                      <a:pt x="1097" y="304"/>
                      <a:pt x="1098" y="303"/>
                    </a:cubicBezTo>
                    <a:cubicBezTo>
                      <a:pt x="1098" y="301"/>
                      <a:pt x="1098" y="299"/>
                      <a:pt x="1098" y="298"/>
                    </a:cubicBezTo>
                    <a:lnTo>
                      <a:pt x="1093" y="300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8444" name="组合 12"/>
            <p:cNvGrpSpPr/>
            <p:nvPr/>
          </p:nvGrpSpPr>
          <p:grpSpPr bwMode="auto">
            <a:xfrm>
              <a:off x="4572000" y="220001"/>
              <a:ext cx="290521" cy="292100"/>
              <a:chOff x="5730875" y="-828675"/>
              <a:chExt cx="290512" cy="292100"/>
            </a:xfrm>
          </p:grpSpPr>
          <p:sp>
            <p:nvSpPr>
              <p:cNvPr id="18446" name="Oval 69"/>
              <p:cNvSpPr>
                <a:spLocks noChangeArrowheads="1"/>
              </p:cNvSpPr>
              <p:nvPr/>
            </p:nvSpPr>
            <p:spPr bwMode="auto">
              <a:xfrm>
                <a:off x="5737225" y="-820738"/>
                <a:ext cx="276225" cy="277813"/>
              </a:xfrm>
              <a:prstGeom prst="ellipse">
                <a:avLst/>
              </a:prstGeom>
              <a:solidFill>
                <a:srgbClr val="FF33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8447" name="Freeform 70"/>
              <p:cNvSpPr/>
              <p:nvPr/>
            </p:nvSpPr>
            <p:spPr bwMode="auto">
              <a:xfrm>
                <a:off x="5730875" y="-828675"/>
                <a:ext cx="290512" cy="292100"/>
              </a:xfrm>
              <a:custGeom>
                <a:avLst/>
                <a:gdLst>
                  <a:gd name="T0" fmla="*/ 2147483646 w 166"/>
                  <a:gd name="T1" fmla="*/ 2147483646 h 166"/>
                  <a:gd name="T2" fmla="*/ 2147483646 w 166"/>
                  <a:gd name="T3" fmla="*/ 2147483646 h 166"/>
                  <a:gd name="T4" fmla="*/ 2147483646 w 166"/>
                  <a:gd name="T5" fmla="*/ 2147483646 h 166"/>
                  <a:gd name="T6" fmla="*/ 2147483646 w 166"/>
                  <a:gd name="T7" fmla="*/ 2147483646 h 166"/>
                  <a:gd name="T8" fmla="*/ 2147483646 w 166"/>
                  <a:gd name="T9" fmla="*/ 2147483646 h 166"/>
                  <a:gd name="T10" fmla="*/ 2147483646 w 166"/>
                  <a:gd name="T11" fmla="*/ 2147483646 h 166"/>
                  <a:gd name="T12" fmla="*/ 2147483646 w 166"/>
                  <a:gd name="T13" fmla="*/ 2147483646 h 166"/>
                  <a:gd name="T14" fmla="*/ 2147483646 w 166"/>
                  <a:gd name="T15" fmla="*/ 2147483646 h 166"/>
                  <a:gd name="T16" fmla="*/ 2147483646 w 166"/>
                  <a:gd name="T17" fmla="*/ 2147483646 h 166"/>
                  <a:gd name="T18" fmla="*/ 2147483646 w 166"/>
                  <a:gd name="T19" fmla="*/ 2147483646 h 166"/>
                  <a:gd name="T20" fmla="*/ 2147483646 w 166"/>
                  <a:gd name="T21" fmla="*/ 2147483646 h 166"/>
                  <a:gd name="T22" fmla="*/ 2147483646 w 166"/>
                  <a:gd name="T23" fmla="*/ 2147483646 h 166"/>
                  <a:gd name="T24" fmla="*/ 2147483646 w 166"/>
                  <a:gd name="T25" fmla="*/ 0 h 166"/>
                  <a:gd name="T26" fmla="*/ 0 w 166"/>
                  <a:gd name="T27" fmla="*/ 2147483646 h 166"/>
                  <a:gd name="T28" fmla="*/ 2147483646 w 166"/>
                  <a:gd name="T29" fmla="*/ 2147483646 h 166"/>
                  <a:gd name="T30" fmla="*/ 2147483646 w 166"/>
                  <a:gd name="T31" fmla="*/ 2147483646 h 166"/>
                  <a:gd name="T32" fmla="*/ 2147483646 w 166"/>
                  <a:gd name="T33" fmla="*/ 2147483646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66" h="166">
                    <a:moveTo>
                      <a:pt x="162" y="83"/>
                    </a:moveTo>
                    <a:cubicBezTo>
                      <a:pt x="158" y="83"/>
                      <a:pt x="158" y="83"/>
                      <a:pt x="158" y="83"/>
                    </a:cubicBezTo>
                    <a:cubicBezTo>
                      <a:pt x="158" y="104"/>
                      <a:pt x="149" y="122"/>
                      <a:pt x="136" y="136"/>
                    </a:cubicBezTo>
                    <a:cubicBezTo>
                      <a:pt x="122" y="149"/>
                      <a:pt x="104" y="158"/>
                      <a:pt x="83" y="158"/>
                    </a:cubicBezTo>
                    <a:cubicBezTo>
                      <a:pt x="62" y="158"/>
                      <a:pt x="44" y="149"/>
                      <a:pt x="30" y="136"/>
                    </a:cubicBezTo>
                    <a:cubicBezTo>
                      <a:pt x="17" y="122"/>
                      <a:pt x="8" y="104"/>
                      <a:pt x="8" y="83"/>
                    </a:cubicBezTo>
                    <a:cubicBezTo>
                      <a:pt x="8" y="62"/>
                      <a:pt x="17" y="44"/>
                      <a:pt x="30" y="30"/>
                    </a:cubicBezTo>
                    <a:cubicBezTo>
                      <a:pt x="44" y="17"/>
                      <a:pt x="62" y="8"/>
                      <a:pt x="83" y="8"/>
                    </a:cubicBezTo>
                    <a:cubicBezTo>
                      <a:pt x="104" y="8"/>
                      <a:pt x="122" y="17"/>
                      <a:pt x="136" y="30"/>
                    </a:cubicBezTo>
                    <a:cubicBezTo>
                      <a:pt x="149" y="44"/>
                      <a:pt x="158" y="62"/>
                      <a:pt x="158" y="83"/>
                    </a:cubicBezTo>
                    <a:cubicBezTo>
                      <a:pt x="162" y="83"/>
                      <a:pt x="162" y="83"/>
                      <a:pt x="162" y="83"/>
                    </a:cubicBezTo>
                    <a:cubicBezTo>
                      <a:pt x="166" y="83"/>
                      <a:pt x="166" y="83"/>
                      <a:pt x="166" y="83"/>
                    </a:cubicBezTo>
                    <a:cubicBezTo>
                      <a:pt x="166" y="37"/>
                      <a:pt x="129" y="0"/>
                      <a:pt x="83" y="0"/>
                    </a:cubicBezTo>
                    <a:cubicBezTo>
                      <a:pt x="37" y="0"/>
                      <a:pt x="0" y="37"/>
                      <a:pt x="0" y="83"/>
                    </a:cubicBezTo>
                    <a:cubicBezTo>
                      <a:pt x="0" y="129"/>
                      <a:pt x="37" y="166"/>
                      <a:pt x="83" y="166"/>
                    </a:cubicBezTo>
                    <a:cubicBezTo>
                      <a:pt x="129" y="166"/>
                      <a:pt x="166" y="129"/>
                      <a:pt x="166" y="83"/>
                    </a:cubicBezTo>
                    <a:lnTo>
                      <a:pt x="162" y="83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48" name="Freeform 71"/>
              <p:cNvSpPr/>
              <p:nvPr/>
            </p:nvSpPr>
            <p:spPr bwMode="auto">
              <a:xfrm>
                <a:off x="5789613" y="-728663"/>
                <a:ext cx="171450" cy="141288"/>
              </a:xfrm>
              <a:custGeom>
                <a:avLst/>
                <a:gdLst>
                  <a:gd name="T0" fmla="*/ 2147483646 w 108"/>
                  <a:gd name="T1" fmla="*/ 2147483646 h 89"/>
                  <a:gd name="T2" fmla="*/ 0 w 108"/>
                  <a:gd name="T3" fmla="*/ 0 h 89"/>
                  <a:gd name="T4" fmla="*/ 2147483646 w 108"/>
                  <a:gd name="T5" fmla="*/ 0 h 89"/>
                  <a:gd name="T6" fmla="*/ 2147483646 w 108"/>
                  <a:gd name="T7" fmla="*/ 2147483646 h 8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8" h="89">
                    <a:moveTo>
                      <a:pt x="54" y="89"/>
                    </a:moveTo>
                    <a:lnTo>
                      <a:pt x="0" y="0"/>
                    </a:lnTo>
                    <a:lnTo>
                      <a:pt x="108" y="0"/>
                    </a:lnTo>
                    <a:lnTo>
                      <a:pt x="54" y="8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49" name="Freeform 72"/>
              <p:cNvSpPr/>
              <p:nvPr/>
            </p:nvSpPr>
            <p:spPr bwMode="auto">
              <a:xfrm>
                <a:off x="5783263" y="-733425"/>
                <a:ext cx="185737" cy="153988"/>
              </a:xfrm>
              <a:custGeom>
                <a:avLst/>
                <a:gdLst>
                  <a:gd name="T0" fmla="*/ 2147483646 w 106"/>
                  <a:gd name="T1" fmla="*/ 2147483646 h 87"/>
                  <a:gd name="T2" fmla="*/ 2147483646 w 106"/>
                  <a:gd name="T3" fmla="*/ 2147483646 h 87"/>
                  <a:gd name="T4" fmla="*/ 2147483646 w 106"/>
                  <a:gd name="T5" fmla="*/ 2147483646 h 87"/>
                  <a:gd name="T6" fmla="*/ 2147483646 w 106"/>
                  <a:gd name="T7" fmla="*/ 2147483646 h 87"/>
                  <a:gd name="T8" fmla="*/ 2147483646 w 106"/>
                  <a:gd name="T9" fmla="*/ 2147483646 h 87"/>
                  <a:gd name="T10" fmla="*/ 2147483646 w 106"/>
                  <a:gd name="T11" fmla="*/ 2147483646 h 87"/>
                  <a:gd name="T12" fmla="*/ 2147483646 w 106"/>
                  <a:gd name="T13" fmla="*/ 2147483646 h 87"/>
                  <a:gd name="T14" fmla="*/ 2147483646 w 106"/>
                  <a:gd name="T15" fmla="*/ 2147483646 h 87"/>
                  <a:gd name="T16" fmla="*/ 2147483646 w 106"/>
                  <a:gd name="T17" fmla="*/ 2147483646 h 87"/>
                  <a:gd name="T18" fmla="*/ 2147483646 w 106"/>
                  <a:gd name="T19" fmla="*/ 2147483646 h 87"/>
                  <a:gd name="T20" fmla="*/ 2147483646 w 106"/>
                  <a:gd name="T21" fmla="*/ 2147483646 h 87"/>
                  <a:gd name="T22" fmla="*/ 2147483646 w 106"/>
                  <a:gd name="T23" fmla="*/ 0 h 87"/>
                  <a:gd name="T24" fmla="*/ 2147483646 w 106"/>
                  <a:gd name="T25" fmla="*/ 0 h 87"/>
                  <a:gd name="T26" fmla="*/ 2147483646 w 106"/>
                  <a:gd name="T27" fmla="*/ 2147483646 h 87"/>
                  <a:gd name="T28" fmla="*/ 2147483646 w 106"/>
                  <a:gd name="T29" fmla="*/ 2147483646 h 87"/>
                  <a:gd name="T30" fmla="*/ 2147483646 w 106"/>
                  <a:gd name="T31" fmla="*/ 2147483646 h 87"/>
                  <a:gd name="T32" fmla="*/ 2147483646 w 106"/>
                  <a:gd name="T33" fmla="*/ 2147483646 h 87"/>
                  <a:gd name="T34" fmla="*/ 2147483646 w 106"/>
                  <a:gd name="T35" fmla="*/ 2147483646 h 87"/>
                  <a:gd name="T36" fmla="*/ 2147483646 w 106"/>
                  <a:gd name="T37" fmla="*/ 2147483646 h 8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06" h="87">
                    <a:moveTo>
                      <a:pt x="53" y="83"/>
                    </a:moveTo>
                    <a:cubicBezTo>
                      <a:pt x="56" y="82"/>
                      <a:pt x="56" y="82"/>
                      <a:pt x="56" y="82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96" y="7"/>
                      <a:pt x="96" y="7"/>
                      <a:pt x="96" y="7"/>
                    </a:cubicBezTo>
                    <a:cubicBezTo>
                      <a:pt x="50" y="82"/>
                      <a:pt x="50" y="82"/>
                      <a:pt x="50" y="82"/>
                    </a:cubicBezTo>
                    <a:cubicBezTo>
                      <a:pt x="53" y="83"/>
                      <a:pt x="53" y="83"/>
                      <a:pt x="53" y="83"/>
                    </a:cubicBezTo>
                    <a:cubicBezTo>
                      <a:pt x="56" y="82"/>
                      <a:pt x="56" y="82"/>
                      <a:pt x="56" y="82"/>
                    </a:cubicBezTo>
                    <a:cubicBezTo>
                      <a:pt x="53" y="83"/>
                      <a:pt x="53" y="83"/>
                      <a:pt x="53" y="8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105" y="5"/>
                      <a:pt x="105" y="5"/>
                      <a:pt x="105" y="5"/>
                    </a:cubicBezTo>
                    <a:cubicBezTo>
                      <a:pt x="106" y="4"/>
                      <a:pt x="106" y="3"/>
                      <a:pt x="105" y="2"/>
                    </a:cubicBezTo>
                    <a:cubicBezTo>
                      <a:pt x="105" y="1"/>
                      <a:pt x="103" y="0"/>
                      <a:pt x="10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1" y="2"/>
                    </a:cubicBezTo>
                    <a:cubicBezTo>
                      <a:pt x="0" y="3"/>
                      <a:pt x="0" y="4"/>
                      <a:pt x="1" y="5"/>
                    </a:cubicBezTo>
                    <a:cubicBezTo>
                      <a:pt x="50" y="85"/>
                      <a:pt x="50" y="85"/>
                      <a:pt x="50" y="85"/>
                    </a:cubicBezTo>
                    <a:cubicBezTo>
                      <a:pt x="51" y="86"/>
                      <a:pt x="52" y="87"/>
                      <a:pt x="53" y="87"/>
                    </a:cubicBezTo>
                    <a:cubicBezTo>
                      <a:pt x="54" y="87"/>
                      <a:pt x="55" y="86"/>
                      <a:pt x="56" y="85"/>
                    </a:cubicBezTo>
                    <a:lnTo>
                      <a:pt x="53" y="83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4" name="Rectangle 16"/>
            <p:cNvSpPr>
              <a:spLocks noChangeArrowheads="1"/>
            </p:cNvSpPr>
            <p:nvPr/>
          </p:nvSpPr>
          <p:spPr bwMode="auto">
            <a:xfrm>
              <a:off x="52392" y="69850"/>
              <a:ext cx="4303584" cy="584202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三、小组交流，归纳整理</a:t>
              </a:r>
            </a:p>
          </p:txBody>
        </p:sp>
      </p:grpSp>
      <p:grpSp>
        <p:nvGrpSpPr>
          <p:cNvPr id="18438" name="组合 24"/>
          <p:cNvGrpSpPr/>
          <p:nvPr/>
        </p:nvGrpSpPr>
        <p:grpSpPr bwMode="auto">
          <a:xfrm>
            <a:off x="65088" y="628650"/>
            <a:ext cx="5232400" cy="865188"/>
            <a:chOff x="130639" y="655946"/>
            <a:chExt cx="5232947" cy="864000"/>
          </a:xfrm>
        </p:grpSpPr>
        <p:pic>
          <p:nvPicPr>
            <p:cNvPr id="18439" name="图片 2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639" y="655946"/>
              <a:ext cx="5232947" cy="86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0" name="Text Box 9"/>
            <p:cNvSpPr txBox="1">
              <a:spLocks noChangeArrowheads="1"/>
            </p:cNvSpPr>
            <p:nvPr/>
          </p:nvSpPr>
          <p:spPr bwMode="auto">
            <a:xfrm>
              <a:off x="849090" y="798616"/>
              <a:ext cx="37768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1108075" algn="l"/>
                </a:tabLs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tabLst>
                  <a:tab pos="1108075" algn="l"/>
                </a:tabLs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tabLst>
                  <a:tab pos="1108075" algn="l"/>
                </a:tabLs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tabLst>
                  <a:tab pos="1108075" algn="l"/>
                </a:tabLs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tabLst>
                  <a:tab pos="1108075" algn="l"/>
                </a:tabLs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08075" algn="l"/>
                </a:tabLs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08075" algn="l"/>
                </a:tabLs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08075" algn="l"/>
                </a:tabLs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08075" algn="l"/>
                </a:tabLs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800" b="1">
                  <a:solidFill>
                    <a:srgbClr val="00206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1.</a:t>
              </a:r>
              <a:r>
                <a:rPr lang="zh-CN" altLang="en-US" sz="2800" b="1">
                  <a:solidFill>
                    <a:srgbClr val="00206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乘法各部分间的关系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/>
          <p:cNvSpPr txBox="1">
            <a:spLocks noChangeArrowheads="1"/>
          </p:cNvSpPr>
          <p:nvPr/>
        </p:nvSpPr>
        <p:spPr bwMode="auto">
          <a:xfrm>
            <a:off x="1979613" y="1163638"/>
            <a:ext cx="31686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商</a:t>
            </a:r>
            <a:r>
              <a:rPr lang="en-US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＝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被除数</a:t>
            </a:r>
            <a:r>
              <a:rPr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÷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除数</a:t>
            </a:r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1208088" y="1870075"/>
            <a:ext cx="74691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思考：如果知道被除数和商，能求出除数吗？</a:t>
            </a:r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1979613" y="2578100"/>
            <a:ext cx="331311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除数</a:t>
            </a:r>
            <a:r>
              <a:rPr lang="en-US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＝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被除数</a:t>
            </a:r>
            <a:r>
              <a:rPr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÷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商</a:t>
            </a: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1258888" y="3282950"/>
            <a:ext cx="720248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思考：如果知道除数和商，能求出被除数吗？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979613" y="3989388"/>
            <a:ext cx="33131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被除数</a:t>
            </a:r>
            <a:r>
              <a:rPr lang="en-US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＝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除数</a:t>
            </a:r>
            <a:r>
              <a:rPr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×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商</a:t>
            </a:r>
          </a:p>
        </p:txBody>
      </p:sp>
      <p:grpSp>
        <p:nvGrpSpPr>
          <p:cNvPr id="19463" name="组合 9"/>
          <p:cNvGrpSpPr/>
          <p:nvPr/>
        </p:nvGrpSpPr>
        <p:grpSpPr bwMode="auto">
          <a:xfrm>
            <a:off x="65088" y="295275"/>
            <a:ext cx="5232400" cy="863600"/>
            <a:chOff x="130639" y="655946"/>
            <a:chExt cx="5232947" cy="864000"/>
          </a:xfrm>
        </p:grpSpPr>
        <p:pic>
          <p:nvPicPr>
            <p:cNvPr id="19464" name="图片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639" y="655946"/>
              <a:ext cx="5232947" cy="86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5" name="Text Box 9"/>
            <p:cNvSpPr txBox="1">
              <a:spLocks noChangeArrowheads="1"/>
            </p:cNvSpPr>
            <p:nvPr/>
          </p:nvSpPr>
          <p:spPr bwMode="auto">
            <a:xfrm>
              <a:off x="849090" y="798616"/>
              <a:ext cx="377688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1108075" algn="l"/>
                </a:tabLs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tabLst>
                  <a:tab pos="1108075" algn="l"/>
                </a:tabLs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tabLst>
                  <a:tab pos="1108075" algn="l"/>
                </a:tabLs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tabLst>
                  <a:tab pos="1108075" algn="l"/>
                </a:tabLs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tabLst>
                  <a:tab pos="1108075" algn="l"/>
                </a:tabLs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08075" algn="l"/>
                </a:tabLs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08075" algn="l"/>
                </a:tabLs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08075" algn="l"/>
                </a:tabLs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108075" algn="l"/>
                </a:tabLs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800" b="1">
                  <a:solidFill>
                    <a:srgbClr val="00206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2.</a:t>
              </a:r>
              <a:r>
                <a:rPr lang="zh-CN" altLang="en-US" sz="2800" b="1">
                  <a:solidFill>
                    <a:srgbClr val="00206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除法各部分间的关系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6"/>
          <p:cNvSpPr txBox="1">
            <a:spLocks noChangeArrowheads="1"/>
          </p:cNvSpPr>
          <p:nvPr/>
        </p:nvSpPr>
        <p:spPr bwMode="auto">
          <a:xfrm>
            <a:off x="755650" y="3076575"/>
            <a:ext cx="55800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问题：你是根据什么得出结果的？</a:t>
            </a:r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3487738" y="2349500"/>
            <a:ext cx="8683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</a:t>
            </a:r>
          </a:p>
        </p:txBody>
      </p:sp>
      <p:sp>
        <p:nvSpPr>
          <p:cNvPr id="15" name="TextBox 5"/>
          <p:cNvSpPr txBox="1">
            <a:spLocks noChangeArrowheads="1"/>
          </p:cNvSpPr>
          <p:nvPr/>
        </p:nvSpPr>
        <p:spPr bwMode="auto">
          <a:xfrm>
            <a:off x="6588125" y="2274888"/>
            <a:ext cx="7207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</a:t>
            </a:r>
          </a:p>
        </p:txBody>
      </p:sp>
      <p:sp>
        <p:nvSpPr>
          <p:cNvPr id="20485" name="Text Box 9"/>
          <p:cNvSpPr txBox="1">
            <a:spLocks noChangeArrowheads="1"/>
          </p:cNvSpPr>
          <p:nvPr/>
        </p:nvSpPr>
        <p:spPr bwMode="auto">
          <a:xfrm>
            <a:off x="755650" y="1473200"/>
            <a:ext cx="79200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根据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36×14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504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，直接写出下面两道题的得数。</a:t>
            </a:r>
          </a:p>
        </p:txBody>
      </p:sp>
      <p:sp>
        <p:nvSpPr>
          <p:cNvPr id="20486" name="Rectangle 10"/>
          <p:cNvSpPr>
            <a:spLocks noChangeArrowheads="1"/>
          </p:cNvSpPr>
          <p:nvPr/>
        </p:nvSpPr>
        <p:spPr bwMode="auto">
          <a:xfrm>
            <a:off x="1458913" y="2335213"/>
            <a:ext cx="32559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504÷14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487" name="Text Box 11"/>
          <p:cNvSpPr txBox="1">
            <a:spLocks noChangeArrowheads="1"/>
          </p:cNvSpPr>
          <p:nvPr/>
        </p:nvSpPr>
        <p:spPr bwMode="auto">
          <a:xfrm>
            <a:off x="4625975" y="2284413"/>
            <a:ext cx="33305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504÷36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0488" name="图片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" y="658487"/>
            <a:ext cx="1820863" cy="521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3715385" y="828040"/>
            <a:ext cx="300355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31645B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31645B"/>
                </a:solidFill>
                <a:latin typeface="+mn-ea"/>
                <a:ea typeface="+mn-ea"/>
              </a:rPr>
              <a:t>P6  </a:t>
            </a:r>
            <a:r>
              <a:rPr lang="zh-CN" dirty="0">
                <a:solidFill>
                  <a:srgbClr val="31645B"/>
                </a:solidFill>
                <a:latin typeface="+mn-ea"/>
                <a:ea typeface="+mn-ea"/>
              </a:rPr>
              <a:t>做一做</a:t>
            </a: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31645B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5"/>
          <p:cNvSpPr txBox="1">
            <a:spLocks noChangeArrowheads="1"/>
          </p:cNvSpPr>
          <p:nvPr/>
        </p:nvSpPr>
        <p:spPr bwMode="auto">
          <a:xfrm>
            <a:off x="217488" y="354013"/>
            <a:ext cx="7704137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    想一想：在有余数的除法里，被除数与商、除数和余数之间有什么关系呢？</a:t>
            </a:r>
          </a:p>
        </p:txBody>
      </p:sp>
      <p:sp>
        <p:nvSpPr>
          <p:cNvPr id="3" name="TextBox 6"/>
          <p:cNvSpPr txBox="1">
            <a:spLocks noChangeArrowheads="1"/>
          </p:cNvSpPr>
          <p:nvPr/>
        </p:nvSpPr>
        <p:spPr bwMode="auto">
          <a:xfrm>
            <a:off x="2233613" y="1771650"/>
            <a:ext cx="36718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  ÷  6 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 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……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966913" y="2909888"/>
            <a:ext cx="11080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被除数</a:t>
            </a:r>
            <a:endParaRPr lang="zh-CN" altLang="en-US" sz="2400" b="1"/>
          </a:p>
        </p:txBody>
      </p:sp>
      <p:cxnSp>
        <p:nvCxnSpPr>
          <p:cNvPr id="5" name="直接箭头连接符 4"/>
          <p:cNvCxnSpPr/>
          <p:nvPr/>
        </p:nvCxnSpPr>
        <p:spPr>
          <a:xfrm>
            <a:off x="2520950" y="2284413"/>
            <a:ext cx="0" cy="57626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3270885" y="2920683"/>
            <a:ext cx="8048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除数</a:t>
            </a:r>
            <a:endParaRPr lang="zh-CN" altLang="en-US" sz="2400" b="1"/>
          </a:p>
        </p:txBody>
      </p:sp>
      <p:cxnSp>
        <p:nvCxnSpPr>
          <p:cNvPr id="7" name="直接箭头连接符 6"/>
          <p:cNvCxnSpPr/>
          <p:nvPr/>
        </p:nvCxnSpPr>
        <p:spPr>
          <a:xfrm>
            <a:off x="3673475" y="2284413"/>
            <a:ext cx="0" cy="57626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4462463" y="2909888"/>
            <a:ext cx="4937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商</a:t>
            </a:r>
            <a:endParaRPr lang="zh-CN" altLang="en-US" sz="2400" b="1"/>
          </a:p>
        </p:txBody>
      </p:sp>
      <p:cxnSp>
        <p:nvCxnSpPr>
          <p:cNvPr id="9" name="直接箭头连接符 8"/>
          <p:cNvCxnSpPr/>
          <p:nvPr/>
        </p:nvCxnSpPr>
        <p:spPr>
          <a:xfrm>
            <a:off x="4691063" y="2284413"/>
            <a:ext cx="0" cy="57626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5289550" y="2909888"/>
            <a:ext cx="8032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余数</a:t>
            </a:r>
            <a:endParaRPr lang="zh-CN" altLang="en-US" sz="2400" b="1"/>
          </a:p>
        </p:txBody>
      </p:sp>
      <p:cxnSp>
        <p:nvCxnSpPr>
          <p:cNvPr id="11" name="直接箭头连接符 10"/>
          <p:cNvCxnSpPr/>
          <p:nvPr/>
        </p:nvCxnSpPr>
        <p:spPr>
          <a:xfrm>
            <a:off x="5689600" y="2284413"/>
            <a:ext cx="0" cy="57626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1908175" y="3443288"/>
            <a:ext cx="42132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被除数＝商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×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除数＋余数</a:t>
            </a: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908175" y="4011613"/>
            <a:ext cx="47894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除数＝（被除数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余数）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÷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商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8" grpId="0"/>
      <p:bldP spid="10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矩形 10"/>
          <p:cNvSpPr>
            <a:spLocks noChangeArrowheads="1"/>
          </p:cNvSpPr>
          <p:nvPr/>
        </p:nvSpPr>
        <p:spPr bwMode="auto">
          <a:xfrm>
            <a:off x="466408" y="856298"/>
            <a:ext cx="72009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下面各题用什么方法计算？为什么？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531" name="矩形 11"/>
          <p:cNvSpPr>
            <a:spLocks noChangeArrowheads="1"/>
          </p:cNvSpPr>
          <p:nvPr/>
        </p:nvSpPr>
        <p:spPr bwMode="auto">
          <a:xfrm>
            <a:off x="539433" y="1443673"/>
            <a:ext cx="7904162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）蜗牛每小时可爬行 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 m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 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小时能爬行多少米？</a:t>
            </a:r>
          </a:p>
        </p:txBody>
      </p:sp>
      <p:sp>
        <p:nvSpPr>
          <p:cNvPr id="22532" name="矩形 1"/>
          <p:cNvSpPr>
            <a:spLocks noChangeArrowheads="1"/>
          </p:cNvSpPr>
          <p:nvPr/>
        </p:nvSpPr>
        <p:spPr bwMode="auto">
          <a:xfrm>
            <a:off x="539433" y="2547515"/>
            <a:ext cx="7904162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120 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支铅笔，每 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 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支装一盒，可以装几盒？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7609293" y="1430603"/>
            <a:ext cx="10080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乘法</a:t>
            </a:r>
          </a:p>
        </p:txBody>
      </p:sp>
      <p:sp>
        <p:nvSpPr>
          <p:cNvPr id="22534" name="矩形 1"/>
          <p:cNvSpPr>
            <a:spLocks noChangeArrowheads="1"/>
          </p:cNvSpPr>
          <p:nvPr/>
        </p:nvSpPr>
        <p:spPr bwMode="auto">
          <a:xfrm>
            <a:off x="539433" y="1995594"/>
            <a:ext cx="7904162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）蜗牛 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 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小时爬了 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 m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，平均每小时爬行多少米？</a:t>
            </a:r>
          </a:p>
        </p:txBody>
      </p:sp>
      <p:sp>
        <p:nvSpPr>
          <p:cNvPr id="22535" name="矩形 1"/>
          <p:cNvSpPr>
            <a:spLocks noChangeArrowheads="1"/>
          </p:cNvSpPr>
          <p:nvPr/>
        </p:nvSpPr>
        <p:spPr bwMode="auto">
          <a:xfrm>
            <a:off x="539433" y="3099435"/>
            <a:ext cx="7904162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）一头大象的体重是 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5600 kg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，正好是一头牛的体重的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倍。这头牛的体重是多少千克？</a:t>
            </a: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7817678" y="1986123"/>
            <a:ext cx="10080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除法</a:t>
            </a: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7294114" y="2553020"/>
            <a:ext cx="100806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除法</a:t>
            </a: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5004048" y="3579019"/>
            <a:ext cx="10080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除法</a:t>
            </a:r>
          </a:p>
        </p:txBody>
      </p:sp>
      <p:grpSp>
        <p:nvGrpSpPr>
          <p:cNvPr id="22539" name="组合 14"/>
          <p:cNvGrpSpPr/>
          <p:nvPr/>
        </p:nvGrpSpPr>
        <p:grpSpPr bwMode="auto">
          <a:xfrm>
            <a:off x="26988" y="30163"/>
            <a:ext cx="5335587" cy="625475"/>
            <a:chOff x="27231" y="30760"/>
            <a:chExt cx="5335345" cy="624878"/>
          </a:xfrm>
        </p:grpSpPr>
        <p:grpSp>
          <p:nvGrpSpPr>
            <p:cNvPr id="22540" name="组合 15"/>
            <p:cNvGrpSpPr/>
            <p:nvPr/>
          </p:nvGrpSpPr>
          <p:grpSpPr bwMode="auto">
            <a:xfrm>
              <a:off x="71902" y="78052"/>
              <a:ext cx="968375" cy="576000"/>
              <a:chOff x="1395413" y="-949325"/>
              <a:chExt cx="1243012" cy="539750"/>
            </a:xfrm>
          </p:grpSpPr>
          <p:sp>
            <p:nvSpPr>
              <p:cNvPr id="22549" name="Freeform 63"/>
              <p:cNvSpPr/>
              <p:nvPr/>
            </p:nvSpPr>
            <p:spPr bwMode="auto">
              <a:xfrm>
                <a:off x="1404938" y="-939800"/>
                <a:ext cx="1223962" cy="520700"/>
              </a:xfrm>
              <a:custGeom>
                <a:avLst/>
                <a:gdLst>
                  <a:gd name="T0" fmla="*/ 2147483646 w 699"/>
                  <a:gd name="T1" fmla="*/ 2147483646 h 295"/>
                  <a:gd name="T2" fmla="*/ 2147483646 w 699"/>
                  <a:gd name="T3" fmla="*/ 2147483646 h 295"/>
                  <a:gd name="T4" fmla="*/ 2147483646 w 699"/>
                  <a:gd name="T5" fmla="*/ 2147483646 h 295"/>
                  <a:gd name="T6" fmla="*/ 0 w 699"/>
                  <a:gd name="T7" fmla="*/ 2147483646 h 295"/>
                  <a:gd name="T8" fmla="*/ 0 w 699"/>
                  <a:gd name="T9" fmla="*/ 2147483646 h 295"/>
                  <a:gd name="T10" fmla="*/ 2147483646 w 699"/>
                  <a:gd name="T11" fmla="*/ 0 h 295"/>
                  <a:gd name="T12" fmla="*/ 2147483646 w 699"/>
                  <a:gd name="T13" fmla="*/ 0 h 295"/>
                  <a:gd name="T14" fmla="*/ 2147483646 w 699"/>
                  <a:gd name="T15" fmla="*/ 2147483646 h 295"/>
                  <a:gd name="T16" fmla="*/ 2147483646 w 699"/>
                  <a:gd name="T17" fmla="*/ 2147483646 h 29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99" h="295">
                    <a:moveTo>
                      <a:pt x="699" y="207"/>
                    </a:moveTo>
                    <a:cubicBezTo>
                      <a:pt x="699" y="256"/>
                      <a:pt x="659" y="295"/>
                      <a:pt x="611" y="295"/>
                    </a:cubicBezTo>
                    <a:cubicBezTo>
                      <a:pt x="88" y="295"/>
                      <a:pt x="88" y="295"/>
                      <a:pt x="88" y="295"/>
                    </a:cubicBezTo>
                    <a:cubicBezTo>
                      <a:pt x="39" y="295"/>
                      <a:pt x="0" y="256"/>
                      <a:pt x="0" y="207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0" y="39"/>
                      <a:pt x="39" y="0"/>
                      <a:pt x="88" y="0"/>
                    </a:cubicBezTo>
                    <a:cubicBezTo>
                      <a:pt x="611" y="0"/>
                      <a:pt x="611" y="0"/>
                      <a:pt x="611" y="0"/>
                    </a:cubicBezTo>
                    <a:cubicBezTo>
                      <a:pt x="659" y="0"/>
                      <a:pt x="699" y="39"/>
                      <a:pt x="699" y="88"/>
                    </a:cubicBezTo>
                    <a:lnTo>
                      <a:pt x="699" y="207"/>
                    </a:lnTo>
                    <a:close/>
                  </a:path>
                </a:pathLst>
              </a:custGeom>
              <a:solidFill>
                <a:srgbClr val="B37F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50" name="Freeform 64"/>
              <p:cNvSpPr/>
              <p:nvPr/>
            </p:nvSpPr>
            <p:spPr bwMode="auto">
              <a:xfrm>
                <a:off x="1395413" y="-949325"/>
                <a:ext cx="1243012" cy="539750"/>
              </a:xfrm>
              <a:custGeom>
                <a:avLst/>
                <a:gdLst>
                  <a:gd name="T0" fmla="*/ 2147483646 w 711"/>
                  <a:gd name="T1" fmla="*/ 2147483646 h 307"/>
                  <a:gd name="T2" fmla="*/ 2147483646 w 711"/>
                  <a:gd name="T3" fmla="*/ 2147483646 h 307"/>
                  <a:gd name="T4" fmla="*/ 2147483646 w 711"/>
                  <a:gd name="T5" fmla="*/ 2147483646 h 307"/>
                  <a:gd name="T6" fmla="*/ 2147483646 w 711"/>
                  <a:gd name="T7" fmla="*/ 2147483646 h 307"/>
                  <a:gd name="T8" fmla="*/ 2147483646 w 711"/>
                  <a:gd name="T9" fmla="*/ 2147483646 h 307"/>
                  <a:gd name="T10" fmla="*/ 2147483646 w 711"/>
                  <a:gd name="T11" fmla="*/ 2147483646 h 307"/>
                  <a:gd name="T12" fmla="*/ 2147483646 w 711"/>
                  <a:gd name="T13" fmla="*/ 2147483646 h 307"/>
                  <a:gd name="T14" fmla="*/ 2147483646 w 711"/>
                  <a:gd name="T15" fmla="*/ 2147483646 h 307"/>
                  <a:gd name="T16" fmla="*/ 2147483646 w 711"/>
                  <a:gd name="T17" fmla="*/ 2147483646 h 307"/>
                  <a:gd name="T18" fmla="*/ 2147483646 w 711"/>
                  <a:gd name="T19" fmla="*/ 2147483646 h 307"/>
                  <a:gd name="T20" fmla="*/ 2147483646 w 711"/>
                  <a:gd name="T21" fmla="*/ 2147483646 h 307"/>
                  <a:gd name="T22" fmla="*/ 2147483646 w 711"/>
                  <a:gd name="T23" fmla="*/ 2147483646 h 307"/>
                  <a:gd name="T24" fmla="*/ 2147483646 w 711"/>
                  <a:gd name="T25" fmla="*/ 2147483646 h 307"/>
                  <a:gd name="T26" fmla="*/ 2147483646 w 711"/>
                  <a:gd name="T27" fmla="*/ 2147483646 h 307"/>
                  <a:gd name="T28" fmla="*/ 2147483646 w 711"/>
                  <a:gd name="T29" fmla="*/ 2147483646 h 307"/>
                  <a:gd name="T30" fmla="*/ 2147483646 w 711"/>
                  <a:gd name="T31" fmla="*/ 2147483646 h 307"/>
                  <a:gd name="T32" fmla="*/ 2147483646 w 711"/>
                  <a:gd name="T33" fmla="*/ 2147483646 h 307"/>
                  <a:gd name="T34" fmla="*/ 2147483646 w 711"/>
                  <a:gd name="T35" fmla="*/ 0 h 307"/>
                  <a:gd name="T36" fmla="*/ 2147483646 w 711"/>
                  <a:gd name="T37" fmla="*/ 0 h 307"/>
                  <a:gd name="T38" fmla="*/ 0 w 711"/>
                  <a:gd name="T39" fmla="*/ 2147483646 h 307"/>
                  <a:gd name="T40" fmla="*/ 0 w 711"/>
                  <a:gd name="T41" fmla="*/ 2147483646 h 307"/>
                  <a:gd name="T42" fmla="*/ 2147483646 w 711"/>
                  <a:gd name="T43" fmla="*/ 2147483646 h 307"/>
                  <a:gd name="T44" fmla="*/ 2147483646 w 711"/>
                  <a:gd name="T45" fmla="*/ 2147483646 h 307"/>
                  <a:gd name="T46" fmla="*/ 2147483646 w 711"/>
                  <a:gd name="T47" fmla="*/ 2147483646 h 307"/>
                  <a:gd name="T48" fmla="*/ 2147483646 w 711"/>
                  <a:gd name="T49" fmla="*/ 2147483646 h 30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711" h="307">
                    <a:moveTo>
                      <a:pt x="705" y="213"/>
                    </a:moveTo>
                    <a:cubicBezTo>
                      <a:pt x="699" y="213"/>
                      <a:pt x="699" y="213"/>
                      <a:pt x="699" y="213"/>
                    </a:cubicBezTo>
                    <a:cubicBezTo>
                      <a:pt x="699" y="236"/>
                      <a:pt x="689" y="256"/>
                      <a:pt x="675" y="271"/>
                    </a:cubicBezTo>
                    <a:cubicBezTo>
                      <a:pt x="660" y="286"/>
                      <a:pt x="639" y="295"/>
                      <a:pt x="617" y="295"/>
                    </a:cubicBezTo>
                    <a:cubicBezTo>
                      <a:pt x="94" y="295"/>
                      <a:pt x="94" y="295"/>
                      <a:pt x="94" y="295"/>
                    </a:cubicBezTo>
                    <a:cubicBezTo>
                      <a:pt x="71" y="295"/>
                      <a:pt x="51" y="286"/>
                      <a:pt x="36" y="271"/>
                    </a:cubicBezTo>
                    <a:cubicBezTo>
                      <a:pt x="21" y="256"/>
                      <a:pt x="12" y="236"/>
                      <a:pt x="12" y="213"/>
                    </a:cubicBezTo>
                    <a:cubicBezTo>
                      <a:pt x="12" y="94"/>
                      <a:pt x="12" y="94"/>
                      <a:pt x="12" y="94"/>
                    </a:cubicBezTo>
                    <a:cubicBezTo>
                      <a:pt x="12" y="71"/>
                      <a:pt x="21" y="51"/>
                      <a:pt x="36" y="36"/>
                    </a:cubicBezTo>
                    <a:cubicBezTo>
                      <a:pt x="51" y="21"/>
                      <a:pt x="71" y="12"/>
                      <a:pt x="94" y="12"/>
                    </a:cubicBezTo>
                    <a:cubicBezTo>
                      <a:pt x="617" y="12"/>
                      <a:pt x="617" y="12"/>
                      <a:pt x="617" y="12"/>
                    </a:cubicBezTo>
                    <a:cubicBezTo>
                      <a:pt x="639" y="12"/>
                      <a:pt x="660" y="21"/>
                      <a:pt x="675" y="36"/>
                    </a:cubicBezTo>
                    <a:cubicBezTo>
                      <a:pt x="689" y="51"/>
                      <a:pt x="699" y="71"/>
                      <a:pt x="699" y="94"/>
                    </a:cubicBezTo>
                    <a:cubicBezTo>
                      <a:pt x="699" y="213"/>
                      <a:pt x="699" y="213"/>
                      <a:pt x="699" y="213"/>
                    </a:cubicBezTo>
                    <a:cubicBezTo>
                      <a:pt x="705" y="213"/>
                      <a:pt x="705" y="213"/>
                      <a:pt x="705" y="213"/>
                    </a:cubicBezTo>
                    <a:cubicBezTo>
                      <a:pt x="711" y="213"/>
                      <a:pt x="711" y="213"/>
                      <a:pt x="711" y="213"/>
                    </a:cubicBezTo>
                    <a:cubicBezTo>
                      <a:pt x="711" y="94"/>
                      <a:pt x="711" y="94"/>
                      <a:pt x="711" y="94"/>
                    </a:cubicBezTo>
                    <a:cubicBezTo>
                      <a:pt x="711" y="42"/>
                      <a:pt x="669" y="0"/>
                      <a:pt x="617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42" y="0"/>
                      <a:pt x="0" y="42"/>
                      <a:pt x="0" y="94"/>
                    </a:cubicBezTo>
                    <a:cubicBezTo>
                      <a:pt x="0" y="213"/>
                      <a:pt x="0" y="213"/>
                      <a:pt x="0" y="213"/>
                    </a:cubicBezTo>
                    <a:cubicBezTo>
                      <a:pt x="0" y="265"/>
                      <a:pt x="42" y="307"/>
                      <a:pt x="94" y="307"/>
                    </a:cubicBezTo>
                    <a:cubicBezTo>
                      <a:pt x="617" y="307"/>
                      <a:pt x="617" y="307"/>
                      <a:pt x="617" y="307"/>
                    </a:cubicBezTo>
                    <a:cubicBezTo>
                      <a:pt x="669" y="307"/>
                      <a:pt x="711" y="265"/>
                      <a:pt x="711" y="213"/>
                    </a:cubicBezTo>
                    <a:lnTo>
                      <a:pt x="705" y="213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2541" name="组合 16"/>
            <p:cNvGrpSpPr/>
            <p:nvPr/>
          </p:nvGrpSpPr>
          <p:grpSpPr bwMode="auto">
            <a:xfrm>
              <a:off x="586252" y="135358"/>
              <a:ext cx="4776324" cy="468000"/>
              <a:chOff x="1620838" y="-805657"/>
              <a:chExt cx="4484687" cy="390525"/>
            </a:xfrm>
          </p:grpSpPr>
          <p:sp>
            <p:nvSpPr>
              <p:cNvPr id="22547" name="Freeform 65"/>
              <p:cNvSpPr/>
              <p:nvPr/>
            </p:nvSpPr>
            <p:spPr bwMode="auto">
              <a:xfrm>
                <a:off x="1631156" y="-796926"/>
                <a:ext cx="4464050" cy="373063"/>
              </a:xfrm>
              <a:custGeom>
                <a:avLst/>
                <a:gdLst>
                  <a:gd name="T0" fmla="*/ 2147483646 w 2551"/>
                  <a:gd name="T1" fmla="*/ 2147483646 h 212"/>
                  <a:gd name="T2" fmla="*/ 2147483646 w 2551"/>
                  <a:gd name="T3" fmla="*/ 2147483646 h 212"/>
                  <a:gd name="T4" fmla="*/ 2147483646 w 2551"/>
                  <a:gd name="T5" fmla="*/ 2147483646 h 212"/>
                  <a:gd name="T6" fmla="*/ 0 w 2551"/>
                  <a:gd name="T7" fmla="*/ 2147483646 h 212"/>
                  <a:gd name="T8" fmla="*/ 0 w 2551"/>
                  <a:gd name="T9" fmla="*/ 2147483646 h 212"/>
                  <a:gd name="T10" fmla="*/ 2147483646 w 2551"/>
                  <a:gd name="T11" fmla="*/ 0 h 212"/>
                  <a:gd name="T12" fmla="*/ 2147483646 w 2551"/>
                  <a:gd name="T13" fmla="*/ 0 h 212"/>
                  <a:gd name="T14" fmla="*/ 2147483646 w 2551"/>
                  <a:gd name="T15" fmla="*/ 2147483646 h 212"/>
                  <a:gd name="T16" fmla="*/ 2147483646 w 2551"/>
                  <a:gd name="T17" fmla="*/ 2147483646 h 2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51" h="212">
                    <a:moveTo>
                      <a:pt x="2551" y="140"/>
                    </a:moveTo>
                    <a:cubicBezTo>
                      <a:pt x="2551" y="180"/>
                      <a:pt x="2512" y="212"/>
                      <a:pt x="2463" y="212"/>
                    </a:cubicBezTo>
                    <a:cubicBezTo>
                      <a:pt x="88" y="212"/>
                      <a:pt x="88" y="212"/>
                      <a:pt x="88" y="212"/>
                    </a:cubicBezTo>
                    <a:cubicBezTo>
                      <a:pt x="39" y="212"/>
                      <a:pt x="0" y="180"/>
                      <a:pt x="0" y="140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32"/>
                      <a:pt x="39" y="0"/>
                      <a:pt x="88" y="0"/>
                    </a:cubicBezTo>
                    <a:cubicBezTo>
                      <a:pt x="2463" y="0"/>
                      <a:pt x="2463" y="0"/>
                      <a:pt x="2463" y="0"/>
                    </a:cubicBezTo>
                    <a:cubicBezTo>
                      <a:pt x="2512" y="0"/>
                      <a:pt x="2551" y="32"/>
                      <a:pt x="2551" y="72"/>
                    </a:cubicBezTo>
                    <a:lnTo>
                      <a:pt x="2551" y="140"/>
                    </a:lnTo>
                    <a:close/>
                  </a:path>
                </a:pathLst>
              </a:custGeom>
              <a:solidFill>
                <a:srgbClr val="FFF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48" name="Freeform 66"/>
              <p:cNvSpPr/>
              <p:nvPr/>
            </p:nvSpPr>
            <p:spPr bwMode="auto">
              <a:xfrm>
                <a:off x="1620838" y="-805657"/>
                <a:ext cx="4484687" cy="390525"/>
              </a:xfrm>
              <a:custGeom>
                <a:avLst/>
                <a:gdLst>
                  <a:gd name="T0" fmla="*/ 2147483646 w 2563"/>
                  <a:gd name="T1" fmla="*/ 2147483646 h 222"/>
                  <a:gd name="T2" fmla="*/ 2147483646 w 2563"/>
                  <a:gd name="T3" fmla="*/ 2147483646 h 222"/>
                  <a:gd name="T4" fmla="*/ 2147483646 w 2563"/>
                  <a:gd name="T5" fmla="*/ 2147483646 h 222"/>
                  <a:gd name="T6" fmla="*/ 2147483646 w 2563"/>
                  <a:gd name="T7" fmla="*/ 2147483646 h 222"/>
                  <a:gd name="T8" fmla="*/ 2147483646 w 2563"/>
                  <a:gd name="T9" fmla="*/ 2147483646 h 222"/>
                  <a:gd name="T10" fmla="*/ 2147483646 w 2563"/>
                  <a:gd name="T11" fmla="*/ 2147483646 h 222"/>
                  <a:gd name="T12" fmla="*/ 2147483646 w 2563"/>
                  <a:gd name="T13" fmla="*/ 2147483646 h 222"/>
                  <a:gd name="T14" fmla="*/ 2147483646 w 2563"/>
                  <a:gd name="T15" fmla="*/ 2147483646 h 222"/>
                  <a:gd name="T16" fmla="*/ 2147483646 w 2563"/>
                  <a:gd name="T17" fmla="*/ 2147483646 h 222"/>
                  <a:gd name="T18" fmla="*/ 2147483646 w 2563"/>
                  <a:gd name="T19" fmla="*/ 2147483646 h 222"/>
                  <a:gd name="T20" fmla="*/ 2147483646 w 2563"/>
                  <a:gd name="T21" fmla="*/ 2147483646 h 222"/>
                  <a:gd name="T22" fmla="*/ 2147483646 w 2563"/>
                  <a:gd name="T23" fmla="*/ 2147483646 h 222"/>
                  <a:gd name="T24" fmla="*/ 2147483646 w 2563"/>
                  <a:gd name="T25" fmla="*/ 2147483646 h 222"/>
                  <a:gd name="T26" fmla="*/ 2147483646 w 2563"/>
                  <a:gd name="T27" fmla="*/ 2147483646 h 222"/>
                  <a:gd name="T28" fmla="*/ 2147483646 w 2563"/>
                  <a:gd name="T29" fmla="*/ 2147483646 h 222"/>
                  <a:gd name="T30" fmla="*/ 2147483646 w 2563"/>
                  <a:gd name="T31" fmla="*/ 2147483646 h 222"/>
                  <a:gd name="T32" fmla="*/ 2147483646 w 2563"/>
                  <a:gd name="T33" fmla="*/ 2147483646 h 222"/>
                  <a:gd name="T34" fmla="*/ 2147483646 w 2563"/>
                  <a:gd name="T35" fmla="*/ 2147483646 h 222"/>
                  <a:gd name="T36" fmla="*/ 2147483646 w 2563"/>
                  <a:gd name="T37" fmla="*/ 0 h 222"/>
                  <a:gd name="T38" fmla="*/ 2147483646 w 2563"/>
                  <a:gd name="T39" fmla="*/ 0 h 222"/>
                  <a:gd name="T40" fmla="*/ 2147483646 w 2563"/>
                  <a:gd name="T41" fmla="*/ 2147483646 h 222"/>
                  <a:gd name="T42" fmla="*/ 0 w 2563"/>
                  <a:gd name="T43" fmla="*/ 2147483646 h 222"/>
                  <a:gd name="T44" fmla="*/ 0 w 2563"/>
                  <a:gd name="T45" fmla="*/ 2147483646 h 222"/>
                  <a:gd name="T46" fmla="*/ 2147483646 w 2563"/>
                  <a:gd name="T47" fmla="*/ 2147483646 h 222"/>
                  <a:gd name="T48" fmla="*/ 2147483646 w 2563"/>
                  <a:gd name="T49" fmla="*/ 2147483646 h 222"/>
                  <a:gd name="T50" fmla="*/ 2147483646 w 2563"/>
                  <a:gd name="T51" fmla="*/ 2147483646 h 222"/>
                  <a:gd name="T52" fmla="*/ 2147483646 w 2563"/>
                  <a:gd name="T53" fmla="*/ 2147483646 h 222"/>
                  <a:gd name="T54" fmla="*/ 2147483646 w 2563"/>
                  <a:gd name="T55" fmla="*/ 2147483646 h 222"/>
                  <a:gd name="T56" fmla="*/ 2147483646 w 2563"/>
                  <a:gd name="T57" fmla="*/ 2147483646 h 22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563" h="222">
                    <a:moveTo>
                      <a:pt x="2557" y="145"/>
                    </a:moveTo>
                    <a:cubicBezTo>
                      <a:pt x="2552" y="145"/>
                      <a:pt x="2552" y="145"/>
                      <a:pt x="2552" y="145"/>
                    </a:cubicBezTo>
                    <a:cubicBezTo>
                      <a:pt x="2552" y="163"/>
                      <a:pt x="2543" y="180"/>
                      <a:pt x="2528" y="192"/>
                    </a:cubicBezTo>
                    <a:cubicBezTo>
                      <a:pt x="2513" y="204"/>
                      <a:pt x="2492" y="212"/>
                      <a:pt x="2469" y="212"/>
                    </a:cubicBezTo>
                    <a:cubicBezTo>
                      <a:pt x="94" y="212"/>
                      <a:pt x="94" y="212"/>
                      <a:pt x="94" y="212"/>
                    </a:cubicBezTo>
                    <a:cubicBezTo>
                      <a:pt x="71" y="212"/>
                      <a:pt x="50" y="204"/>
                      <a:pt x="35" y="192"/>
                    </a:cubicBezTo>
                    <a:cubicBezTo>
                      <a:pt x="20" y="180"/>
                      <a:pt x="11" y="163"/>
                      <a:pt x="11" y="145"/>
                    </a:cubicBezTo>
                    <a:cubicBezTo>
                      <a:pt x="11" y="77"/>
                      <a:pt x="11" y="77"/>
                      <a:pt x="11" y="77"/>
                    </a:cubicBezTo>
                    <a:cubicBezTo>
                      <a:pt x="11" y="59"/>
                      <a:pt x="20" y="42"/>
                      <a:pt x="35" y="30"/>
                    </a:cubicBezTo>
                    <a:cubicBezTo>
                      <a:pt x="50" y="18"/>
                      <a:pt x="71" y="10"/>
                      <a:pt x="94" y="10"/>
                    </a:cubicBezTo>
                    <a:cubicBezTo>
                      <a:pt x="2469" y="10"/>
                      <a:pt x="2469" y="10"/>
                      <a:pt x="2469" y="10"/>
                    </a:cubicBezTo>
                    <a:cubicBezTo>
                      <a:pt x="2492" y="10"/>
                      <a:pt x="2513" y="18"/>
                      <a:pt x="2528" y="30"/>
                    </a:cubicBezTo>
                    <a:cubicBezTo>
                      <a:pt x="2543" y="42"/>
                      <a:pt x="2552" y="59"/>
                      <a:pt x="2552" y="77"/>
                    </a:cubicBezTo>
                    <a:cubicBezTo>
                      <a:pt x="2552" y="145"/>
                      <a:pt x="2552" y="145"/>
                      <a:pt x="2552" y="145"/>
                    </a:cubicBezTo>
                    <a:cubicBezTo>
                      <a:pt x="2557" y="145"/>
                      <a:pt x="2557" y="145"/>
                      <a:pt x="2557" y="145"/>
                    </a:cubicBezTo>
                    <a:cubicBezTo>
                      <a:pt x="2562" y="145"/>
                      <a:pt x="2562" y="145"/>
                      <a:pt x="2562" y="145"/>
                    </a:cubicBezTo>
                    <a:cubicBezTo>
                      <a:pt x="2562" y="77"/>
                      <a:pt x="2562" y="77"/>
                      <a:pt x="2562" y="77"/>
                    </a:cubicBezTo>
                    <a:cubicBezTo>
                      <a:pt x="2563" y="55"/>
                      <a:pt x="2552" y="36"/>
                      <a:pt x="2535" y="22"/>
                    </a:cubicBezTo>
                    <a:cubicBezTo>
                      <a:pt x="2518" y="8"/>
                      <a:pt x="2495" y="0"/>
                      <a:pt x="2469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68" y="0"/>
                      <a:pt x="45" y="8"/>
                      <a:pt x="28" y="22"/>
                    </a:cubicBezTo>
                    <a:cubicBezTo>
                      <a:pt x="11" y="36"/>
                      <a:pt x="0" y="55"/>
                      <a:pt x="0" y="77"/>
                    </a:cubicBezTo>
                    <a:cubicBezTo>
                      <a:pt x="0" y="145"/>
                      <a:pt x="0" y="145"/>
                      <a:pt x="0" y="145"/>
                    </a:cubicBezTo>
                    <a:cubicBezTo>
                      <a:pt x="0" y="167"/>
                      <a:pt x="11" y="186"/>
                      <a:pt x="28" y="200"/>
                    </a:cubicBezTo>
                    <a:cubicBezTo>
                      <a:pt x="45" y="214"/>
                      <a:pt x="68" y="222"/>
                      <a:pt x="94" y="222"/>
                    </a:cubicBezTo>
                    <a:cubicBezTo>
                      <a:pt x="2469" y="222"/>
                      <a:pt x="2469" y="222"/>
                      <a:pt x="2469" y="222"/>
                    </a:cubicBezTo>
                    <a:cubicBezTo>
                      <a:pt x="2495" y="222"/>
                      <a:pt x="2518" y="214"/>
                      <a:pt x="2535" y="200"/>
                    </a:cubicBezTo>
                    <a:cubicBezTo>
                      <a:pt x="2552" y="186"/>
                      <a:pt x="2563" y="167"/>
                      <a:pt x="2562" y="145"/>
                    </a:cubicBezTo>
                    <a:lnTo>
                      <a:pt x="2557" y="145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2542" name="组合 20"/>
            <p:cNvGrpSpPr/>
            <p:nvPr/>
          </p:nvGrpSpPr>
          <p:grpSpPr bwMode="auto">
            <a:xfrm>
              <a:off x="27231" y="79638"/>
              <a:ext cx="843183" cy="576000"/>
              <a:chOff x="220663" y="-947738"/>
              <a:chExt cx="1920875" cy="536575"/>
            </a:xfrm>
          </p:grpSpPr>
          <p:sp>
            <p:nvSpPr>
              <p:cNvPr id="22545" name="Freeform 67"/>
              <p:cNvSpPr/>
              <p:nvPr/>
            </p:nvSpPr>
            <p:spPr bwMode="auto">
              <a:xfrm>
                <a:off x="220663" y="-939800"/>
                <a:ext cx="1903412" cy="520700"/>
              </a:xfrm>
              <a:custGeom>
                <a:avLst/>
                <a:gdLst>
                  <a:gd name="T0" fmla="*/ 2147483646 w 1088"/>
                  <a:gd name="T1" fmla="*/ 2147483646 h 295"/>
                  <a:gd name="T2" fmla="*/ 2147483646 w 1088"/>
                  <a:gd name="T3" fmla="*/ 2147483646 h 295"/>
                  <a:gd name="T4" fmla="*/ 0 w 1088"/>
                  <a:gd name="T5" fmla="*/ 2147483646 h 295"/>
                  <a:gd name="T6" fmla="*/ 0 w 1088"/>
                  <a:gd name="T7" fmla="*/ 2147483646 h 295"/>
                  <a:gd name="T8" fmla="*/ 2147483646 w 1088"/>
                  <a:gd name="T9" fmla="*/ 0 h 295"/>
                  <a:gd name="T10" fmla="*/ 2147483646 w 1088"/>
                  <a:gd name="T11" fmla="*/ 0 h 295"/>
                  <a:gd name="T12" fmla="*/ 2147483646 w 1088"/>
                  <a:gd name="T13" fmla="*/ 2147483646 h 295"/>
                  <a:gd name="T14" fmla="*/ 2147483646 w 1088"/>
                  <a:gd name="T15" fmla="*/ 2147483646 h 29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088" h="295">
                    <a:moveTo>
                      <a:pt x="1088" y="295"/>
                    </a:moveTo>
                    <a:cubicBezTo>
                      <a:pt x="88" y="295"/>
                      <a:pt x="88" y="295"/>
                      <a:pt x="88" y="295"/>
                    </a:cubicBezTo>
                    <a:cubicBezTo>
                      <a:pt x="39" y="295"/>
                      <a:pt x="0" y="256"/>
                      <a:pt x="0" y="207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0" y="39"/>
                      <a:pt x="39" y="0"/>
                      <a:pt x="88" y="0"/>
                    </a:cubicBezTo>
                    <a:cubicBezTo>
                      <a:pt x="1088" y="0"/>
                      <a:pt x="1088" y="0"/>
                      <a:pt x="1088" y="0"/>
                    </a:cubicBezTo>
                    <a:cubicBezTo>
                      <a:pt x="1003" y="148"/>
                      <a:pt x="1003" y="148"/>
                      <a:pt x="1003" y="148"/>
                    </a:cubicBezTo>
                    <a:lnTo>
                      <a:pt x="1088" y="295"/>
                    </a:lnTo>
                    <a:close/>
                  </a:path>
                </a:pathLst>
              </a:custGeom>
              <a:solidFill>
                <a:srgbClr val="32C3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546" name="Freeform 68"/>
              <p:cNvSpPr/>
              <p:nvPr/>
            </p:nvSpPr>
            <p:spPr bwMode="auto">
              <a:xfrm>
                <a:off x="220663" y="-947738"/>
                <a:ext cx="1920875" cy="536575"/>
              </a:xfrm>
              <a:custGeom>
                <a:avLst/>
                <a:gdLst>
                  <a:gd name="T0" fmla="*/ 2147483646 w 1098"/>
                  <a:gd name="T1" fmla="*/ 2147483646 h 305"/>
                  <a:gd name="T2" fmla="*/ 2147483646 w 1098"/>
                  <a:gd name="T3" fmla="*/ 2147483646 h 305"/>
                  <a:gd name="T4" fmla="*/ 2147483646 w 1098"/>
                  <a:gd name="T5" fmla="*/ 2147483646 h 305"/>
                  <a:gd name="T6" fmla="*/ 2147483646 w 1098"/>
                  <a:gd name="T7" fmla="*/ 2147483646 h 305"/>
                  <a:gd name="T8" fmla="*/ 2147483646 w 1098"/>
                  <a:gd name="T9" fmla="*/ 2147483646 h 305"/>
                  <a:gd name="T10" fmla="*/ 2147483646 w 1098"/>
                  <a:gd name="T11" fmla="*/ 2147483646 h 305"/>
                  <a:gd name="T12" fmla="*/ 2147483646 w 1098"/>
                  <a:gd name="T13" fmla="*/ 2147483646 h 305"/>
                  <a:gd name="T14" fmla="*/ 2147483646 w 1098"/>
                  <a:gd name="T15" fmla="*/ 2147483646 h 305"/>
                  <a:gd name="T16" fmla="*/ 2147483646 w 1098"/>
                  <a:gd name="T17" fmla="*/ 2147483646 h 305"/>
                  <a:gd name="T18" fmla="*/ 2147483646 w 1098"/>
                  <a:gd name="T19" fmla="*/ 2147483646 h 305"/>
                  <a:gd name="T20" fmla="*/ 2147483646 w 1098"/>
                  <a:gd name="T21" fmla="*/ 2147483646 h 305"/>
                  <a:gd name="T22" fmla="*/ 2147483646 w 1098"/>
                  <a:gd name="T23" fmla="*/ 2147483646 h 305"/>
                  <a:gd name="T24" fmla="*/ 2147483646 w 1098"/>
                  <a:gd name="T25" fmla="*/ 2147483646 h 305"/>
                  <a:gd name="T26" fmla="*/ 2147483646 w 1098"/>
                  <a:gd name="T27" fmla="*/ 2147483646 h 305"/>
                  <a:gd name="T28" fmla="*/ 2147483646 w 1098"/>
                  <a:gd name="T29" fmla="*/ 2147483646 h 305"/>
                  <a:gd name="T30" fmla="*/ 2147483646 w 1098"/>
                  <a:gd name="T31" fmla="*/ 2147483646 h 305"/>
                  <a:gd name="T32" fmla="*/ 2147483646 w 1098"/>
                  <a:gd name="T33" fmla="*/ 2147483646 h 305"/>
                  <a:gd name="T34" fmla="*/ 2147483646 w 1098"/>
                  <a:gd name="T35" fmla="*/ 2147483646 h 305"/>
                  <a:gd name="T36" fmla="*/ 2147483646 w 1098"/>
                  <a:gd name="T37" fmla="*/ 2147483646 h 305"/>
                  <a:gd name="T38" fmla="*/ 2147483646 w 1098"/>
                  <a:gd name="T39" fmla="*/ 0 h 305"/>
                  <a:gd name="T40" fmla="*/ 2147483646 w 1098"/>
                  <a:gd name="T41" fmla="*/ 0 h 305"/>
                  <a:gd name="T42" fmla="*/ 0 w 1098"/>
                  <a:gd name="T43" fmla="*/ 2147483646 h 305"/>
                  <a:gd name="T44" fmla="*/ 0 w 1098"/>
                  <a:gd name="T45" fmla="*/ 2147483646 h 305"/>
                  <a:gd name="T46" fmla="*/ 2147483646 w 1098"/>
                  <a:gd name="T47" fmla="*/ 2147483646 h 305"/>
                  <a:gd name="T48" fmla="*/ 2147483646 w 1098"/>
                  <a:gd name="T49" fmla="*/ 2147483646 h 305"/>
                  <a:gd name="T50" fmla="*/ 2147483646 w 1098"/>
                  <a:gd name="T51" fmla="*/ 2147483646 h 305"/>
                  <a:gd name="T52" fmla="*/ 2147483646 w 1098"/>
                  <a:gd name="T53" fmla="*/ 2147483646 h 305"/>
                  <a:gd name="T54" fmla="*/ 2147483646 w 1098"/>
                  <a:gd name="T55" fmla="*/ 2147483646 h 30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098" h="305">
                    <a:moveTo>
                      <a:pt x="1093" y="300"/>
                    </a:moveTo>
                    <a:cubicBezTo>
                      <a:pt x="1093" y="295"/>
                      <a:pt x="1093" y="295"/>
                      <a:pt x="1093" y="295"/>
                    </a:cubicBezTo>
                    <a:cubicBezTo>
                      <a:pt x="93" y="295"/>
                      <a:pt x="93" y="295"/>
                      <a:pt x="93" y="295"/>
                    </a:cubicBezTo>
                    <a:cubicBezTo>
                      <a:pt x="70" y="295"/>
                      <a:pt x="50" y="286"/>
                      <a:pt x="34" y="271"/>
                    </a:cubicBezTo>
                    <a:cubicBezTo>
                      <a:pt x="19" y="256"/>
                      <a:pt x="10" y="235"/>
                      <a:pt x="10" y="212"/>
                    </a:cubicBezTo>
                    <a:cubicBezTo>
                      <a:pt x="10" y="93"/>
                      <a:pt x="10" y="93"/>
                      <a:pt x="10" y="93"/>
                    </a:cubicBezTo>
                    <a:cubicBezTo>
                      <a:pt x="10" y="70"/>
                      <a:pt x="19" y="49"/>
                      <a:pt x="34" y="34"/>
                    </a:cubicBezTo>
                    <a:cubicBezTo>
                      <a:pt x="50" y="19"/>
                      <a:pt x="70" y="10"/>
                      <a:pt x="93" y="10"/>
                    </a:cubicBezTo>
                    <a:cubicBezTo>
                      <a:pt x="1084" y="10"/>
                      <a:pt x="1084" y="10"/>
                      <a:pt x="1084" y="10"/>
                    </a:cubicBezTo>
                    <a:cubicBezTo>
                      <a:pt x="1004" y="150"/>
                      <a:pt x="1004" y="150"/>
                      <a:pt x="1004" y="150"/>
                    </a:cubicBezTo>
                    <a:cubicBezTo>
                      <a:pt x="1003" y="152"/>
                      <a:pt x="1003" y="154"/>
                      <a:pt x="1004" y="155"/>
                    </a:cubicBezTo>
                    <a:cubicBezTo>
                      <a:pt x="1089" y="303"/>
                      <a:pt x="1089" y="303"/>
                      <a:pt x="1089" y="303"/>
                    </a:cubicBezTo>
                    <a:cubicBezTo>
                      <a:pt x="1093" y="300"/>
                      <a:pt x="1093" y="300"/>
                      <a:pt x="1093" y="300"/>
                    </a:cubicBezTo>
                    <a:cubicBezTo>
                      <a:pt x="1093" y="295"/>
                      <a:pt x="1093" y="295"/>
                      <a:pt x="1093" y="295"/>
                    </a:cubicBezTo>
                    <a:cubicBezTo>
                      <a:pt x="1093" y="300"/>
                      <a:pt x="1093" y="300"/>
                      <a:pt x="1093" y="300"/>
                    </a:cubicBezTo>
                    <a:cubicBezTo>
                      <a:pt x="1098" y="298"/>
                      <a:pt x="1098" y="298"/>
                      <a:pt x="1098" y="298"/>
                    </a:cubicBezTo>
                    <a:cubicBezTo>
                      <a:pt x="1014" y="153"/>
                      <a:pt x="1014" y="153"/>
                      <a:pt x="1014" y="153"/>
                    </a:cubicBezTo>
                    <a:cubicBezTo>
                      <a:pt x="1098" y="8"/>
                      <a:pt x="1098" y="8"/>
                      <a:pt x="1098" y="8"/>
                    </a:cubicBezTo>
                    <a:cubicBezTo>
                      <a:pt x="1098" y="6"/>
                      <a:pt x="1098" y="4"/>
                      <a:pt x="1098" y="2"/>
                    </a:cubicBezTo>
                    <a:cubicBezTo>
                      <a:pt x="1097" y="1"/>
                      <a:pt x="1095" y="0"/>
                      <a:pt x="1093" y="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42" y="0"/>
                      <a:pt x="0" y="42"/>
                      <a:pt x="0" y="93"/>
                    </a:cubicBezTo>
                    <a:cubicBezTo>
                      <a:pt x="0" y="212"/>
                      <a:pt x="0" y="212"/>
                      <a:pt x="0" y="212"/>
                    </a:cubicBezTo>
                    <a:cubicBezTo>
                      <a:pt x="0" y="264"/>
                      <a:pt x="42" y="305"/>
                      <a:pt x="93" y="305"/>
                    </a:cubicBezTo>
                    <a:cubicBezTo>
                      <a:pt x="1093" y="305"/>
                      <a:pt x="1093" y="305"/>
                      <a:pt x="1093" y="305"/>
                    </a:cubicBezTo>
                    <a:cubicBezTo>
                      <a:pt x="1095" y="305"/>
                      <a:pt x="1097" y="304"/>
                      <a:pt x="1098" y="303"/>
                    </a:cubicBezTo>
                    <a:cubicBezTo>
                      <a:pt x="1098" y="301"/>
                      <a:pt x="1098" y="299"/>
                      <a:pt x="1098" y="298"/>
                    </a:cubicBezTo>
                    <a:lnTo>
                      <a:pt x="1093" y="300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52635" y="30760"/>
              <a:ext cx="4690815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四、巩固应用，拓展提高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22544" name="图片 2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1238" y="223042"/>
              <a:ext cx="292633" cy="2926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文本框 5"/>
          <p:cNvSpPr txBox="1"/>
          <p:nvPr/>
        </p:nvSpPr>
        <p:spPr>
          <a:xfrm>
            <a:off x="5577205" y="986155"/>
            <a:ext cx="33020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31645B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31645B"/>
                </a:solidFill>
                <a:latin typeface="+mn-ea"/>
                <a:ea typeface="+mn-ea"/>
              </a:rPr>
              <a:t>P7 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练习二 第</a:t>
            </a: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1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31645B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1"/>
          <p:cNvSpPr>
            <a:spLocks noChangeArrowheads="1"/>
          </p:cNvSpPr>
          <p:nvPr/>
        </p:nvSpPr>
        <p:spPr bwMode="auto">
          <a:xfrm>
            <a:off x="755650" y="681038"/>
            <a:ext cx="6985000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2.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根据乘、除法各部分间的关系，写出另外两个算式。</a:t>
            </a:r>
          </a:p>
        </p:txBody>
      </p:sp>
      <p:graphicFrame>
        <p:nvGraphicFramePr>
          <p:cNvPr id="2" name="表格 2"/>
          <p:cNvGraphicFramePr>
            <a:graphicFrameLocks noGrp="1"/>
          </p:cNvGraphicFramePr>
          <p:nvPr/>
        </p:nvGraphicFramePr>
        <p:xfrm>
          <a:off x="468313" y="2066925"/>
          <a:ext cx="3959226" cy="20177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796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96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428">
                <a:tc rowSpan="2"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12" marR="91412" marT="45754" marB="45754"/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12" marR="91412" marT="45754" marB="4575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42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12" marR="91412" marT="45754" marB="4575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428">
                <a:tc rowSpan="2"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12" marR="91412" marT="45754" marB="45754"/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12" marR="91412" marT="45754" marB="4575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42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12" marR="91412" marT="45754" marB="4575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表格 2"/>
          <p:cNvGraphicFramePr>
            <a:graphicFrameLocks noGrp="1"/>
          </p:cNvGraphicFramePr>
          <p:nvPr/>
        </p:nvGraphicFramePr>
        <p:xfrm>
          <a:off x="4787900" y="2066925"/>
          <a:ext cx="3960814" cy="20177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804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04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428">
                <a:tc rowSpan="2"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49" marR="91449" marT="45754" marB="45754"/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49" marR="91449" marT="45754" marB="4575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42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49" marR="91449" marT="45754" marB="4575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428">
                <a:tc rowSpan="2"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49" marR="91449" marT="45754" marB="45754"/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49" marR="91449" marT="45754" marB="4575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42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49" marR="91449" marT="45754" marB="4575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585" name="矩形 1"/>
          <p:cNvSpPr>
            <a:spLocks noChangeArrowheads="1"/>
          </p:cNvSpPr>
          <p:nvPr/>
        </p:nvSpPr>
        <p:spPr bwMode="auto">
          <a:xfrm>
            <a:off x="539750" y="2309813"/>
            <a:ext cx="18002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17×42=714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586" name="矩形 1"/>
          <p:cNvSpPr>
            <a:spLocks noChangeArrowheads="1"/>
          </p:cNvSpPr>
          <p:nvPr/>
        </p:nvSpPr>
        <p:spPr bwMode="auto">
          <a:xfrm>
            <a:off x="2555875" y="2047875"/>
            <a:ext cx="18002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714÷17=42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587" name="矩形 1"/>
          <p:cNvSpPr>
            <a:spLocks noChangeArrowheads="1"/>
          </p:cNvSpPr>
          <p:nvPr/>
        </p:nvSpPr>
        <p:spPr bwMode="auto">
          <a:xfrm>
            <a:off x="2555875" y="2571750"/>
            <a:ext cx="18002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714÷42=17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588" name="矩形 1"/>
          <p:cNvSpPr>
            <a:spLocks noChangeArrowheads="1"/>
          </p:cNvSpPr>
          <p:nvPr/>
        </p:nvSpPr>
        <p:spPr bwMode="auto">
          <a:xfrm>
            <a:off x="468313" y="3363913"/>
            <a:ext cx="1871662" cy="44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208×67=13936</a:t>
            </a:r>
            <a:endParaRPr lang="zh-CN" altLang="en-US" sz="2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589" name="矩形 1"/>
          <p:cNvSpPr>
            <a:spLocks noChangeArrowheads="1"/>
          </p:cNvSpPr>
          <p:nvPr/>
        </p:nvSpPr>
        <p:spPr bwMode="auto">
          <a:xfrm>
            <a:off x="4859338" y="2309813"/>
            <a:ext cx="1944687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1125÷25=45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590" name="矩形 1"/>
          <p:cNvSpPr>
            <a:spLocks noChangeArrowheads="1"/>
          </p:cNvSpPr>
          <p:nvPr/>
        </p:nvSpPr>
        <p:spPr bwMode="auto">
          <a:xfrm>
            <a:off x="4835525" y="3327400"/>
            <a:ext cx="19446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1008÷48=21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TextBox 2"/>
          <p:cNvSpPr txBox="1">
            <a:spLocks noChangeArrowheads="1"/>
          </p:cNvSpPr>
          <p:nvPr/>
        </p:nvSpPr>
        <p:spPr bwMode="auto">
          <a:xfrm>
            <a:off x="2481263" y="3122613"/>
            <a:ext cx="2027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13936÷208=67</a:t>
            </a:r>
          </a:p>
        </p:txBody>
      </p:sp>
      <p:sp>
        <p:nvSpPr>
          <p:cNvPr id="27" name="TextBox 2"/>
          <p:cNvSpPr txBox="1">
            <a:spLocks noChangeArrowheads="1"/>
          </p:cNvSpPr>
          <p:nvPr/>
        </p:nvSpPr>
        <p:spPr bwMode="auto">
          <a:xfrm>
            <a:off x="2486025" y="3627438"/>
            <a:ext cx="2028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13936÷67=208</a:t>
            </a:r>
            <a:endParaRPr lang="zh-CN" altLang="en-US" sz="20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TextBox 3"/>
          <p:cNvSpPr txBox="1">
            <a:spLocks noChangeArrowheads="1"/>
          </p:cNvSpPr>
          <p:nvPr/>
        </p:nvSpPr>
        <p:spPr bwMode="auto">
          <a:xfrm>
            <a:off x="6826250" y="2078038"/>
            <a:ext cx="2016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1125÷45=25</a:t>
            </a:r>
          </a:p>
        </p:txBody>
      </p:sp>
      <p:sp>
        <p:nvSpPr>
          <p:cNvPr id="29" name="TextBox 3"/>
          <p:cNvSpPr txBox="1">
            <a:spLocks noChangeArrowheads="1"/>
          </p:cNvSpPr>
          <p:nvPr/>
        </p:nvSpPr>
        <p:spPr bwMode="auto">
          <a:xfrm>
            <a:off x="6826250" y="2598738"/>
            <a:ext cx="2016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45×25=1125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TextBox 4"/>
          <p:cNvSpPr txBox="1">
            <a:spLocks noChangeArrowheads="1"/>
          </p:cNvSpPr>
          <p:nvPr/>
        </p:nvSpPr>
        <p:spPr bwMode="auto">
          <a:xfrm>
            <a:off x="6807200" y="3065463"/>
            <a:ext cx="19891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1008÷21=48</a:t>
            </a:r>
          </a:p>
        </p:txBody>
      </p:sp>
      <p:sp>
        <p:nvSpPr>
          <p:cNvPr id="31" name="TextBox 4"/>
          <p:cNvSpPr txBox="1">
            <a:spLocks noChangeArrowheads="1"/>
          </p:cNvSpPr>
          <p:nvPr/>
        </p:nvSpPr>
        <p:spPr bwMode="auto">
          <a:xfrm>
            <a:off x="6851650" y="3597275"/>
            <a:ext cx="19446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48×21=1008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420110" y="1445260"/>
            <a:ext cx="33020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31645B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31645B"/>
                </a:solidFill>
                <a:latin typeface="+mn-ea"/>
                <a:ea typeface="+mn-ea"/>
              </a:rPr>
              <a:t>P7 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练习二 第</a:t>
            </a: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2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31645B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7" grpId="0"/>
      <p:bldP spid="28" grpId="0"/>
      <p:bldP spid="29" grpId="0"/>
      <p:bldP spid="30" grpId="0"/>
      <p:bldP spid="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477944" y="959103"/>
            <a:ext cx="8188113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下面算式中的       代表的数分别是多少？ 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000" y="909269"/>
            <a:ext cx="746935" cy="726377"/>
          </a:xfrm>
          <a:prstGeom prst="rect">
            <a:avLst/>
          </a:prstGeom>
        </p:spPr>
      </p:pic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97969" y="1928613"/>
            <a:ext cx="2517706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89×  4   =356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088" y="1845373"/>
            <a:ext cx="746935" cy="726377"/>
          </a:xfrm>
          <a:prstGeom prst="rect">
            <a:avLst/>
          </a:prstGeom>
        </p:spPr>
      </p:pic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3405966" y="1928613"/>
            <a:ext cx="2517706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43 ×18=774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611" y="1845373"/>
            <a:ext cx="746935" cy="726377"/>
          </a:xfrm>
          <a:prstGeom prst="rect">
            <a:avLst/>
          </a:prstGeom>
        </p:spPr>
      </p:pic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5724127" y="1928613"/>
            <a:ext cx="2621903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672÷  28  =24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610" y="1845372"/>
            <a:ext cx="746935" cy="726377"/>
          </a:xfrm>
          <a:prstGeom prst="rect">
            <a:avLst/>
          </a:prstGeom>
        </p:spPr>
      </p:pic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801242" y="2914550"/>
            <a:ext cx="2621903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700 ÷20=35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569" y="2831311"/>
            <a:ext cx="746935" cy="726377"/>
          </a:xfrm>
          <a:prstGeom prst="rect">
            <a:avLst/>
          </a:prstGeom>
        </p:spPr>
      </p:pic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3307611" y="2914549"/>
            <a:ext cx="2517706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29×  32 =928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546" y="2831311"/>
            <a:ext cx="746935" cy="726377"/>
          </a:xfrm>
          <a:prstGeom prst="rect">
            <a:avLst/>
          </a:prstGeom>
        </p:spPr>
      </p:pic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5720855" y="2914549"/>
            <a:ext cx="2621903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858÷  22  =39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610" y="2831311"/>
            <a:ext cx="746935" cy="72637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003800" y="590550"/>
            <a:ext cx="33020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31645B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31645B"/>
                </a:solidFill>
                <a:latin typeface="+mn-ea"/>
                <a:ea typeface="+mn-ea"/>
              </a:rPr>
              <a:t>P7 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练习二 第</a:t>
            </a: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3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31645B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1"/>
          <p:cNvSpPr>
            <a:spLocks noChangeArrowheads="1"/>
          </p:cNvSpPr>
          <p:nvPr/>
        </p:nvSpPr>
        <p:spPr bwMode="auto">
          <a:xfrm>
            <a:off x="792163" y="769938"/>
            <a:ext cx="576262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" name="表格 3"/>
          <p:cNvGraphicFramePr>
            <a:graphicFrameLocks noGrp="1"/>
          </p:cNvGraphicFramePr>
          <p:nvPr/>
        </p:nvGraphicFramePr>
        <p:xfrm>
          <a:off x="1476375" y="1058863"/>
          <a:ext cx="6361112" cy="25923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902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02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02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02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809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被除数</a:t>
                      </a:r>
                    </a:p>
                  </a:txBody>
                  <a:tcPr marL="91451" marR="91451" marT="45722" marB="45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除数</a:t>
                      </a:r>
                    </a:p>
                  </a:txBody>
                  <a:tcPr marL="91451" marR="91451" marT="45722" marB="45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商</a:t>
                      </a:r>
                    </a:p>
                  </a:txBody>
                  <a:tcPr marL="91451" marR="91451" marT="45722" marB="45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余数</a:t>
                      </a:r>
                    </a:p>
                  </a:txBody>
                  <a:tcPr marL="91451" marR="91451" marT="45722" marB="4572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09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225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1" marR="91451" marT="45722" marB="45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21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1" marR="91451" marT="45722" marB="45722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1" marR="91451" marT="45722" marB="45722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1" marR="91451" marT="45722" marB="4572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8097"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1" marR="91451" marT="45722" marB="45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18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1" marR="91451" marT="45722" marB="45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23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1" marR="91451" marT="45722" marB="45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1" marR="91451" marT="45722" marB="45722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809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478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1" marR="91451" marT="45722" marB="45722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1" marR="91451" marT="45722" marB="45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13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1" marR="91451" marT="45722" marB="45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1" marR="91451" marT="45722" marB="45722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5172075" y="1706563"/>
            <a:ext cx="576263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1"/>
          <p:cNvSpPr>
            <a:spLocks noChangeArrowheads="1"/>
          </p:cNvSpPr>
          <p:nvPr/>
        </p:nvSpPr>
        <p:spPr bwMode="auto">
          <a:xfrm>
            <a:off x="6756400" y="1706563"/>
            <a:ext cx="576263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1"/>
          <p:cNvSpPr>
            <a:spLocks noChangeArrowheads="1"/>
          </p:cNvSpPr>
          <p:nvPr/>
        </p:nvSpPr>
        <p:spPr bwMode="auto">
          <a:xfrm>
            <a:off x="1925638" y="2374900"/>
            <a:ext cx="8636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420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1"/>
          <p:cNvSpPr>
            <a:spLocks noChangeArrowheads="1"/>
          </p:cNvSpPr>
          <p:nvPr/>
        </p:nvSpPr>
        <p:spPr bwMode="auto">
          <a:xfrm>
            <a:off x="3516313" y="2994025"/>
            <a:ext cx="8636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403985" y="555625"/>
            <a:ext cx="33020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31645B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31645B"/>
                </a:solidFill>
                <a:latin typeface="+mn-ea"/>
                <a:ea typeface="+mn-ea"/>
              </a:rPr>
              <a:t>P7 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练习二 第</a:t>
            </a: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4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31645B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1"/>
          <p:cNvSpPr>
            <a:spLocks noChangeArrowheads="1"/>
          </p:cNvSpPr>
          <p:nvPr/>
        </p:nvSpPr>
        <p:spPr bwMode="auto">
          <a:xfrm>
            <a:off x="1258888" y="842963"/>
            <a:ext cx="69850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计算下面各题，并利用乘、除法各部分间的关系进行验算。</a:t>
            </a:r>
          </a:p>
        </p:txBody>
      </p:sp>
      <p:sp>
        <p:nvSpPr>
          <p:cNvPr id="26627" name="矩形 2"/>
          <p:cNvSpPr>
            <a:spLocks noChangeArrowheads="1"/>
          </p:cNvSpPr>
          <p:nvPr/>
        </p:nvSpPr>
        <p:spPr bwMode="auto">
          <a:xfrm>
            <a:off x="1476375" y="2139950"/>
            <a:ext cx="295116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48×27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628" name="矩形 3"/>
          <p:cNvSpPr>
            <a:spLocks noChangeArrowheads="1"/>
          </p:cNvSpPr>
          <p:nvPr/>
        </p:nvSpPr>
        <p:spPr bwMode="auto">
          <a:xfrm>
            <a:off x="4787900" y="2139950"/>
            <a:ext cx="295275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102×85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629" name="矩形 4"/>
          <p:cNvSpPr>
            <a:spLocks noChangeArrowheads="1"/>
          </p:cNvSpPr>
          <p:nvPr/>
        </p:nvSpPr>
        <p:spPr bwMode="auto">
          <a:xfrm>
            <a:off x="1476375" y="3076575"/>
            <a:ext cx="2951163" cy="59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754÷29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630" name="矩形 5"/>
          <p:cNvSpPr>
            <a:spLocks noChangeArrowheads="1"/>
          </p:cNvSpPr>
          <p:nvPr/>
        </p:nvSpPr>
        <p:spPr bwMode="auto">
          <a:xfrm>
            <a:off x="4787900" y="3076575"/>
            <a:ext cx="2952750" cy="59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876÷73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2627784" y="2130425"/>
            <a:ext cx="1477963" cy="596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=1296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084168" y="2130425"/>
            <a:ext cx="1727596" cy="596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=8670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2771800" y="3067050"/>
            <a:ext cx="1080269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=26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119512" y="3067050"/>
            <a:ext cx="1009104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=12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16330" y="555625"/>
            <a:ext cx="33020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31645B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31645B"/>
                </a:solidFill>
                <a:latin typeface="+mn-ea"/>
                <a:ea typeface="+mn-ea"/>
              </a:rPr>
              <a:t>P7 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练习二 第</a:t>
            </a: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5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31645B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684213" y="1419225"/>
            <a:ext cx="2735262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04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3+3+3+3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3×4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3492500" y="1438275"/>
            <a:ext cx="489585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乘法的意义：求几个相同加数的和的简便运算，叫作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乘法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。 </a:t>
            </a: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971550" y="2819400"/>
            <a:ext cx="1468438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12÷3=4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Box 16"/>
          <p:cNvSpPr txBox="1">
            <a:spLocks noChangeArrowheads="1"/>
          </p:cNvSpPr>
          <p:nvPr/>
        </p:nvSpPr>
        <p:spPr bwMode="auto">
          <a:xfrm>
            <a:off x="971550" y="3379788"/>
            <a:ext cx="1468438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12÷4=3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矩形 15"/>
          <p:cNvSpPr>
            <a:spLocks noChangeArrowheads="1"/>
          </p:cNvSpPr>
          <p:nvPr/>
        </p:nvSpPr>
        <p:spPr bwMode="auto">
          <a:xfrm>
            <a:off x="3505200" y="2874963"/>
            <a:ext cx="5027613" cy="171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除法的意义：已知两个因数的积与其中一个因数，求另一个因数的运算，叫作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除法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grpSp>
        <p:nvGrpSpPr>
          <p:cNvPr id="27655" name="组合 9"/>
          <p:cNvGrpSpPr/>
          <p:nvPr/>
        </p:nvGrpSpPr>
        <p:grpSpPr bwMode="auto">
          <a:xfrm>
            <a:off x="26988" y="39688"/>
            <a:ext cx="3278187" cy="615950"/>
            <a:chOff x="27231" y="40285"/>
            <a:chExt cx="3277944" cy="615353"/>
          </a:xfrm>
        </p:grpSpPr>
        <p:grpSp>
          <p:nvGrpSpPr>
            <p:cNvPr id="27656" name="组合 10"/>
            <p:cNvGrpSpPr/>
            <p:nvPr/>
          </p:nvGrpSpPr>
          <p:grpSpPr bwMode="auto">
            <a:xfrm>
              <a:off x="71902" y="78052"/>
              <a:ext cx="968375" cy="576000"/>
              <a:chOff x="1395413" y="-949325"/>
              <a:chExt cx="1243012" cy="539750"/>
            </a:xfrm>
          </p:grpSpPr>
          <p:sp>
            <p:nvSpPr>
              <p:cNvPr id="27665" name="Freeform 63"/>
              <p:cNvSpPr/>
              <p:nvPr/>
            </p:nvSpPr>
            <p:spPr bwMode="auto">
              <a:xfrm>
                <a:off x="1404938" y="-939800"/>
                <a:ext cx="1223962" cy="520700"/>
              </a:xfrm>
              <a:custGeom>
                <a:avLst/>
                <a:gdLst>
                  <a:gd name="T0" fmla="*/ 2147483646 w 699"/>
                  <a:gd name="T1" fmla="*/ 2147483646 h 295"/>
                  <a:gd name="T2" fmla="*/ 2147483646 w 699"/>
                  <a:gd name="T3" fmla="*/ 2147483646 h 295"/>
                  <a:gd name="T4" fmla="*/ 2147483646 w 699"/>
                  <a:gd name="T5" fmla="*/ 2147483646 h 295"/>
                  <a:gd name="T6" fmla="*/ 0 w 699"/>
                  <a:gd name="T7" fmla="*/ 2147483646 h 295"/>
                  <a:gd name="T8" fmla="*/ 0 w 699"/>
                  <a:gd name="T9" fmla="*/ 2147483646 h 295"/>
                  <a:gd name="T10" fmla="*/ 2147483646 w 699"/>
                  <a:gd name="T11" fmla="*/ 0 h 295"/>
                  <a:gd name="T12" fmla="*/ 2147483646 w 699"/>
                  <a:gd name="T13" fmla="*/ 0 h 295"/>
                  <a:gd name="T14" fmla="*/ 2147483646 w 699"/>
                  <a:gd name="T15" fmla="*/ 2147483646 h 295"/>
                  <a:gd name="T16" fmla="*/ 2147483646 w 699"/>
                  <a:gd name="T17" fmla="*/ 2147483646 h 29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99" h="295">
                    <a:moveTo>
                      <a:pt x="699" y="207"/>
                    </a:moveTo>
                    <a:cubicBezTo>
                      <a:pt x="699" y="256"/>
                      <a:pt x="659" y="295"/>
                      <a:pt x="611" y="295"/>
                    </a:cubicBezTo>
                    <a:cubicBezTo>
                      <a:pt x="88" y="295"/>
                      <a:pt x="88" y="295"/>
                      <a:pt x="88" y="295"/>
                    </a:cubicBezTo>
                    <a:cubicBezTo>
                      <a:pt x="39" y="295"/>
                      <a:pt x="0" y="256"/>
                      <a:pt x="0" y="207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0" y="39"/>
                      <a:pt x="39" y="0"/>
                      <a:pt x="88" y="0"/>
                    </a:cubicBezTo>
                    <a:cubicBezTo>
                      <a:pt x="611" y="0"/>
                      <a:pt x="611" y="0"/>
                      <a:pt x="611" y="0"/>
                    </a:cubicBezTo>
                    <a:cubicBezTo>
                      <a:pt x="659" y="0"/>
                      <a:pt x="699" y="39"/>
                      <a:pt x="699" y="88"/>
                    </a:cubicBezTo>
                    <a:lnTo>
                      <a:pt x="699" y="207"/>
                    </a:lnTo>
                    <a:close/>
                  </a:path>
                </a:pathLst>
              </a:custGeom>
              <a:solidFill>
                <a:srgbClr val="B37F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66" name="Freeform 64"/>
              <p:cNvSpPr/>
              <p:nvPr/>
            </p:nvSpPr>
            <p:spPr bwMode="auto">
              <a:xfrm>
                <a:off x="1395413" y="-949325"/>
                <a:ext cx="1243012" cy="539750"/>
              </a:xfrm>
              <a:custGeom>
                <a:avLst/>
                <a:gdLst>
                  <a:gd name="T0" fmla="*/ 2147483646 w 711"/>
                  <a:gd name="T1" fmla="*/ 2147483646 h 307"/>
                  <a:gd name="T2" fmla="*/ 2147483646 w 711"/>
                  <a:gd name="T3" fmla="*/ 2147483646 h 307"/>
                  <a:gd name="T4" fmla="*/ 2147483646 w 711"/>
                  <a:gd name="T5" fmla="*/ 2147483646 h 307"/>
                  <a:gd name="T6" fmla="*/ 2147483646 w 711"/>
                  <a:gd name="T7" fmla="*/ 2147483646 h 307"/>
                  <a:gd name="T8" fmla="*/ 2147483646 w 711"/>
                  <a:gd name="T9" fmla="*/ 2147483646 h 307"/>
                  <a:gd name="T10" fmla="*/ 2147483646 w 711"/>
                  <a:gd name="T11" fmla="*/ 2147483646 h 307"/>
                  <a:gd name="T12" fmla="*/ 2147483646 w 711"/>
                  <a:gd name="T13" fmla="*/ 2147483646 h 307"/>
                  <a:gd name="T14" fmla="*/ 2147483646 w 711"/>
                  <a:gd name="T15" fmla="*/ 2147483646 h 307"/>
                  <a:gd name="T16" fmla="*/ 2147483646 w 711"/>
                  <a:gd name="T17" fmla="*/ 2147483646 h 307"/>
                  <a:gd name="T18" fmla="*/ 2147483646 w 711"/>
                  <a:gd name="T19" fmla="*/ 2147483646 h 307"/>
                  <a:gd name="T20" fmla="*/ 2147483646 w 711"/>
                  <a:gd name="T21" fmla="*/ 2147483646 h 307"/>
                  <a:gd name="T22" fmla="*/ 2147483646 w 711"/>
                  <a:gd name="T23" fmla="*/ 2147483646 h 307"/>
                  <a:gd name="T24" fmla="*/ 2147483646 w 711"/>
                  <a:gd name="T25" fmla="*/ 2147483646 h 307"/>
                  <a:gd name="T26" fmla="*/ 2147483646 w 711"/>
                  <a:gd name="T27" fmla="*/ 2147483646 h 307"/>
                  <a:gd name="T28" fmla="*/ 2147483646 w 711"/>
                  <a:gd name="T29" fmla="*/ 2147483646 h 307"/>
                  <a:gd name="T30" fmla="*/ 2147483646 w 711"/>
                  <a:gd name="T31" fmla="*/ 2147483646 h 307"/>
                  <a:gd name="T32" fmla="*/ 2147483646 w 711"/>
                  <a:gd name="T33" fmla="*/ 2147483646 h 307"/>
                  <a:gd name="T34" fmla="*/ 2147483646 w 711"/>
                  <a:gd name="T35" fmla="*/ 0 h 307"/>
                  <a:gd name="T36" fmla="*/ 2147483646 w 711"/>
                  <a:gd name="T37" fmla="*/ 0 h 307"/>
                  <a:gd name="T38" fmla="*/ 0 w 711"/>
                  <a:gd name="T39" fmla="*/ 2147483646 h 307"/>
                  <a:gd name="T40" fmla="*/ 0 w 711"/>
                  <a:gd name="T41" fmla="*/ 2147483646 h 307"/>
                  <a:gd name="T42" fmla="*/ 2147483646 w 711"/>
                  <a:gd name="T43" fmla="*/ 2147483646 h 307"/>
                  <a:gd name="T44" fmla="*/ 2147483646 w 711"/>
                  <a:gd name="T45" fmla="*/ 2147483646 h 307"/>
                  <a:gd name="T46" fmla="*/ 2147483646 w 711"/>
                  <a:gd name="T47" fmla="*/ 2147483646 h 307"/>
                  <a:gd name="T48" fmla="*/ 2147483646 w 711"/>
                  <a:gd name="T49" fmla="*/ 2147483646 h 30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711" h="307">
                    <a:moveTo>
                      <a:pt x="705" y="213"/>
                    </a:moveTo>
                    <a:cubicBezTo>
                      <a:pt x="699" y="213"/>
                      <a:pt x="699" y="213"/>
                      <a:pt x="699" y="213"/>
                    </a:cubicBezTo>
                    <a:cubicBezTo>
                      <a:pt x="699" y="236"/>
                      <a:pt x="689" y="256"/>
                      <a:pt x="675" y="271"/>
                    </a:cubicBezTo>
                    <a:cubicBezTo>
                      <a:pt x="660" y="286"/>
                      <a:pt x="639" y="295"/>
                      <a:pt x="617" y="295"/>
                    </a:cubicBezTo>
                    <a:cubicBezTo>
                      <a:pt x="94" y="295"/>
                      <a:pt x="94" y="295"/>
                      <a:pt x="94" y="295"/>
                    </a:cubicBezTo>
                    <a:cubicBezTo>
                      <a:pt x="71" y="295"/>
                      <a:pt x="51" y="286"/>
                      <a:pt x="36" y="271"/>
                    </a:cubicBezTo>
                    <a:cubicBezTo>
                      <a:pt x="21" y="256"/>
                      <a:pt x="12" y="236"/>
                      <a:pt x="12" y="213"/>
                    </a:cubicBezTo>
                    <a:cubicBezTo>
                      <a:pt x="12" y="94"/>
                      <a:pt x="12" y="94"/>
                      <a:pt x="12" y="94"/>
                    </a:cubicBezTo>
                    <a:cubicBezTo>
                      <a:pt x="12" y="71"/>
                      <a:pt x="21" y="51"/>
                      <a:pt x="36" y="36"/>
                    </a:cubicBezTo>
                    <a:cubicBezTo>
                      <a:pt x="51" y="21"/>
                      <a:pt x="71" y="12"/>
                      <a:pt x="94" y="12"/>
                    </a:cubicBezTo>
                    <a:cubicBezTo>
                      <a:pt x="617" y="12"/>
                      <a:pt x="617" y="12"/>
                      <a:pt x="617" y="12"/>
                    </a:cubicBezTo>
                    <a:cubicBezTo>
                      <a:pt x="639" y="12"/>
                      <a:pt x="660" y="21"/>
                      <a:pt x="675" y="36"/>
                    </a:cubicBezTo>
                    <a:cubicBezTo>
                      <a:pt x="689" y="51"/>
                      <a:pt x="699" y="71"/>
                      <a:pt x="699" y="94"/>
                    </a:cubicBezTo>
                    <a:cubicBezTo>
                      <a:pt x="699" y="213"/>
                      <a:pt x="699" y="213"/>
                      <a:pt x="699" y="213"/>
                    </a:cubicBezTo>
                    <a:cubicBezTo>
                      <a:pt x="705" y="213"/>
                      <a:pt x="705" y="213"/>
                      <a:pt x="705" y="213"/>
                    </a:cubicBezTo>
                    <a:cubicBezTo>
                      <a:pt x="711" y="213"/>
                      <a:pt x="711" y="213"/>
                      <a:pt x="711" y="213"/>
                    </a:cubicBezTo>
                    <a:cubicBezTo>
                      <a:pt x="711" y="94"/>
                      <a:pt x="711" y="94"/>
                      <a:pt x="711" y="94"/>
                    </a:cubicBezTo>
                    <a:cubicBezTo>
                      <a:pt x="711" y="42"/>
                      <a:pt x="669" y="0"/>
                      <a:pt x="617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42" y="0"/>
                      <a:pt x="0" y="42"/>
                      <a:pt x="0" y="94"/>
                    </a:cubicBezTo>
                    <a:cubicBezTo>
                      <a:pt x="0" y="213"/>
                      <a:pt x="0" y="213"/>
                      <a:pt x="0" y="213"/>
                    </a:cubicBezTo>
                    <a:cubicBezTo>
                      <a:pt x="0" y="265"/>
                      <a:pt x="42" y="307"/>
                      <a:pt x="94" y="307"/>
                    </a:cubicBezTo>
                    <a:cubicBezTo>
                      <a:pt x="617" y="307"/>
                      <a:pt x="617" y="307"/>
                      <a:pt x="617" y="307"/>
                    </a:cubicBezTo>
                    <a:cubicBezTo>
                      <a:pt x="669" y="307"/>
                      <a:pt x="711" y="265"/>
                      <a:pt x="711" y="213"/>
                    </a:cubicBezTo>
                    <a:lnTo>
                      <a:pt x="705" y="213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7657" name="组合 11"/>
            <p:cNvGrpSpPr/>
            <p:nvPr/>
          </p:nvGrpSpPr>
          <p:grpSpPr bwMode="auto">
            <a:xfrm>
              <a:off x="586252" y="135358"/>
              <a:ext cx="2718923" cy="468000"/>
              <a:chOff x="1620838" y="-805657"/>
              <a:chExt cx="4484687" cy="390525"/>
            </a:xfrm>
          </p:grpSpPr>
          <p:sp>
            <p:nvSpPr>
              <p:cNvPr id="27663" name="Freeform 65"/>
              <p:cNvSpPr/>
              <p:nvPr/>
            </p:nvSpPr>
            <p:spPr bwMode="auto">
              <a:xfrm>
                <a:off x="1631155" y="-796926"/>
                <a:ext cx="4464049" cy="373063"/>
              </a:xfrm>
              <a:custGeom>
                <a:avLst/>
                <a:gdLst>
                  <a:gd name="T0" fmla="*/ 2147483646 w 2551"/>
                  <a:gd name="T1" fmla="*/ 2147483646 h 212"/>
                  <a:gd name="T2" fmla="*/ 2147483646 w 2551"/>
                  <a:gd name="T3" fmla="*/ 2147483646 h 212"/>
                  <a:gd name="T4" fmla="*/ 2147483646 w 2551"/>
                  <a:gd name="T5" fmla="*/ 2147483646 h 212"/>
                  <a:gd name="T6" fmla="*/ 0 w 2551"/>
                  <a:gd name="T7" fmla="*/ 2147483646 h 212"/>
                  <a:gd name="T8" fmla="*/ 0 w 2551"/>
                  <a:gd name="T9" fmla="*/ 2147483646 h 212"/>
                  <a:gd name="T10" fmla="*/ 2147483646 w 2551"/>
                  <a:gd name="T11" fmla="*/ 0 h 212"/>
                  <a:gd name="T12" fmla="*/ 2147483646 w 2551"/>
                  <a:gd name="T13" fmla="*/ 0 h 212"/>
                  <a:gd name="T14" fmla="*/ 2147483646 w 2551"/>
                  <a:gd name="T15" fmla="*/ 2147483646 h 212"/>
                  <a:gd name="T16" fmla="*/ 2147483646 w 2551"/>
                  <a:gd name="T17" fmla="*/ 2147483646 h 2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51" h="212">
                    <a:moveTo>
                      <a:pt x="2551" y="140"/>
                    </a:moveTo>
                    <a:cubicBezTo>
                      <a:pt x="2551" y="180"/>
                      <a:pt x="2512" y="212"/>
                      <a:pt x="2463" y="212"/>
                    </a:cubicBezTo>
                    <a:cubicBezTo>
                      <a:pt x="88" y="212"/>
                      <a:pt x="88" y="212"/>
                      <a:pt x="88" y="212"/>
                    </a:cubicBezTo>
                    <a:cubicBezTo>
                      <a:pt x="39" y="212"/>
                      <a:pt x="0" y="180"/>
                      <a:pt x="0" y="140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32"/>
                      <a:pt x="39" y="0"/>
                      <a:pt x="88" y="0"/>
                    </a:cubicBezTo>
                    <a:cubicBezTo>
                      <a:pt x="2463" y="0"/>
                      <a:pt x="2463" y="0"/>
                      <a:pt x="2463" y="0"/>
                    </a:cubicBezTo>
                    <a:cubicBezTo>
                      <a:pt x="2512" y="0"/>
                      <a:pt x="2551" y="32"/>
                      <a:pt x="2551" y="72"/>
                    </a:cubicBezTo>
                    <a:lnTo>
                      <a:pt x="2551" y="140"/>
                    </a:lnTo>
                    <a:close/>
                  </a:path>
                </a:pathLst>
              </a:custGeom>
              <a:solidFill>
                <a:srgbClr val="FFF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64" name="Freeform 66"/>
              <p:cNvSpPr/>
              <p:nvPr/>
            </p:nvSpPr>
            <p:spPr bwMode="auto">
              <a:xfrm>
                <a:off x="1620838" y="-805657"/>
                <a:ext cx="4484687" cy="390525"/>
              </a:xfrm>
              <a:custGeom>
                <a:avLst/>
                <a:gdLst>
                  <a:gd name="T0" fmla="*/ 2147483646 w 2563"/>
                  <a:gd name="T1" fmla="*/ 2147483646 h 222"/>
                  <a:gd name="T2" fmla="*/ 2147483646 w 2563"/>
                  <a:gd name="T3" fmla="*/ 2147483646 h 222"/>
                  <a:gd name="T4" fmla="*/ 2147483646 w 2563"/>
                  <a:gd name="T5" fmla="*/ 2147483646 h 222"/>
                  <a:gd name="T6" fmla="*/ 2147483646 w 2563"/>
                  <a:gd name="T7" fmla="*/ 2147483646 h 222"/>
                  <a:gd name="T8" fmla="*/ 2147483646 w 2563"/>
                  <a:gd name="T9" fmla="*/ 2147483646 h 222"/>
                  <a:gd name="T10" fmla="*/ 2147483646 w 2563"/>
                  <a:gd name="T11" fmla="*/ 2147483646 h 222"/>
                  <a:gd name="T12" fmla="*/ 2147483646 w 2563"/>
                  <a:gd name="T13" fmla="*/ 2147483646 h 222"/>
                  <a:gd name="T14" fmla="*/ 2147483646 w 2563"/>
                  <a:gd name="T15" fmla="*/ 2147483646 h 222"/>
                  <a:gd name="T16" fmla="*/ 2147483646 w 2563"/>
                  <a:gd name="T17" fmla="*/ 2147483646 h 222"/>
                  <a:gd name="T18" fmla="*/ 2147483646 w 2563"/>
                  <a:gd name="T19" fmla="*/ 2147483646 h 222"/>
                  <a:gd name="T20" fmla="*/ 2147483646 w 2563"/>
                  <a:gd name="T21" fmla="*/ 2147483646 h 222"/>
                  <a:gd name="T22" fmla="*/ 2147483646 w 2563"/>
                  <a:gd name="T23" fmla="*/ 2147483646 h 222"/>
                  <a:gd name="T24" fmla="*/ 2147483646 w 2563"/>
                  <a:gd name="T25" fmla="*/ 2147483646 h 222"/>
                  <a:gd name="T26" fmla="*/ 2147483646 w 2563"/>
                  <a:gd name="T27" fmla="*/ 2147483646 h 222"/>
                  <a:gd name="T28" fmla="*/ 2147483646 w 2563"/>
                  <a:gd name="T29" fmla="*/ 2147483646 h 222"/>
                  <a:gd name="T30" fmla="*/ 2147483646 w 2563"/>
                  <a:gd name="T31" fmla="*/ 2147483646 h 222"/>
                  <a:gd name="T32" fmla="*/ 2147483646 w 2563"/>
                  <a:gd name="T33" fmla="*/ 2147483646 h 222"/>
                  <a:gd name="T34" fmla="*/ 2147483646 w 2563"/>
                  <a:gd name="T35" fmla="*/ 2147483646 h 222"/>
                  <a:gd name="T36" fmla="*/ 2147483646 w 2563"/>
                  <a:gd name="T37" fmla="*/ 0 h 222"/>
                  <a:gd name="T38" fmla="*/ 2147483646 w 2563"/>
                  <a:gd name="T39" fmla="*/ 0 h 222"/>
                  <a:gd name="T40" fmla="*/ 2147483646 w 2563"/>
                  <a:gd name="T41" fmla="*/ 2147483646 h 222"/>
                  <a:gd name="T42" fmla="*/ 0 w 2563"/>
                  <a:gd name="T43" fmla="*/ 2147483646 h 222"/>
                  <a:gd name="T44" fmla="*/ 0 w 2563"/>
                  <a:gd name="T45" fmla="*/ 2147483646 h 222"/>
                  <a:gd name="T46" fmla="*/ 2147483646 w 2563"/>
                  <a:gd name="T47" fmla="*/ 2147483646 h 222"/>
                  <a:gd name="T48" fmla="*/ 2147483646 w 2563"/>
                  <a:gd name="T49" fmla="*/ 2147483646 h 222"/>
                  <a:gd name="T50" fmla="*/ 2147483646 w 2563"/>
                  <a:gd name="T51" fmla="*/ 2147483646 h 222"/>
                  <a:gd name="T52" fmla="*/ 2147483646 w 2563"/>
                  <a:gd name="T53" fmla="*/ 2147483646 h 222"/>
                  <a:gd name="T54" fmla="*/ 2147483646 w 2563"/>
                  <a:gd name="T55" fmla="*/ 2147483646 h 222"/>
                  <a:gd name="T56" fmla="*/ 2147483646 w 2563"/>
                  <a:gd name="T57" fmla="*/ 2147483646 h 22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563" h="222">
                    <a:moveTo>
                      <a:pt x="2557" y="145"/>
                    </a:moveTo>
                    <a:cubicBezTo>
                      <a:pt x="2552" y="145"/>
                      <a:pt x="2552" y="145"/>
                      <a:pt x="2552" y="145"/>
                    </a:cubicBezTo>
                    <a:cubicBezTo>
                      <a:pt x="2552" y="163"/>
                      <a:pt x="2543" y="180"/>
                      <a:pt x="2528" y="192"/>
                    </a:cubicBezTo>
                    <a:cubicBezTo>
                      <a:pt x="2513" y="204"/>
                      <a:pt x="2492" y="212"/>
                      <a:pt x="2469" y="212"/>
                    </a:cubicBezTo>
                    <a:cubicBezTo>
                      <a:pt x="94" y="212"/>
                      <a:pt x="94" y="212"/>
                      <a:pt x="94" y="212"/>
                    </a:cubicBezTo>
                    <a:cubicBezTo>
                      <a:pt x="71" y="212"/>
                      <a:pt x="50" y="204"/>
                      <a:pt x="35" y="192"/>
                    </a:cubicBezTo>
                    <a:cubicBezTo>
                      <a:pt x="20" y="180"/>
                      <a:pt x="11" y="163"/>
                      <a:pt x="11" y="145"/>
                    </a:cubicBezTo>
                    <a:cubicBezTo>
                      <a:pt x="11" y="77"/>
                      <a:pt x="11" y="77"/>
                      <a:pt x="11" y="77"/>
                    </a:cubicBezTo>
                    <a:cubicBezTo>
                      <a:pt x="11" y="59"/>
                      <a:pt x="20" y="42"/>
                      <a:pt x="35" y="30"/>
                    </a:cubicBezTo>
                    <a:cubicBezTo>
                      <a:pt x="50" y="18"/>
                      <a:pt x="71" y="10"/>
                      <a:pt x="94" y="10"/>
                    </a:cubicBezTo>
                    <a:cubicBezTo>
                      <a:pt x="2469" y="10"/>
                      <a:pt x="2469" y="10"/>
                      <a:pt x="2469" y="10"/>
                    </a:cubicBezTo>
                    <a:cubicBezTo>
                      <a:pt x="2492" y="10"/>
                      <a:pt x="2513" y="18"/>
                      <a:pt x="2528" y="30"/>
                    </a:cubicBezTo>
                    <a:cubicBezTo>
                      <a:pt x="2543" y="42"/>
                      <a:pt x="2552" y="59"/>
                      <a:pt x="2552" y="77"/>
                    </a:cubicBezTo>
                    <a:cubicBezTo>
                      <a:pt x="2552" y="145"/>
                      <a:pt x="2552" y="145"/>
                      <a:pt x="2552" y="145"/>
                    </a:cubicBezTo>
                    <a:cubicBezTo>
                      <a:pt x="2557" y="145"/>
                      <a:pt x="2557" y="145"/>
                      <a:pt x="2557" y="145"/>
                    </a:cubicBezTo>
                    <a:cubicBezTo>
                      <a:pt x="2562" y="145"/>
                      <a:pt x="2562" y="145"/>
                      <a:pt x="2562" y="145"/>
                    </a:cubicBezTo>
                    <a:cubicBezTo>
                      <a:pt x="2562" y="77"/>
                      <a:pt x="2562" y="77"/>
                      <a:pt x="2562" y="77"/>
                    </a:cubicBezTo>
                    <a:cubicBezTo>
                      <a:pt x="2563" y="55"/>
                      <a:pt x="2552" y="36"/>
                      <a:pt x="2535" y="22"/>
                    </a:cubicBezTo>
                    <a:cubicBezTo>
                      <a:pt x="2518" y="8"/>
                      <a:pt x="2495" y="0"/>
                      <a:pt x="2469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68" y="0"/>
                      <a:pt x="45" y="8"/>
                      <a:pt x="28" y="22"/>
                    </a:cubicBezTo>
                    <a:cubicBezTo>
                      <a:pt x="11" y="36"/>
                      <a:pt x="0" y="55"/>
                      <a:pt x="0" y="77"/>
                    </a:cubicBezTo>
                    <a:cubicBezTo>
                      <a:pt x="0" y="145"/>
                      <a:pt x="0" y="145"/>
                      <a:pt x="0" y="145"/>
                    </a:cubicBezTo>
                    <a:cubicBezTo>
                      <a:pt x="0" y="167"/>
                      <a:pt x="11" y="186"/>
                      <a:pt x="28" y="200"/>
                    </a:cubicBezTo>
                    <a:cubicBezTo>
                      <a:pt x="45" y="214"/>
                      <a:pt x="68" y="222"/>
                      <a:pt x="94" y="222"/>
                    </a:cubicBezTo>
                    <a:cubicBezTo>
                      <a:pt x="2469" y="222"/>
                      <a:pt x="2469" y="222"/>
                      <a:pt x="2469" y="222"/>
                    </a:cubicBezTo>
                    <a:cubicBezTo>
                      <a:pt x="2495" y="222"/>
                      <a:pt x="2518" y="214"/>
                      <a:pt x="2535" y="200"/>
                    </a:cubicBezTo>
                    <a:cubicBezTo>
                      <a:pt x="2552" y="186"/>
                      <a:pt x="2563" y="167"/>
                      <a:pt x="2562" y="145"/>
                    </a:cubicBezTo>
                    <a:lnTo>
                      <a:pt x="2557" y="145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7658" name="组合 12"/>
            <p:cNvGrpSpPr/>
            <p:nvPr/>
          </p:nvGrpSpPr>
          <p:grpSpPr bwMode="auto">
            <a:xfrm>
              <a:off x="27231" y="79638"/>
              <a:ext cx="843183" cy="576000"/>
              <a:chOff x="220663" y="-947738"/>
              <a:chExt cx="1920875" cy="536575"/>
            </a:xfrm>
          </p:grpSpPr>
          <p:sp>
            <p:nvSpPr>
              <p:cNvPr id="27661" name="Freeform 67"/>
              <p:cNvSpPr/>
              <p:nvPr/>
            </p:nvSpPr>
            <p:spPr bwMode="auto">
              <a:xfrm>
                <a:off x="220663" y="-939800"/>
                <a:ext cx="1903412" cy="520700"/>
              </a:xfrm>
              <a:custGeom>
                <a:avLst/>
                <a:gdLst>
                  <a:gd name="T0" fmla="*/ 2147483646 w 1088"/>
                  <a:gd name="T1" fmla="*/ 2147483646 h 295"/>
                  <a:gd name="T2" fmla="*/ 2147483646 w 1088"/>
                  <a:gd name="T3" fmla="*/ 2147483646 h 295"/>
                  <a:gd name="T4" fmla="*/ 0 w 1088"/>
                  <a:gd name="T5" fmla="*/ 2147483646 h 295"/>
                  <a:gd name="T6" fmla="*/ 0 w 1088"/>
                  <a:gd name="T7" fmla="*/ 2147483646 h 295"/>
                  <a:gd name="T8" fmla="*/ 2147483646 w 1088"/>
                  <a:gd name="T9" fmla="*/ 0 h 295"/>
                  <a:gd name="T10" fmla="*/ 2147483646 w 1088"/>
                  <a:gd name="T11" fmla="*/ 0 h 295"/>
                  <a:gd name="T12" fmla="*/ 2147483646 w 1088"/>
                  <a:gd name="T13" fmla="*/ 2147483646 h 295"/>
                  <a:gd name="T14" fmla="*/ 2147483646 w 1088"/>
                  <a:gd name="T15" fmla="*/ 2147483646 h 29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088" h="295">
                    <a:moveTo>
                      <a:pt x="1088" y="295"/>
                    </a:moveTo>
                    <a:cubicBezTo>
                      <a:pt x="88" y="295"/>
                      <a:pt x="88" y="295"/>
                      <a:pt x="88" y="295"/>
                    </a:cubicBezTo>
                    <a:cubicBezTo>
                      <a:pt x="39" y="295"/>
                      <a:pt x="0" y="256"/>
                      <a:pt x="0" y="207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0" y="39"/>
                      <a:pt x="39" y="0"/>
                      <a:pt x="88" y="0"/>
                    </a:cubicBezTo>
                    <a:cubicBezTo>
                      <a:pt x="1088" y="0"/>
                      <a:pt x="1088" y="0"/>
                      <a:pt x="1088" y="0"/>
                    </a:cubicBezTo>
                    <a:cubicBezTo>
                      <a:pt x="1003" y="148"/>
                      <a:pt x="1003" y="148"/>
                      <a:pt x="1003" y="148"/>
                    </a:cubicBezTo>
                    <a:lnTo>
                      <a:pt x="1088" y="295"/>
                    </a:lnTo>
                    <a:close/>
                  </a:path>
                </a:pathLst>
              </a:custGeom>
              <a:solidFill>
                <a:srgbClr val="32C3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62" name="Freeform 68"/>
              <p:cNvSpPr/>
              <p:nvPr/>
            </p:nvSpPr>
            <p:spPr bwMode="auto">
              <a:xfrm>
                <a:off x="220663" y="-947738"/>
                <a:ext cx="1920875" cy="536575"/>
              </a:xfrm>
              <a:custGeom>
                <a:avLst/>
                <a:gdLst>
                  <a:gd name="T0" fmla="*/ 2147483646 w 1098"/>
                  <a:gd name="T1" fmla="*/ 2147483646 h 305"/>
                  <a:gd name="T2" fmla="*/ 2147483646 w 1098"/>
                  <a:gd name="T3" fmla="*/ 2147483646 h 305"/>
                  <a:gd name="T4" fmla="*/ 2147483646 w 1098"/>
                  <a:gd name="T5" fmla="*/ 2147483646 h 305"/>
                  <a:gd name="T6" fmla="*/ 2147483646 w 1098"/>
                  <a:gd name="T7" fmla="*/ 2147483646 h 305"/>
                  <a:gd name="T8" fmla="*/ 2147483646 w 1098"/>
                  <a:gd name="T9" fmla="*/ 2147483646 h 305"/>
                  <a:gd name="T10" fmla="*/ 2147483646 w 1098"/>
                  <a:gd name="T11" fmla="*/ 2147483646 h 305"/>
                  <a:gd name="T12" fmla="*/ 2147483646 w 1098"/>
                  <a:gd name="T13" fmla="*/ 2147483646 h 305"/>
                  <a:gd name="T14" fmla="*/ 2147483646 w 1098"/>
                  <a:gd name="T15" fmla="*/ 2147483646 h 305"/>
                  <a:gd name="T16" fmla="*/ 2147483646 w 1098"/>
                  <a:gd name="T17" fmla="*/ 2147483646 h 305"/>
                  <a:gd name="T18" fmla="*/ 2147483646 w 1098"/>
                  <a:gd name="T19" fmla="*/ 2147483646 h 305"/>
                  <a:gd name="T20" fmla="*/ 2147483646 w 1098"/>
                  <a:gd name="T21" fmla="*/ 2147483646 h 305"/>
                  <a:gd name="T22" fmla="*/ 2147483646 w 1098"/>
                  <a:gd name="T23" fmla="*/ 2147483646 h 305"/>
                  <a:gd name="T24" fmla="*/ 2147483646 w 1098"/>
                  <a:gd name="T25" fmla="*/ 2147483646 h 305"/>
                  <a:gd name="T26" fmla="*/ 2147483646 w 1098"/>
                  <a:gd name="T27" fmla="*/ 2147483646 h 305"/>
                  <a:gd name="T28" fmla="*/ 2147483646 w 1098"/>
                  <a:gd name="T29" fmla="*/ 2147483646 h 305"/>
                  <a:gd name="T30" fmla="*/ 2147483646 w 1098"/>
                  <a:gd name="T31" fmla="*/ 2147483646 h 305"/>
                  <a:gd name="T32" fmla="*/ 2147483646 w 1098"/>
                  <a:gd name="T33" fmla="*/ 2147483646 h 305"/>
                  <a:gd name="T34" fmla="*/ 2147483646 w 1098"/>
                  <a:gd name="T35" fmla="*/ 2147483646 h 305"/>
                  <a:gd name="T36" fmla="*/ 2147483646 w 1098"/>
                  <a:gd name="T37" fmla="*/ 2147483646 h 305"/>
                  <a:gd name="T38" fmla="*/ 2147483646 w 1098"/>
                  <a:gd name="T39" fmla="*/ 0 h 305"/>
                  <a:gd name="T40" fmla="*/ 2147483646 w 1098"/>
                  <a:gd name="T41" fmla="*/ 0 h 305"/>
                  <a:gd name="T42" fmla="*/ 0 w 1098"/>
                  <a:gd name="T43" fmla="*/ 2147483646 h 305"/>
                  <a:gd name="T44" fmla="*/ 0 w 1098"/>
                  <a:gd name="T45" fmla="*/ 2147483646 h 305"/>
                  <a:gd name="T46" fmla="*/ 2147483646 w 1098"/>
                  <a:gd name="T47" fmla="*/ 2147483646 h 305"/>
                  <a:gd name="T48" fmla="*/ 2147483646 w 1098"/>
                  <a:gd name="T49" fmla="*/ 2147483646 h 305"/>
                  <a:gd name="T50" fmla="*/ 2147483646 w 1098"/>
                  <a:gd name="T51" fmla="*/ 2147483646 h 305"/>
                  <a:gd name="T52" fmla="*/ 2147483646 w 1098"/>
                  <a:gd name="T53" fmla="*/ 2147483646 h 305"/>
                  <a:gd name="T54" fmla="*/ 2147483646 w 1098"/>
                  <a:gd name="T55" fmla="*/ 2147483646 h 30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098" h="305">
                    <a:moveTo>
                      <a:pt x="1093" y="300"/>
                    </a:moveTo>
                    <a:cubicBezTo>
                      <a:pt x="1093" y="295"/>
                      <a:pt x="1093" y="295"/>
                      <a:pt x="1093" y="295"/>
                    </a:cubicBezTo>
                    <a:cubicBezTo>
                      <a:pt x="93" y="295"/>
                      <a:pt x="93" y="295"/>
                      <a:pt x="93" y="295"/>
                    </a:cubicBezTo>
                    <a:cubicBezTo>
                      <a:pt x="70" y="295"/>
                      <a:pt x="50" y="286"/>
                      <a:pt x="34" y="271"/>
                    </a:cubicBezTo>
                    <a:cubicBezTo>
                      <a:pt x="19" y="256"/>
                      <a:pt x="10" y="235"/>
                      <a:pt x="10" y="212"/>
                    </a:cubicBezTo>
                    <a:cubicBezTo>
                      <a:pt x="10" y="93"/>
                      <a:pt x="10" y="93"/>
                      <a:pt x="10" y="93"/>
                    </a:cubicBezTo>
                    <a:cubicBezTo>
                      <a:pt x="10" y="70"/>
                      <a:pt x="19" y="49"/>
                      <a:pt x="34" y="34"/>
                    </a:cubicBezTo>
                    <a:cubicBezTo>
                      <a:pt x="50" y="19"/>
                      <a:pt x="70" y="10"/>
                      <a:pt x="93" y="10"/>
                    </a:cubicBezTo>
                    <a:cubicBezTo>
                      <a:pt x="1084" y="10"/>
                      <a:pt x="1084" y="10"/>
                      <a:pt x="1084" y="10"/>
                    </a:cubicBezTo>
                    <a:cubicBezTo>
                      <a:pt x="1004" y="150"/>
                      <a:pt x="1004" y="150"/>
                      <a:pt x="1004" y="150"/>
                    </a:cubicBezTo>
                    <a:cubicBezTo>
                      <a:pt x="1003" y="152"/>
                      <a:pt x="1003" y="154"/>
                      <a:pt x="1004" y="155"/>
                    </a:cubicBezTo>
                    <a:cubicBezTo>
                      <a:pt x="1089" y="303"/>
                      <a:pt x="1089" y="303"/>
                      <a:pt x="1089" y="303"/>
                    </a:cubicBezTo>
                    <a:cubicBezTo>
                      <a:pt x="1093" y="300"/>
                      <a:pt x="1093" y="300"/>
                      <a:pt x="1093" y="300"/>
                    </a:cubicBezTo>
                    <a:cubicBezTo>
                      <a:pt x="1093" y="295"/>
                      <a:pt x="1093" y="295"/>
                      <a:pt x="1093" y="295"/>
                    </a:cubicBezTo>
                    <a:cubicBezTo>
                      <a:pt x="1093" y="300"/>
                      <a:pt x="1093" y="300"/>
                      <a:pt x="1093" y="300"/>
                    </a:cubicBezTo>
                    <a:cubicBezTo>
                      <a:pt x="1098" y="298"/>
                      <a:pt x="1098" y="298"/>
                      <a:pt x="1098" y="298"/>
                    </a:cubicBezTo>
                    <a:cubicBezTo>
                      <a:pt x="1014" y="153"/>
                      <a:pt x="1014" y="153"/>
                      <a:pt x="1014" y="153"/>
                    </a:cubicBezTo>
                    <a:cubicBezTo>
                      <a:pt x="1098" y="8"/>
                      <a:pt x="1098" y="8"/>
                      <a:pt x="1098" y="8"/>
                    </a:cubicBezTo>
                    <a:cubicBezTo>
                      <a:pt x="1098" y="6"/>
                      <a:pt x="1098" y="4"/>
                      <a:pt x="1098" y="2"/>
                    </a:cubicBezTo>
                    <a:cubicBezTo>
                      <a:pt x="1097" y="1"/>
                      <a:pt x="1095" y="0"/>
                      <a:pt x="1093" y="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42" y="0"/>
                      <a:pt x="0" y="42"/>
                      <a:pt x="0" y="93"/>
                    </a:cubicBezTo>
                    <a:cubicBezTo>
                      <a:pt x="0" y="212"/>
                      <a:pt x="0" y="212"/>
                      <a:pt x="0" y="212"/>
                    </a:cubicBezTo>
                    <a:cubicBezTo>
                      <a:pt x="0" y="264"/>
                      <a:pt x="42" y="305"/>
                      <a:pt x="93" y="305"/>
                    </a:cubicBezTo>
                    <a:cubicBezTo>
                      <a:pt x="1093" y="305"/>
                      <a:pt x="1093" y="305"/>
                      <a:pt x="1093" y="305"/>
                    </a:cubicBezTo>
                    <a:cubicBezTo>
                      <a:pt x="1095" y="305"/>
                      <a:pt x="1097" y="304"/>
                      <a:pt x="1098" y="303"/>
                    </a:cubicBezTo>
                    <a:cubicBezTo>
                      <a:pt x="1098" y="301"/>
                      <a:pt x="1098" y="299"/>
                      <a:pt x="1098" y="298"/>
                    </a:cubicBezTo>
                    <a:lnTo>
                      <a:pt x="1093" y="300"/>
                    </a:lnTo>
                    <a:close/>
                  </a:path>
                </a:pathLst>
              </a:custGeom>
              <a:solidFill>
                <a:srgbClr val="030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4" name="Rectangle 16"/>
            <p:cNvSpPr>
              <a:spLocks noChangeArrowheads="1"/>
            </p:cNvSpPr>
            <p:nvPr/>
          </p:nvSpPr>
          <p:spPr bwMode="auto">
            <a:xfrm>
              <a:off x="52635" y="40285"/>
              <a:ext cx="2690565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五、课堂小结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27660" name="图片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2467" y="223042"/>
              <a:ext cx="292633" cy="2926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4827588" y="1781175"/>
            <a:ext cx="3887787" cy="2138363"/>
          </a:xfrm>
          <a:prstGeom prst="rect">
            <a:avLst/>
          </a:prstGeom>
          <a:solidFill>
            <a:srgbClr val="EBF6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11188" y="1781175"/>
            <a:ext cx="3889375" cy="2112963"/>
          </a:xfrm>
          <a:prstGeom prst="rect">
            <a:avLst/>
          </a:prstGeom>
          <a:solidFill>
            <a:srgbClr val="EBF6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" name="TextBox 6"/>
          <p:cNvSpPr txBox="1">
            <a:spLocks noChangeArrowheads="1"/>
          </p:cNvSpPr>
          <p:nvPr/>
        </p:nvSpPr>
        <p:spPr bwMode="auto">
          <a:xfrm>
            <a:off x="2627313" y="484188"/>
            <a:ext cx="41052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除法是乘法的逆运算。 </a:t>
            </a:r>
          </a:p>
        </p:txBody>
      </p:sp>
      <p:sp>
        <p:nvSpPr>
          <p:cNvPr id="3" name="TextBox 6"/>
          <p:cNvSpPr txBox="1">
            <a:spLocks noChangeArrowheads="1"/>
          </p:cNvSpPr>
          <p:nvPr/>
        </p:nvSpPr>
        <p:spPr bwMode="auto">
          <a:xfrm>
            <a:off x="684213" y="1185863"/>
            <a:ext cx="3562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乘法各部分间的关系</a:t>
            </a:r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695325" y="2243138"/>
            <a:ext cx="30241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积</a:t>
            </a:r>
            <a:r>
              <a:rPr lang="en-US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因数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因数</a:t>
            </a:r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622300" y="2914650"/>
            <a:ext cx="3949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因数</a:t>
            </a:r>
            <a:r>
              <a:rPr lang="en-US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＝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积</a:t>
            </a:r>
            <a:r>
              <a:rPr lang="en-US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÷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另一个因数</a:t>
            </a: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5192713" y="1185863"/>
            <a:ext cx="34686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除法各部分间的关系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214938" y="1946275"/>
            <a:ext cx="31686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商</a:t>
            </a:r>
            <a:r>
              <a:rPr lang="en-US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＝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被除数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÷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除数</a:t>
            </a: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5219700" y="2652713"/>
            <a:ext cx="33131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除数</a:t>
            </a:r>
            <a:r>
              <a:rPr lang="en-US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＝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被除数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÷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商</a:t>
            </a: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5214938" y="3319463"/>
            <a:ext cx="33131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被除数</a:t>
            </a:r>
            <a:r>
              <a:rPr lang="en-US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＝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除数</a:t>
            </a:r>
            <a:r>
              <a:rPr lang="en-US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×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商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图片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513" y="2454275"/>
            <a:ext cx="5160962" cy="79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矩形 4"/>
          <p:cNvSpPr>
            <a:spLocks noChangeArrowheads="1"/>
          </p:cNvSpPr>
          <p:nvPr/>
        </p:nvSpPr>
        <p:spPr bwMode="auto">
          <a:xfrm>
            <a:off x="971550" y="931863"/>
            <a:ext cx="7632700" cy="171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填空。</a:t>
            </a:r>
          </a:p>
          <a:p>
            <a:pPr>
              <a:lnSpc>
                <a:spcPct val="130000"/>
              </a:lnSpc>
            </a:pP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）如下图，每盘有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根香蕉，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盘一共有多少根香蕉？</a:t>
            </a:r>
          </a:p>
        </p:txBody>
      </p:sp>
      <p:sp>
        <p:nvSpPr>
          <p:cNvPr id="29700" name="矩形 5"/>
          <p:cNvSpPr>
            <a:spLocks noChangeArrowheads="1"/>
          </p:cNvSpPr>
          <p:nvPr/>
        </p:nvSpPr>
        <p:spPr bwMode="auto">
          <a:xfrm>
            <a:off x="1187450" y="3257550"/>
            <a:ext cx="568801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用加法计算：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                 )	</a:t>
            </a:r>
          </a:p>
          <a:p>
            <a:pPr>
              <a:lnSpc>
                <a:spcPct val="130000"/>
              </a:lnSpc>
            </a:pP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用乘法计算：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                 )</a:t>
            </a:r>
            <a:endParaRPr lang="zh-CN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Box 16"/>
          <p:cNvSpPr txBox="1">
            <a:spLocks noChangeArrowheads="1"/>
          </p:cNvSpPr>
          <p:nvPr/>
        </p:nvSpPr>
        <p:spPr bwMode="auto">
          <a:xfrm>
            <a:off x="3851275" y="3328988"/>
            <a:ext cx="16986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5+5+5=15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TextBox 16"/>
          <p:cNvSpPr txBox="1">
            <a:spLocks noChangeArrowheads="1"/>
          </p:cNvSpPr>
          <p:nvPr/>
        </p:nvSpPr>
        <p:spPr bwMode="auto">
          <a:xfrm>
            <a:off x="3851275" y="3930650"/>
            <a:ext cx="1468438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5×3=15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9703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11" name="圆角矩形 10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2E4E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9707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pic>
        <p:nvPicPr>
          <p:cNvPr id="2970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88" y="277813"/>
            <a:ext cx="26987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6"/>
          <p:cNvSpPr>
            <a:spLocks noChangeArrowheads="1"/>
          </p:cNvSpPr>
          <p:nvPr/>
        </p:nvSpPr>
        <p:spPr bwMode="auto">
          <a:xfrm>
            <a:off x="216990" y="254895"/>
            <a:ext cx="2482802" cy="606959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▶备选练习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矩形 1"/>
          <p:cNvSpPr>
            <a:spLocks noChangeArrowheads="1"/>
          </p:cNvSpPr>
          <p:nvPr/>
        </p:nvSpPr>
        <p:spPr bwMode="auto">
          <a:xfrm>
            <a:off x="987425" y="555625"/>
            <a:ext cx="8064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根香蕉，每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根装一盘，可以装多少盘？列式为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      )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30723" name="矩形 2"/>
          <p:cNvSpPr>
            <a:spLocks noChangeArrowheads="1"/>
          </p:cNvSpPr>
          <p:nvPr/>
        </p:nvSpPr>
        <p:spPr bwMode="auto">
          <a:xfrm>
            <a:off x="987425" y="1677988"/>
            <a:ext cx="8137525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）把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286+286+286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改写成乘法算式是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    )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30724" name="矩形 3"/>
          <p:cNvSpPr>
            <a:spLocks noChangeArrowheads="1"/>
          </p:cNvSpPr>
          <p:nvPr/>
        </p:nvSpPr>
        <p:spPr bwMode="auto">
          <a:xfrm>
            <a:off x="987425" y="2239963"/>
            <a:ext cx="7704138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）已知两个因数的积是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414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，其中的一个因数是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，求另一个因数，列式为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       )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30725" name="矩形 4"/>
          <p:cNvSpPr>
            <a:spLocks noChangeArrowheads="1"/>
          </p:cNvSpPr>
          <p:nvPr/>
        </p:nvSpPr>
        <p:spPr bwMode="auto">
          <a:xfrm>
            <a:off x="987425" y="3363913"/>
            <a:ext cx="7632700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）根据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263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9=29</a:t>
            </a:r>
            <a:r>
              <a:rPr lang="zh-CN" altLang="zh-CN" sz="28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……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，可以得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(      )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) + (      )=(          )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6" name="TextBox 16"/>
          <p:cNvSpPr txBox="1">
            <a:spLocks noChangeArrowheads="1"/>
          </p:cNvSpPr>
          <p:nvPr/>
        </p:nvSpPr>
        <p:spPr bwMode="auto">
          <a:xfrm>
            <a:off x="2427288" y="1144588"/>
            <a:ext cx="10842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15÷5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TextBox 16"/>
          <p:cNvSpPr txBox="1">
            <a:spLocks noChangeArrowheads="1"/>
          </p:cNvSpPr>
          <p:nvPr/>
        </p:nvSpPr>
        <p:spPr bwMode="auto">
          <a:xfrm>
            <a:off x="7251700" y="1736725"/>
            <a:ext cx="126365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286×3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Box 16"/>
          <p:cNvSpPr txBox="1">
            <a:spLocks noChangeArrowheads="1"/>
          </p:cNvSpPr>
          <p:nvPr/>
        </p:nvSpPr>
        <p:spPr bwMode="auto">
          <a:xfrm>
            <a:off x="5819775" y="2827338"/>
            <a:ext cx="1443038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414÷18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TextBox 16"/>
          <p:cNvSpPr txBox="1">
            <a:spLocks noChangeArrowheads="1"/>
          </p:cNvSpPr>
          <p:nvPr/>
        </p:nvSpPr>
        <p:spPr bwMode="auto">
          <a:xfrm>
            <a:off x="1271588" y="3986213"/>
            <a:ext cx="544512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29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TextBox 16"/>
          <p:cNvSpPr txBox="1">
            <a:spLocks noChangeArrowheads="1"/>
          </p:cNvSpPr>
          <p:nvPr/>
        </p:nvSpPr>
        <p:spPr bwMode="auto">
          <a:xfrm>
            <a:off x="2459038" y="3986213"/>
            <a:ext cx="36195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TextBox 16"/>
          <p:cNvSpPr txBox="1">
            <a:spLocks noChangeArrowheads="1"/>
          </p:cNvSpPr>
          <p:nvPr/>
        </p:nvSpPr>
        <p:spPr bwMode="auto">
          <a:xfrm>
            <a:off x="3560763" y="3986213"/>
            <a:ext cx="363537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TextBox 16"/>
          <p:cNvSpPr txBox="1">
            <a:spLocks noChangeArrowheads="1"/>
          </p:cNvSpPr>
          <p:nvPr/>
        </p:nvSpPr>
        <p:spPr bwMode="auto">
          <a:xfrm>
            <a:off x="4513263" y="3986213"/>
            <a:ext cx="722312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263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0733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16" name="圆角矩形 15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2E4E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735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矩形 4"/>
          <p:cNvSpPr>
            <a:spLocks noChangeArrowheads="1"/>
          </p:cNvSpPr>
          <p:nvPr/>
        </p:nvSpPr>
        <p:spPr bwMode="auto">
          <a:xfrm>
            <a:off x="658813" y="920750"/>
            <a:ext cx="748823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已知</a:t>
            </a:r>
            <a:r>
              <a:rPr lang="zh-CN" altLang="zh-CN" sz="2800" b="1">
                <a:solidFill>
                  <a:srgbClr val="80808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▲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zh-CN" altLang="zh-CN" sz="2800" b="1">
                <a:solidFill>
                  <a:srgbClr val="80808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◆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zh-CN" sz="2800" b="1">
                <a:solidFill>
                  <a:srgbClr val="7F7F7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●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，○÷◇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☆，下面哪些算式是正确的？正确的画“√”，错误的画“×”。</a:t>
            </a:r>
          </a:p>
        </p:txBody>
      </p:sp>
      <p:pic>
        <p:nvPicPr>
          <p:cNvPr id="31747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2336800"/>
            <a:ext cx="3924300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图片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355850"/>
            <a:ext cx="3935412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167063" y="2336800"/>
            <a:ext cx="7000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4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endParaRPr lang="zh-CN" altLang="en-US" sz="40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7208838" y="2314575"/>
            <a:ext cx="6985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4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√</a:t>
            </a:r>
            <a:endParaRPr lang="zh-CN" altLang="en-US" sz="40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3154363" y="2944813"/>
            <a:ext cx="6985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4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√</a:t>
            </a:r>
            <a:endParaRPr lang="zh-CN" altLang="en-US" sz="40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7280275" y="2914650"/>
            <a:ext cx="6985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40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endParaRPr lang="zh-CN" altLang="en-US" sz="40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31753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13" name="圆角矩形 12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2E4E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1755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5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1076</Words>
  <Application>Microsoft Office PowerPoint</Application>
  <PresentationFormat>全屏显示(16:9)</PresentationFormat>
  <Paragraphs>166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3" baseType="lpstr">
      <vt:lpstr>等线</vt:lpstr>
      <vt:lpstr>等线 Light</vt:lpstr>
      <vt:lpstr>方正粗黑繁体</vt:lpstr>
      <vt:lpstr>宋体</vt:lpstr>
      <vt:lpstr>Arial</vt:lpstr>
      <vt:lpstr>Times New Roman</vt:lpstr>
      <vt:lpstr>黑体</vt:lpstr>
      <vt:lpstr>楷体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263</cp:revision>
  <dcterms:created xsi:type="dcterms:W3CDTF">2015-08-27T07:30:00Z</dcterms:created>
  <dcterms:modified xsi:type="dcterms:W3CDTF">2023-11-21T03:09:48Z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9931BEBAC11F415C916FA94050209CC6</vt:lpwstr>
  </property>
</Properties>
</file>