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3"/>
  </p:notesMasterIdLst>
  <p:sldIdLst>
    <p:sldId id="263" r:id="rId2"/>
    <p:sldId id="344" r:id="rId3"/>
    <p:sldId id="357" r:id="rId4"/>
    <p:sldId id="377" r:id="rId5"/>
    <p:sldId id="359" r:id="rId6"/>
    <p:sldId id="368" r:id="rId7"/>
    <p:sldId id="345" r:id="rId8"/>
    <p:sldId id="378" r:id="rId9"/>
    <p:sldId id="350" r:id="rId10"/>
    <p:sldId id="365" r:id="rId11"/>
    <p:sldId id="379" r:id="rId12"/>
    <p:sldId id="371" r:id="rId13"/>
    <p:sldId id="367" r:id="rId14"/>
    <p:sldId id="264" r:id="rId15"/>
    <p:sldId id="372" r:id="rId16"/>
    <p:sldId id="373" r:id="rId17"/>
    <p:sldId id="374" r:id="rId18"/>
    <p:sldId id="375" r:id="rId19"/>
    <p:sldId id="376" r:id="rId20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8EEE7"/>
    <a:srgbClr val="DEC9E4"/>
    <a:srgbClr val="CFF7BC"/>
    <a:srgbClr val="0613B6"/>
    <a:srgbClr val="007BBB"/>
    <a:srgbClr val="F6F9F9"/>
    <a:srgbClr val="F5D7BF"/>
    <a:srgbClr val="E0EBAF"/>
    <a:srgbClr val="EBF6F7"/>
    <a:srgbClr val="4B5C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73" d="100"/>
          <a:sy n="73" d="100"/>
        </p:scale>
        <p:origin x="60" y="128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DAA80E37-5CFB-421E-A4A2-2B8E61A1A7B4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A791AF-C7E0-49A1-98EF-D9F697AA3D3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A92E422-CAA4-4492-8F87-30BBDF735038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4017524" y="111571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838"/>
          <a:stretch>
            <a:fillRect/>
          </a:stretch>
        </p:blipFill>
        <p:spPr bwMode="auto">
          <a:xfrm>
            <a:off x="1116013" y="3435350"/>
            <a:ext cx="3306762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F0E8E618-9694-4A78-8832-220B566D34C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60338"/>
            <a:ext cx="8858250" cy="4822825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2600" y="4111625"/>
            <a:ext cx="1112838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68C29CEC-F79F-41E1-92E1-1F257BAB4AF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44230" y="10086550"/>
                  <a:ext cx="188384" cy="141827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6339" y="9089297"/>
                  <a:ext cx="768349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90348" y="9181626"/>
                  <a:ext cx="751415" cy="842501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51042" y="9179504"/>
                  <a:ext cx="761999" cy="840385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31586" y="10193943"/>
                  <a:ext cx="457199" cy="1299738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8449" y="9077285"/>
                  <a:ext cx="948265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5692" y="3931339"/>
                <a:ext cx="1255182" cy="1212949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3328" y="13837561"/>
                  <a:ext cx="146670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71872" y="13750081"/>
                  <a:ext cx="149928" cy="218356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9248" y="13648507"/>
                  <a:ext cx="146668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38393" y="13584156"/>
                  <a:ext cx="146670" cy="221614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6276" y="13510055"/>
                  <a:ext cx="149928" cy="21835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48826" y="14334321"/>
                  <a:ext cx="153186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789" y="14267562"/>
                  <a:ext cx="14992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5156" y="14195058"/>
                  <a:ext cx="149928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8067" y="14161440"/>
                  <a:ext cx="149928" cy="21183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715" y="14063999"/>
                  <a:ext cx="149928" cy="211838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9257" y="13651811"/>
                  <a:ext cx="2956190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6568" y="3806011"/>
                  <a:ext cx="1978166" cy="339739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6568" y="3806011"/>
                  <a:ext cx="1978166" cy="339739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59609" y="3812196"/>
                  <a:ext cx="431173" cy="331900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2A726C5-717E-4A72-A457-E069D3D993D4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07704" y="627534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有关 </a:t>
            </a:r>
            <a:r>
              <a:rPr lang="en-US" altLang="zh-CN" sz="36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0 </a:t>
            </a:r>
            <a:r>
              <a:rPr lang="zh-CN" altLang="en-US" sz="3600" b="1" dirty="0">
                <a:ln w="3175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的运算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455988" y="1635125"/>
            <a:ext cx="2447925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8196" name="图片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038" y="543289"/>
            <a:ext cx="869950" cy="86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2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10254" name="图片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55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新课导入</a:t>
              </a:r>
            </a:p>
          </p:txBody>
        </p:sp>
      </p:grpSp>
      <p:sp>
        <p:nvSpPr>
          <p:cNvPr id="10243" name="矩形 4"/>
          <p:cNvSpPr>
            <a:spLocks noChangeArrowheads="1"/>
          </p:cNvSpPr>
          <p:nvPr/>
        </p:nvSpPr>
        <p:spPr bwMode="auto">
          <a:xfrm>
            <a:off x="250825" y="958850"/>
            <a:ext cx="35988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比一比，算一算。</a:t>
            </a:r>
          </a:p>
        </p:txBody>
      </p:sp>
      <p:sp>
        <p:nvSpPr>
          <p:cNvPr id="10244" name="Rectangle 5"/>
          <p:cNvSpPr>
            <a:spLocks noChangeArrowheads="1"/>
          </p:cNvSpPr>
          <p:nvPr/>
        </p:nvSpPr>
        <p:spPr bwMode="auto">
          <a:xfrm>
            <a:off x="1895475" y="1543050"/>
            <a:ext cx="5484813" cy="296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0+568=                0×78= 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0÷23=                29×0=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128=            0÷76= 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 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235+0=                99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0= 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309938" y="1709738"/>
            <a:ext cx="9017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568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 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211888" y="1706563"/>
            <a:ext cx="39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309938" y="2454275"/>
            <a:ext cx="39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6224588" y="2455863"/>
            <a:ext cx="39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684588" y="317500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242050" y="3186113"/>
            <a:ext cx="3921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316288" y="3917950"/>
            <a:ext cx="8985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235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 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6110288" y="3952875"/>
            <a:ext cx="5984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253" name="图片 1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138113" y="979488"/>
            <a:ext cx="4845050" cy="57626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267" name="矩形 6"/>
          <p:cNvSpPr>
            <a:spLocks noChangeArrowheads="1"/>
          </p:cNvSpPr>
          <p:nvPr/>
        </p:nvSpPr>
        <p:spPr bwMode="auto">
          <a:xfrm>
            <a:off x="344488" y="1508125"/>
            <a:ext cx="8208962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根据刚才练习的一组算式，说一说关于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的运算都有哪些，你从中发现了什么？</a:t>
            </a: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138113" y="974725"/>
            <a:ext cx="45053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1. 0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在四则运算中的特性</a:t>
            </a:r>
          </a:p>
        </p:txBody>
      </p:sp>
      <p:sp>
        <p:nvSpPr>
          <p:cNvPr id="11269" name="矩形 1"/>
          <p:cNvSpPr>
            <a:spLocks noChangeArrowheads="1"/>
          </p:cNvSpPr>
          <p:nvPr/>
        </p:nvSpPr>
        <p:spPr bwMode="auto">
          <a:xfrm>
            <a:off x="1547813" y="2860675"/>
            <a:ext cx="2163762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123+0=            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456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0=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336</a:t>
            </a:r>
            <a:r>
              <a:rPr lang="en-US" altLang="zh-CN" sz="32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336=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2905125" y="2949575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123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955925" y="3556000"/>
            <a:ext cx="8001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456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321050" y="42354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73" name="矩形 1"/>
          <p:cNvSpPr>
            <a:spLocks noChangeArrowheads="1"/>
          </p:cNvSpPr>
          <p:nvPr/>
        </p:nvSpPr>
        <p:spPr bwMode="auto">
          <a:xfrm>
            <a:off x="4862513" y="2882900"/>
            <a:ext cx="2163762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125×0=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0÷27=</a:t>
            </a:r>
            <a:endParaRPr lang="en-US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372225" y="299085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6372225" y="3579813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276" name="组合 13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11277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8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探究新知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  <p:bldP spid="9" grpId="0"/>
      <p:bldP spid="12" grpId="0"/>
      <p:bldP spid="18" grpId="0"/>
      <p:bldP spid="11273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547813" y="642938"/>
            <a:ext cx="6704012" cy="3152775"/>
          </a:xfrm>
          <a:custGeom>
            <a:avLst/>
            <a:gdLst>
              <a:gd name="connsiteX0" fmla="*/ 0 w 6552728"/>
              <a:gd name="connsiteY0" fmla="*/ 540071 h 3240360"/>
              <a:gd name="connsiteX1" fmla="*/ 540071 w 6552728"/>
              <a:gd name="connsiteY1" fmla="*/ 0 h 3240360"/>
              <a:gd name="connsiteX2" fmla="*/ 6012657 w 6552728"/>
              <a:gd name="connsiteY2" fmla="*/ 0 h 3240360"/>
              <a:gd name="connsiteX3" fmla="*/ 6552728 w 6552728"/>
              <a:gd name="connsiteY3" fmla="*/ 540071 h 3240360"/>
              <a:gd name="connsiteX4" fmla="*/ 6552728 w 6552728"/>
              <a:gd name="connsiteY4" fmla="*/ 2700289 h 3240360"/>
              <a:gd name="connsiteX5" fmla="*/ 6012657 w 6552728"/>
              <a:gd name="connsiteY5" fmla="*/ 3240360 h 3240360"/>
              <a:gd name="connsiteX6" fmla="*/ 540071 w 6552728"/>
              <a:gd name="connsiteY6" fmla="*/ 3240360 h 3240360"/>
              <a:gd name="connsiteX7" fmla="*/ 0 w 6552728"/>
              <a:gd name="connsiteY7" fmla="*/ 2700289 h 3240360"/>
              <a:gd name="connsiteX8" fmla="*/ 0 w 6552728"/>
              <a:gd name="connsiteY8" fmla="*/ 540071 h 3240360"/>
              <a:gd name="connsiteX0-1" fmla="*/ 0 w 6552728"/>
              <a:gd name="connsiteY0-2" fmla="*/ 540071 h 3240360"/>
              <a:gd name="connsiteX1-3" fmla="*/ 540071 w 6552728"/>
              <a:gd name="connsiteY1-4" fmla="*/ 0 h 3240360"/>
              <a:gd name="connsiteX2-5" fmla="*/ 1821624 w 6552728"/>
              <a:gd name="connsiteY2-6" fmla="*/ 116839 h 3240360"/>
              <a:gd name="connsiteX3-7" fmla="*/ 6012657 w 6552728"/>
              <a:gd name="connsiteY3-8" fmla="*/ 0 h 3240360"/>
              <a:gd name="connsiteX4-9" fmla="*/ 6552728 w 6552728"/>
              <a:gd name="connsiteY4-10" fmla="*/ 540071 h 3240360"/>
              <a:gd name="connsiteX5-11" fmla="*/ 6552728 w 6552728"/>
              <a:gd name="connsiteY5-12" fmla="*/ 2700289 h 3240360"/>
              <a:gd name="connsiteX6-13" fmla="*/ 6012657 w 6552728"/>
              <a:gd name="connsiteY6-14" fmla="*/ 3240360 h 3240360"/>
              <a:gd name="connsiteX7-15" fmla="*/ 540071 w 6552728"/>
              <a:gd name="connsiteY7-16" fmla="*/ 3240360 h 3240360"/>
              <a:gd name="connsiteX8-17" fmla="*/ 0 w 6552728"/>
              <a:gd name="connsiteY8-18" fmla="*/ 2700289 h 3240360"/>
              <a:gd name="connsiteX9" fmla="*/ 0 w 6552728"/>
              <a:gd name="connsiteY9" fmla="*/ 540071 h 3240360"/>
              <a:gd name="connsiteX0-19" fmla="*/ 0 w 6552728"/>
              <a:gd name="connsiteY0-20" fmla="*/ 586835 h 3287124"/>
              <a:gd name="connsiteX1-21" fmla="*/ 540071 w 6552728"/>
              <a:gd name="connsiteY1-22" fmla="*/ 46764 h 3287124"/>
              <a:gd name="connsiteX2-23" fmla="*/ 1821624 w 6552728"/>
              <a:gd name="connsiteY2-24" fmla="*/ 163603 h 3287124"/>
              <a:gd name="connsiteX3-25" fmla="*/ 3733551 w 6552728"/>
              <a:gd name="connsiteY3-26" fmla="*/ 30599 h 3287124"/>
              <a:gd name="connsiteX4-27" fmla="*/ 6012657 w 6552728"/>
              <a:gd name="connsiteY4-28" fmla="*/ 46764 h 3287124"/>
              <a:gd name="connsiteX5-29" fmla="*/ 6552728 w 6552728"/>
              <a:gd name="connsiteY5-30" fmla="*/ 586835 h 3287124"/>
              <a:gd name="connsiteX6-31" fmla="*/ 6552728 w 6552728"/>
              <a:gd name="connsiteY6-32" fmla="*/ 2747053 h 3287124"/>
              <a:gd name="connsiteX7-33" fmla="*/ 6012657 w 6552728"/>
              <a:gd name="connsiteY7-34" fmla="*/ 3287124 h 3287124"/>
              <a:gd name="connsiteX8-35" fmla="*/ 540071 w 6552728"/>
              <a:gd name="connsiteY8-36" fmla="*/ 3287124 h 3287124"/>
              <a:gd name="connsiteX9-37" fmla="*/ 0 w 6552728"/>
              <a:gd name="connsiteY9-38" fmla="*/ 2747053 h 3287124"/>
              <a:gd name="connsiteX10" fmla="*/ 0 w 6552728"/>
              <a:gd name="connsiteY10" fmla="*/ 586835 h 3287124"/>
              <a:gd name="connsiteX0-39" fmla="*/ 0 w 6552728"/>
              <a:gd name="connsiteY0-40" fmla="*/ 586835 h 3287124"/>
              <a:gd name="connsiteX1-41" fmla="*/ 540071 w 6552728"/>
              <a:gd name="connsiteY1-42" fmla="*/ 46764 h 3287124"/>
              <a:gd name="connsiteX2-43" fmla="*/ 1979566 w 6552728"/>
              <a:gd name="connsiteY2-44" fmla="*/ 171916 h 3287124"/>
              <a:gd name="connsiteX3-45" fmla="*/ 3733551 w 6552728"/>
              <a:gd name="connsiteY3-46" fmla="*/ 30599 h 3287124"/>
              <a:gd name="connsiteX4-47" fmla="*/ 6012657 w 6552728"/>
              <a:gd name="connsiteY4-48" fmla="*/ 46764 h 3287124"/>
              <a:gd name="connsiteX5-49" fmla="*/ 6552728 w 6552728"/>
              <a:gd name="connsiteY5-50" fmla="*/ 586835 h 3287124"/>
              <a:gd name="connsiteX6-51" fmla="*/ 6552728 w 6552728"/>
              <a:gd name="connsiteY6-52" fmla="*/ 2747053 h 3287124"/>
              <a:gd name="connsiteX7-53" fmla="*/ 6012657 w 6552728"/>
              <a:gd name="connsiteY7-54" fmla="*/ 3287124 h 3287124"/>
              <a:gd name="connsiteX8-55" fmla="*/ 540071 w 6552728"/>
              <a:gd name="connsiteY8-56" fmla="*/ 3287124 h 3287124"/>
              <a:gd name="connsiteX9-57" fmla="*/ 0 w 6552728"/>
              <a:gd name="connsiteY9-58" fmla="*/ 2747053 h 3287124"/>
              <a:gd name="connsiteX10-59" fmla="*/ 0 w 6552728"/>
              <a:gd name="connsiteY10-60" fmla="*/ 586835 h 3287124"/>
              <a:gd name="connsiteX0-61" fmla="*/ 0 w 6552728"/>
              <a:gd name="connsiteY0-62" fmla="*/ 563653 h 3263942"/>
              <a:gd name="connsiteX1-63" fmla="*/ 540071 w 6552728"/>
              <a:gd name="connsiteY1-64" fmla="*/ 23582 h 3263942"/>
              <a:gd name="connsiteX2-65" fmla="*/ 1979566 w 6552728"/>
              <a:gd name="connsiteY2-66" fmla="*/ 148734 h 3263942"/>
              <a:gd name="connsiteX3-67" fmla="*/ 3733551 w 6552728"/>
              <a:gd name="connsiteY3-68" fmla="*/ 7417 h 3263942"/>
              <a:gd name="connsiteX4-69" fmla="*/ 5238155 w 6552728"/>
              <a:gd name="connsiteY4-70" fmla="*/ 157046 h 3263942"/>
              <a:gd name="connsiteX5-71" fmla="*/ 6012657 w 6552728"/>
              <a:gd name="connsiteY5-72" fmla="*/ 23582 h 3263942"/>
              <a:gd name="connsiteX6-73" fmla="*/ 6552728 w 6552728"/>
              <a:gd name="connsiteY6-74" fmla="*/ 563653 h 3263942"/>
              <a:gd name="connsiteX7-75" fmla="*/ 6552728 w 6552728"/>
              <a:gd name="connsiteY7-76" fmla="*/ 2723871 h 3263942"/>
              <a:gd name="connsiteX8-77" fmla="*/ 6012657 w 6552728"/>
              <a:gd name="connsiteY8-78" fmla="*/ 3263942 h 3263942"/>
              <a:gd name="connsiteX9-79" fmla="*/ 540071 w 6552728"/>
              <a:gd name="connsiteY9-80" fmla="*/ 3263942 h 3263942"/>
              <a:gd name="connsiteX10-81" fmla="*/ 0 w 6552728"/>
              <a:gd name="connsiteY10-82" fmla="*/ 2723871 h 3263942"/>
              <a:gd name="connsiteX11" fmla="*/ 0 w 6552728"/>
              <a:gd name="connsiteY11" fmla="*/ 563653 h 3263942"/>
              <a:gd name="connsiteX0-83" fmla="*/ 0 w 6552728"/>
              <a:gd name="connsiteY0-84" fmla="*/ 575604 h 3275893"/>
              <a:gd name="connsiteX1-85" fmla="*/ 540071 w 6552728"/>
              <a:gd name="connsiteY1-86" fmla="*/ 35533 h 3275893"/>
              <a:gd name="connsiteX2-87" fmla="*/ 1979566 w 6552728"/>
              <a:gd name="connsiteY2-88" fmla="*/ 160685 h 3275893"/>
              <a:gd name="connsiteX3-89" fmla="*/ 3700300 w 6552728"/>
              <a:gd name="connsiteY3-90" fmla="*/ 2743 h 3275893"/>
              <a:gd name="connsiteX4-91" fmla="*/ 5238155 w 6552728"/>
              <a:gd name="connsiteY4-92" fmla="*/ 168997 h 3275893"/>
              <a:gd name="connsiteX5-93" fmla="*/ 6012657 w 6552728"/>
              <a:gd name="connsiteY5-94" fmla="*/ 35533 h 3275893"/>
              <a:gd name="connsiteX6-95" fmla="*/ 6552728 w 6552728"/>
              <a:gd name="connsiteY6-96" fmla="*/ 575604 h 3275893"/>
              <a:gd name="connsiteX7-97" fmla="*/ 6552728 w 6552728"/>
              <a:gd name="connsiteY7-98" fmla="*/ 2735822 h 3275893"/>
              <a:gd name="connsiteX8-99" fmla="*/ 6012657 w 6552728"/>
              <a:gd name="connsiteY8-100" fmla="*/ 3275893 h 3275893"/>
              <a:gd name="connsiteX9-101" fmla="*/ 540071 w 6552728"/>
              <a:gd name="connsiteY9-102" fmla="*/ 3275893 h 3275893"/>
              <a:gd name="connsiteX10-103" fmla="*/ 0 w 6552728"/>
              <a:gd name="connsiteY10-104" fmla="*/ 2735822 h 3275893"/>
              <a:gd name="connsiteX11-105" fmla="*/ 0 w 6552728"/>
              <a:gd name="connsiteY11-106" fmla="*/ 575604 h 3275893"/>
              <a:gd name="connsiteX0-107" fmla="*/ 0 w 6552728"/>
              <a:gd name="connsiteY0-108" fmla="*/ 575604 h 3275893"/>
              <a:gd name="connsiteX1-109" fmla="*/ 540071 w 6552728"/>
              <a:gd name="connsiteY1-110" fmla="*/ 35533 h 3275893"/>
              <a:gd name="connsiteX2-111" fmla="*/ 1979566 w 6552728"/>
              <a:gd name="connsiteY2-112" fmla="*/ 160685 h 3275893"/>
              <a:gd name="connsiteX3-113" fmla="*/ 3700300 w 6552728"/>
              <a:gd name="connsiteY3-114" fmla="*/ 2743 h 3275893"/>
              <a:gd name="connsiteX4-115" fmla="*/ 5238155 w 6552728"/>
              <a:gd name="connsiteY4-116" fmla="*/ 168997 h 3275893"/>
              <a:gd name="connsiteX5-117" fmla="*/ 6012657 w 6552728"/>
              <a:gd name="connsiteY5-118" fmla="*/ 35533 h 3275893"/>
              <a:gd name="connsiteX6-119" fmla="*/ 6552728 w 6552728"/>
              <a:gd name="connsiteY6-120" fmla="*/ 575604 h 3275893"/>
              <a:gd name="connsiteX7-121" fmla="*/ 6552728 w 6552728"/>
              <a:gd name="connsiteY7-122" fmla="*/ 2735822 h 3275893"/>
              <a:gd name="connsiteX8-123" fmla="*/ 6012657 w 6552728"/>
              <a:gd name="connsiteY8-124" fmla="*/ 3275893 h 3275893"/>
              <a:gd name="connsiteX9-125" fmla="*/ 540071 w 6552728"/>
              <a:gd name="connsiteY9-126" fmla="*/ 3275893 h 3275893"/>
              <a:gd name="connsiteX10-127" fmla="*/ 0 w 6552728"/>
              <a:gd name="connsiteY10-128" fmla="*/ 2735822 h 3275893"/>
              <a:gd name="connsiteX11-129" fmla="*/ 0 w 6552728"/>
              <a:gd name="connsiteY11-130" fmla="*/ 575604 h 3275893"/>
              <a:gd name="connsiteX0-131" fmla="*/ 0 w 6552728"/>
              <a:gd name="connsiteY0-132" fmla="*/ 575604 h 3275893"/>
              <a:gd name="connsiteX1-133" fmla="*/ 540071 w 6552728"/>
              <a:gd name="connsiteY1-134" fmla="*/ 35533 h 3275893"/>
              <a:gd name="connsiteX2-135" fmla="*/ 1979566 w 6552728"/>
              <a:gd name="connsiteY2-136" fmla="*/ 160685 h 3275893"/>
              <a:gd name="connsiteX3-137" fmla="*/ 3700300 w 6552728"/>
              <a:gd name="connsiteY3-138" fmla="*/ 2743 h 3275893"/>
              <a:gd name="connsiteX4-139" fmla="*/ 5238155 w 6552728"/>
              <a:gd name="connsiteY4-140" fmla="*/ 168997 h 3275893"/>
              <a:gd name="connsiteX5-141" fmla="*/ 6012657 w 6552728"/>
              <a:gd name="connsiteY5-142" fmla="*/ 35533 h 3275893"/>
              <a:gd name="connsiteX6-143" fmla="*/ 6552728 w 6552728"/>
              <a:gd name="connsiteY6-144" fmla="*/ 575604 h 3275893"/>
              <a:gd name="connsiteX7-145" fmla="*/ 6552728 w 6552728"/>
              <a:gd name="connsiteY7-146" fmla="*/ 2735822 h 3275893"/>
              <a:gd name="connsiteX8-147" fmla="*/ 6012657 w 6552728"/>
              <a:gd name="connsiteY8-148" fmla="*/ 3275893 h 3275893"/>
              <a:gd name="connsiteX9-149" fmla="*/ 540071 w 6552728"/>
              <a:gd name="connsiteY9-150" fmla="*/ 3275893 h 3275893"/>
              <a:gd name="connsiteX10-151" fmla="*/ 0 w 6552728"/>
              <a:gd name="connsiteY10-152" fmla="*/ 2735822 h 3275893"/>
              <a:gd name="connsiteX11-153" fmla="*/ 0 w 6552728"/>
              <a:gd name="connsiteY11-154" fmla="*/ 575604 h 3275893"/>
              <a:gd name="connsiteX0-155" fmla="*/ 0 w 6552728"/>
              <a:gd name="connsiteY0-156" fmla="*/ 575604 h 3275893"/>
              <a:gd name="connsiteX1-157" fmla="*/ 540071 w 6552728"/>
              <a:gd name="connsiteY1-158" fmla="*/ 35533 h 3275893"/>
              <a:gd name="connsiteX2-159" fmla="*/ 1979566 w 6552728"/>
              <a:gd name="connsiteY2-160" fmla="*/ 160685 h 3275893"/>
              <a:gd name="connsiteX3-161" fmla="*/ 3700300 w 6552728"/>
              <a:gd name="connsiteY3-162" fmla="*/ 2743 h 3275893"/>
              <a:gd name="connsiteX4-163" fmla="*/ 5163340 w 6552728"/>
              <a:gd name="connsiteY4-164" fmla="*/ 168997 h 3275893"/>
              <a:gd name="connsiteX5-165" fmla="*/ 6012657 w 6552728"/>
              <a:gd name="connsiteY5-166" fmla="*/ 35533 h 3275893"/>
              <a:gd name="connsiteX6-167" fmla="*/ 6552728 w 6552728"/>
              <a:gd name="connsiteY6-168" fmla="*/ 575604 h 3275893"/>
              <a:gd name="connsiteX7-169" fmla="*/ 6552728 w 6552728"/>
              <a:gd name="connsiteY7-170" fmla="*/ 2735822 h 3275893"/>
              <a:gd name="connsiteX8-171" fmla="*/ 6012657 w 6552728"/>
              <a:gd name="connsiteY8-172" fmla="*/ 3275893 h 3275893"/>
              <a:gd name="connsiteX9-173" fmla="*/ 540071 w 6552728"/>
              <a:gd name="connsiteY9-174" fmla="*/ 3275893 h 3275893"/>
              <a:gd name="connsiteX10-175" fmla="*/ 0 w 6552728"/>
              <a:gd name="connsiteY10-176" fmla="*/ 2735822 h 3275893"/>
              <a:gd name="connsiteX11-177" fmla="*/ 0 w 6552728"/>
              <a:gd name="connsiteY11-178" fmla="*/ 575604 h 3275893"/>
              <a:gd name="connsiteX0-179" fmla="*/ 65 w 6552793"/>
              <a:gd name="connsiteY0-180" fmla="*/ 575604 h 3275893"/>
              <a:gd name="connsiteX1-181" fmla="*/ 540136 w 6552793"/>
              <a:gd name="connsiteY1-182" fmla="*/ 35533 h 3275893"/>
              <a:gd name="connsiteX2-183" fmla="*/ 1979631 w 6552793"/>
              <a:gd name="connsiteY2-184" fmla="*/ 160685 h 3275893"/>
              <a:gd name="connsiteX3-185" fmla="*/ 3700365 w 6552793"/>
              <a:gd name="connsiteY3-186" fmla="*/ 2743 h 3275893"/>
              <a:gd name="connsiteX4-187" fmla="*/ 5163405 w 6552793"/>
              <a:gd name="connsiteY4-188" fmla="*/ 168997 h 3275893"/>
              <a:gd name="connsiteX5-189" fmla="*/ 6012722 w 6552793"/>
              <a:gd name="connsiteY5-190" fmla="*/ 35533 h 3275893"/>
              <a:gd name="connsiteX6-191" fmla="*/ 6552793 w 6552793"/>
              <a:gd name="connsiteY6-192" fmla="*/ 575604 h 3275893"/>
              <a:gd name="connsiteX7-193" fmla="*/ 6552793 w 6552793"/>
              <a:gd name="connsiteY7-194" fmla="*/ 2735822 h 3275893"/>
              <a:gd name="connsiteX8-195" fmla="*/ 6012722 w 6552793"/>
              <a:gd name="connsiteY8-196" fmla="*/ 3275893 h 3275893"/>
              <a:gd name="connsiteX9-197" fmla="*/ 540136 w 6552793"/>
              <a:gd name="connsiteY9-198" fmla="*/ 3275893 h 3275893"/>
              <a:gd name="connsiteX10-199" fmla="*/ 65 w 6552793"/>
              <a:gd name="connsiteY10-200" fmla="*/ 2735822 h 3275893"/>
              <a:gd name="connsiteX11-201" fmla="*/ 292147 w 6552793"/>
              <a:gd name="connsiteY11-202" fmla="*/ 1166525 h 3275893"/>
              <a:gd name="connsiteX12" fmla="*/ 65 w 6552793"/>
              <a:gd name="connsiteY12" fmla="*/ 575604 h 3275893"/>
              <a:gd name="connsiteX0-203" fmla="*/ 53 w 6552781"/>
              <a:gd name="connsiteY0-204" fmla="*/ 575604 h 3275893"/>
              <a:gd name="connsiteX1-205" fmla="*/ 540124 w 6552781"/>
              <a:gd name="connsiteY1-206" fmla="*/ 35533 h 3275893"/>
              <a:gd name="connsiteX2-207" fmla="*/ 1979619 w 6552781"/>
              <a:gd name="connsiteY2-208" fmla="*/ 160685 h 3275893"/>
              <a:gd name="connsiteX3-209" fmla="*/ 3700353 w 6552781"/>
              <a:gd name="connsiteY3-210" fmla="*/ 2743 h 3275893"/>
              <a:gd name="connsiteX4-211" fmla="*/ 5163393 w 6552781"/>
              <a:gd name="connsiteY4-212" fmla="*/ 168997 h 3275893"/>
              <a:gd name="connsiteX5-213" fmla="*/ 6012710 w 6552781"/>
              <a:gd name="connsiteY5-214" fmla="*/ 35533 h 3275893"/>
              <a:gd name="connsiteX6-215" fmla="*/ 6552781 w 6552781"/>
              <a:gd name="connsiteY6-216" fmla="*/ 575604 h 3275893"/>
              <a:gd name="connsiteX7-217" fmla="*/ 6552781 w 6552781"/>
              <a:gd name="connsiteY7-218" fmla="*/ 2735822 h 3275893"/>
              <a:gd name="connsiteX8-219" fmla="*/ 6012710 w 6552781"/>
              <a:gd name="connsiteY8-220" fmla="*/ 3275893 h 3275893"/>
              <a:gd name="connsiteX9-221" fmla="*/ 540124 w 6552781"/>
              <a:gd name="connsiteY9-222" fmla="*/ 3275893 h 3275893"/>
              <a:gd name="connsiteX10-223" fmla="*/ 53 w 6552781"/>
              <a:gd name="connsiteY10-224" fmla="*/ 2735822 h 3275893"/>
              <a:gd name="connsiteX11-225" fmla="*/ 366949 w 6552781"/>
              <a:gd name="connsiteY11-226" fmla="*/ 1465783 h 3275893"/>
              <a:gd name="connsiteX12-227" fmla="*/ 53 w 6552781"/>
              <a:gd name="connsiteY12-228" fmla="*/ 575604 h 3275893"/>
              <a:gd name="connsiteX0-229" fmla="*/ 53 w 6552781"/>
              <a:gd name="connsiteY0-230" fmla="*/ 575604 h 3275893"/>
              <a:gd name="connsiteX1-231" fmla="*/ 540124 w 6552781"/>
              <a:gd name="connsiteY1-232" fmla="*/ 35533 h 3275893"/>
              <a:gd name="connsiteX2-233" fmla="*/ 1979619 w 6552781"/>
              <a:gd name="connsiteY2-234" fmla="*/ 160685 h 3275893"/>
              <a:gd name="connsiteX3-235" fmla="*/ 3700353 w 6552781"/>
              <a:gd name="connsiteY3-236" fmla="*/ 2743 h 3275893"/>
              <a:gd name="connsiteX4-237" fmla="*/ 5163393 w 6552781"/>
              <a:gd name="connsiteY4-238" fmla="*/ 168997 h 3275893"/>
              <a:gd name="connsiteX5-239" fmla="*/ 6012710 w 6552781"/>
              <a:gd name="connsiteY5-240" fmla="*/ 35533 h 3275893"/>
              <a:gd name="connsiteX6-241" fmla="*/ 6552781 w 6552781"/>
              <a:gd name="connsiteY6-242" fmla="*/ 575604 h 3275893"/>
              <a:gd name="connsiteX7-243" fmla="*/ 6552781 w 6552781"/>
              <a:gd name="connsiteY7-244" fmla="*/ 2735822 h 3275893"/>
              <a:gd name="connsiteX8-245" fmla="*/ 6012710 w 6552781"/>
              <a:gd name="connsiteY8-246" fmla="*/ 3275893 h 3275893"/>
              <a:gd name="connsiteX9-247" fmla="*/ 540124 w 6552781"/>
              <a:gd name="connsiteY9-248" fmla="*/ 3275893 h 3275893"/>
              <a:gd name="connsiteX10-249" fmla="*/ 53 w 6552781"/>
              <a:gd name="connsiteY10-250" fmla="*/ 2735822 h 3275893"/>
              <a:gd name="connsiteX11-251" fmla="*/ 366949 w 6552781"/>
              <a:gd name="connsiteY11-252" fmla="*/ 1465783 h 3275893"/>
              <a:gd name="connsiteX12-253" fmla="*/ 53 w 6552781"/>
              <a:gd name="connsiteY12-254" fmla="*/ 575604 h 3275893"/>
              <a:gd name="connsiteX0-255" fmla="*/ 61 w 6552789"/>
              <a:gd name="connsiteY0-256" fmla="*/ 575604 h 3275893"/>
              <a:gd name="connsiteX1-257" fmla="*/ 540132 w 6552789"/>
              <a:gd name="connsiteY1-258" fmla="*/ 35533 h 3275893"/>
              <a:gd name="connsiteX2-259" fmla="*/ 1979627 w 6552789"/>
              <a:gd name="connsiteY2-260" fmla="*/ 160685 h 3275893"/>
              <a:gd name="connsiteX3-261" fmla="*/ 3700361 w 6552789"/>
              <a:gd name="connsiteY3-262" fmla="*/ 2743 h 3275893"/>
              <a:gd name="connsiteX4-263" fmla="*/ 5163401 w 6552789"/>
              <a:gd name="connsiteY4-264" fmla="*/ 168997 h 3275893"/>
              <a:gd name="connsiteX5-265" fmla="*/ 6012718 w 6552789"/>
              <a:gd name="connsiteY5-266" fmla="*/ 35533 h 3275893"/>
              <a:gd name="connsiteX6-267" fmla="*/ 6552789 w 6552789"/>
              <a:gd name="connsiteY6-268" fmla="*/ 575604 h 3275893"/>
              <a:gd name="connsiteX7-269" fmla="*/ 6552789 w 6552789"/>
              <a:gd name="connsiteY7-270" fmla="*/ 2735822 h 3275893"/>
              <a:gd name="connsiteX8-271" fmla="*/ 6012718 w 6552789"/>
              <a:gd name="connsiteY8-272" fmla="*/ 3275893 h 3275893"/>
              <a:gd name="connsiteX9-273" fmla="*/ 540132 w 6552789"/>
              <a:gd name="connsiteY9-274" fmla="*/ 3275893 h 3275893"/>
              <a:gd name="connsiteX10-275" fmla="*/ 61 w 6552789"/>
              <a:gd name="connsiteY10-276" fmla="*/ 2735822 h 3275893"/>
              <a:gd name="connsiteX11-277" fmla="*/ 366957 w 6552789"/>
              <a:gd name="connsiteY11-278" fmla="*/ 1465783 h 3275893"/>
              <a:gd name="connsiteX12-279" fmla="*/ 61 w 6552789"/>
              <a:gd name="connsiteY12-280" fmla="*/ 575604 h 3275893"/>
              <a:gd name="connsiteX0-281" fmla="*/ 61 w 6552789"/>
              <a:gd name="connsiteY0-282" fmla="*/ 575604 h 3275893"/>
              <a:gd name="connsiteX1-283" fmla="*/ 540132 w 6552789"/>
              <a:gd name="connsiteY1-284" fmla="*/ 35533 h 3275893"/>
              <a:gd name="connsiteX2-285" fmla="*/ 1979627 w 6552789"/>
              <a:gd name="connsiteY2-286" fmla="*/ 160685 h 3275893"/>
              <a:gd name="connsiteX3-287" fmla="*/ 3700361 w 6552789"/>
              <a:gd name="connsiteY3-288" fmla="*/ 2743 h 3275893"/>
              <a:gd name="connsiteX4-289" fmla="*/ 5163401 w 6552789"/>
              <a:gd name="connsiteY4-290" fmla="*/ 168997 h 3275893"/>
              <a:gd name="connsiteX5-291" fmla="*/ 6012718 w 6552789"/>
              <a:gd name="connsiteY5-292" fmla="*/ 35533 h 3275893"/>
              <a:gd name="connsiteX6-293" fmla="*/ 6552789 w 6552789"/>
              <a:gd name="connsiteY6-294" fmla="*/ 575604 h 3275893"/>
              <a:gd name="connsiteX7-295" fmla="*/ 6552789 w 6552789"/>
              <a:gd name="connsiteY7-296" fmla="*/ 2735822 h 3275893"/>
              <a:gd name="connsiteX8-297" fmla="*/ 6012718 w 6552789"/>
              <a:gd name="connsiteY8-298" fmla="*/ 3275893 h 3275893"/>
              <a:gd name="connsiteX9-299" fmla="*/ 540132 w 6552789"/>
              <a:gd name="connsiteY9-300" fmla="*/ 3117951 h 3275893"/>
              <a:gd name="connsiteX10-301" fmla="*/ 61 w 6552789"/>
              <a:gd name="connsiteY10-302" fmla="*/ 2735822 h 3275893"/>
              <a:gd name="connsiteX11-303" fmla="*/ 366957 w 6552789"/>
              <a:gd name="connsiteY11-304" fmla="*/ 1465783 h 3275893"/>
              <a:gd name="connsiteX12-305" fmla="*/ 61 w 6552789"/>
              <a:gd name="connsiteY12-306" fmla="*/ 575604 h 3275893"/>
              <a:gd name="connsiteX0-307" fmla="*/ 61 w 6552789"/>
              <a:gd name="connsiteY0-308" fmla="*/ 575604 h 3275893"/>
              <a:gd name="connsiteX1-309" fmla="*/ 540132 w 6552789"/>
              <a:gd name="connsiteY1-310" fmla="*/ 35533 h 3275893"/>
              <a:gd name="connsiteX2-311" fmla="*/ 1979627 w 6552789"/>
              <a:gd name="connsiteY2-312" fmla="*/ 160685 h 3275893"/>
              <a:gd name="connsiteX3-313" fmla="*/ 3700361 w 6552789"/>
              <a:gd name="connsiteY3-314" fmla="*/ 2743 h 3275893"/>
              <a:gd name="connsiteX4-315" fmla="*/ 5163401 w 6552789"/>
              <a:gd name="connsiteY4-316" fmla="*/ 168997 h 3275893"/>
              <a:gd name="connsiteX5-317" fmla="*/ 6012718 w 6552789"/>
              <a:gd name="connsiteY5-318" fmla="*/ 35533 h 3275893"/>
              <a:gd name="connsiteX6-319" fmla="*/ 6552789 w 6552789"/>
              <a:gd name="connsiteY6-320" fmla="*/ 575604 h 3275893"/>
              <a:gd name="connsiteX7-321" fmla="*/ 6552789 w 6552789"/>
              <a:gd name="connsiteY7-322" fmla="*/ 2735822 h 3275893"/>
              <a:gd name="connsiteX8-323" fmla="*/ 6012718 w 6552789"/>
              <a:gd name="connsiteY8-324" fmla="*/ 3275893 h 3275893"/>
              <a:gd name="connsiteX9-325" fmla="*/ 1056915 w 6552789"/>
              <a:gd name="connsiteY9-326" fmla="*/ 3011951 h 3275893"/>
              <a:gd name="connsiteX10-327" fmla="*/ 540132 w 6552789"/>
              <a:gd name="connsiteY10-328" fmla="*/ 3117951 h 3275893"/>
              <a:gd name="connsiteX11-329" fmla="*/ 61 w 6552789"/>
              <a:gd name="connsiteY11-330" fmla="*/ 2735822 h 3275893"/>
              <a:gd name="connsiteX12-331" fmla="*/ 366957 w 6552789"/>
              <a:gd name="connsiteY12-332" fmla="*/ 1465783 h 3275893"/>
              <a:gd name="connsiteX13" fmla="*/ 61 w 6552789"/>
              <a:gd name="connsiteY13" fmla="*/ 575604 h 3275893"/>
              <a:gd name="connsiteX0-333" fmla="*/ 61 w 6552789"/>
              <a:gd name="connsiteY0-334" fmla="*/ 575604 h 3275893"/>
              <a:gd name="connsiteX1-335" fmla="*/ 540132 w 6552789"/>
              <a:gd name="connsiteY1-336" fmla="*/ 35533 h 3275893"/>
              <a:gd name="connsiteX2-337" fmla="*/ 1979627 w 6552789"/>
              <a:gd name="connsiteY2-338" fmla="*/ 160685 h 3275893"/>
              <a:gd name="connsiteX3-339" fmla="*/ 3700361 w 6552789"/>
              <a:gd name="connsiteY3-340" fmla="*/ 2743 h 3275893"/>
              <a:gd name="connsiteX4-341" fmla="*/ 5163401 w 6552789"/>
              <a:gd name="connsiteY4-342" fmla="*/ 168997 h 3275893"/>
              <a:gd name="connsiteX5-343" fmla="*/ 6012718 w 6552789"/>
              <a:gd name="connsiteY5-344" fmla="*/ 35533 h 3275893"/>
              <a:gd name="connsiteX6-345" fmla="*/ 6552789 w 6552789"/>
              <a:gd name="connsiteY6-346" fmla="*/ 575604 h 3275893"/>
              <a:gd name="connsiteX7-347" fmla="*/ 6552789 w 6552789"/>
              <a:gd name="connsiteY7-348" fmla="*/ 2735822 h 3275893"/>
              <a:gd name="connsiteX8-349" fmla="*/ 6012718 w 6552789"/>
              <a:gd name="connsiteY8-350" fmla="*/ 3275893 h 3275893"/>
              <a:gd name="connsiteX9-351" fmla="*/ 1056915 w 6552789"/>
              <a:gd name="connsiteY9-352" fmla="*/ 3011951 h 3275893"/>
              <a:gd name="connsiteX10-353" fmla="*/ 540132 w 6552789"/>
              <a:gd name="connsiteY10-354" fmla="*/ 3117951 h 3275893"/>
              <a:gd name="connsiteX11-355" fmla="*/ 61 w 6552789"/>
              <a:gd name="connsiteY11-356" fmla="*/ 2735822 h 3275893"/>
              <a:gd name="connsiteX12-357" fmla="*/ 366957 w 6552789"/>
              <a:gd name="connsiteY12-358" fmla="*/ 1465783 h 3275893"/>
              <a:gd name="connsiteX13-359" fmla="*/ 61 w 6552789"/>
              <a:gd name="connsiteY13-360" fmla="*/ 575604 h 3275893"/>
              <a:gd name="connsiteX0-361" fmla="*/ 61 w 6552789"/>
              <a:gd name="connsiteY0-362" fmla="*/ 575604 h 3275893"/>
              <a:gd name="connsiteX1-363" fmla="*/ 540132 w 6552789"/>
              <a:gd name="connsiteY1-364" fmla="*/ 35533 h 3275893"/>
              <a:gd name="connsiteX2-365" fmla="*/ 1979627 w 6552789"/>
              <a:gd name="connsiteY2-366" fmla="*/ 160685 h 3275893"/>
              <a:gd name="connsiteX3-367" fmla="*/ 3700361 w 6552789"/>
              <a:gd name="connsiteY3-368" fmla="*/ 2743 h 3275893"/>
              <a:gd name="connsiteX4-369" fmla="*/ 5163401 w 6552789"/>
              <a:gd name="connsiteY4-370" fmla="*/ 168997 h 3275893"/>
              <a:gd name="connsiteX5-371" fmla="*/ 6012718 w 6552789"/>
              <a:gd name="connsiteY5-372" fmla="*/ 35533 h 3275893"/>
              <a:gd name="connsiteX6-373" fmla="*/ 6552789 w 6552789"/>
              <a:gd name="connsiteY6-374" fmla="*/ 575604 h 3275893"/>
              <a:gd name="connsiteX7-375" fmla="*/ 6552789 w 6552789"/>
              <a:gd name="connsiteY7-376" fmla="*/ 2735822 h 3275893"/>
              <a:gd name="connsiteX8-377" fmla="*/ 6012718 w 6552789"/>
              <a:gd name="connsiteY8-378" fmla="*/ 3275893 h 3275893"/>
              <a:gd name="connsiteX9-379" fmla="*/ 1056915 w 6552789"/>
              <a:gd name="connsiteY9-380" fmla="*/ 3011951 h 3275893"/>
              <a:gd name="connsiteX10-381" fmla="*/ 548445 w 6552789"/>
              <a:gd name="connsiteY10-382" fmla="*/ 3192765 h 3275893"/>
              <a:gd name="connsiteX11-383" fmla="*/ 61 w 6552789"/>
              <a:gd name="connsiteY11-384" fmla="*/ 2735822 h 3275893"/>
              <a:gd name="connsiteX12-385" fmla="*/ 366957 w 6552789"/>
              <a:gd name="connsiteY12-386" fmla="*/ 1465783 h 3275893"/>
              <a:gd name="connsiteX13-387" fmla="*/ 61 w 6552789"/>
              <a:gd name="connsiteY13-388" fmla="*/ 575604 h 3275893"/>
              <a:gd name="connsiteX0-389" fmla="*/ 61 w 6552789"/>
              <a:gd name="connsiteY0-390" fmla="*/ 575604 h 3275893"/>
              <a:gd name="connsiteX1-391" fmla="*/ 540132 w 6552789"/>
              <a:gd name="connsiteY1-392" fmla="*/ 35533 h 3275893"/>
              <a:gd name="connsiteX2-393" fmla="*/ 1979627 w 6552789"/>
              <a:gd name="connsiteY2-394" fmla="*/ 160685 h 3275893"/>
              <a:gd name="connsiteX3-395" fmla="*/ 3700361 w 6552789"/>
              <a:gd name="connsiteY3-396" fmla="*/ 2743 h 3275893"/>
              <a:gd name="connsiteX4-397" fmla="*/ 5163401 w 6552789"/>
              <a:gd name="connsiteY4-398" fmla="*/ 168997 h 3275893"/>
              <a:gd name="connsiteX5-399" fmla="*/ 6012718 w 6552789"/>
              <a:gd name="connsiteY5-400" fmla="*/ 35533 h 3275893"/>
              <a:gd name="connsiteX6-401" fmla="*/ 6552789 w 6552789"/>
              <a:gd name="connsiteY6-402" fmla="*/ 575604 h 3275893"/>
              <a:gd name="connsiteX7-403" fmla="*/ 6552789 w 6552789"/>
              <a:gd name="connsiteY7-404" fmla="*/ 2735822 h 3275893"/>
              <a:gd name="connsiteX8-405" fmla="*/ 6012718 w 6552789"/>
              <a:gd name="connsiteY8-406" fmla="*/ 3275893 h 3275893"/>
              <a:gd name="connsiteX9-407" fmla="*/ 1206544 w 6552789"/>
              <a:gd name="connsiteY9-408" fmla="*/ 3011951 h 3275893"/>
              <a:gd name="connsiteX10-409" fmla="*/ 548445 w 6552789"/>
              <a:gd name="connsiteY10-410" fmla="*/ 3192765 h 3275893"/>
              <a:gd name="connsiteX11-411" fmla="*/ 61 w 6552789"/>
              <a:gd name="connsiteY11-412" fmla="*/ 2735822 h 3275893"/>
              <a:gd name="connsiteX12-413" fmla="*/ 366957 w 6552789"/>
              <a:gd name="connsiteY12-414" fmla="*/ 1465783 h 3275893"/>
              <a:gd name="connsiteX13-415" fmla="*/ 61 w 6552789"/>
              <a:gd name="connsiteY13-416" fmla="*/ 575604 h 3275893"/>
              <a:gd name="connsiteX0-417" fmla="*/ 61 w 6552789"/>
              <a:gd name="connsiteY0-418" fmla="*/ 575604 h 3275893"/>
              <a:gd name="connsiteX1-419" fmla="*/ 540132 w 6552789"/>
              <a:gd name="connsiteY1-420" fmla="*/ 35533 h 3275893"/>
              <a:gd name="connsiteX2-421" fmla="*/ 1979627 w 6552789"/>
              <a:gd name="connsiteY2-422" fmla="*/ 160685 h 3275893"/>
              <a:gd name="connsiteX3-423" fmla="*/ 3700361 w 6552789"/>
              <a:gd name="connsiteY3-424" fmla="*/ 2743 h 3275893"/>
              <a:gd name="connsiteX4-425" fmla="*/ 5163401 w 6552789"/>
              <a:gd name="connsiteY4-426" fmla="*/ 168997 h 3275893"/>
              <a:gd name="connsiteX5-427" fmla="*/ 6012718 w 6552789"/>
              <a:gd name="connsiteY5-428" fmla="*/ 35533 h 3275893"/>
              <a:gd name="connsiteX6-429" fmla="*/ 6552789 w 6552789"/>
              <a:gd name="connsiteY6-430" fmla="*/ 575604 h 3275893"/>
              <a:gd name="connsiteX7-431" fmla="*/ 6552789 w 6552789"/>
              <a:gd name="connsiteY7-432" fmla="*/ 2735822 h 3275893"/>
              <a:gd name="connsiteX8-433" fmla="*/ 6012718 w 6552789"/>
              <a:gd name="connsiteY8-434" fmla="*/ 3275893 h 3275893"/>
              <a:gd name="connsiteX9-435" fmla="*/ 1206544 w 6552789"/>
              <a:gd name="connsiteY9-436" fmla="*/ 3011951 h 3275893"/>
              <a:gd name="connsiteX10-437" fmla="*/ 548445 w 6552789"/>
              <a:gd name="connsiteY10-438" fmla="*/ 3192765 h 3275893"/>
              <a:gd name="connsiteX11-439" fmla="*/ 61 w 6552789"/>
              <a:gd name="connsiteY11-440" fmla="*/ 2735822 h 3275893"/>
              <a:gd name="connsiteX12-441" fmla="*/ 366957 w 6552789"/>
              <a:gd name="connsiteY12-442" fmla="*/ 1465783 h 3275893"/>
              <a:gd name="connsiteX13-443" fmla="*/ 61 w 6552789"/>
              <a:gd name="connsiteY13-444" fmla="*/ 575604 h 3275893"/>
              <a:gd name="connsiteX0-445" fmla="*/ 61 w 6552789"/>
              <a:gd name="connsiteY0-446" fmla="*/ 575604 h 3290672"/>
              <a:gd name="connsiteX1-447" fmla="*/ 540132 w 6552789"/>
              <a:gd name="connsiteY1-448" fmla="*/ 35533 h 3290672"/>
              <a:gd name="connsiteX2-449" fmla="*/ 1979627 w 6552789"/>
              <a:gd name="connsiteY2-450" fmla="*/ 160685 h 3290672"/>
              <a:gd name="connsiteX3-451" fmla="*/ 3700361 w 6552789"/>
              <a:gd name="connsiteY3-452" fmla="*/ 2743 h 3290672"/>
              <a:gd name="connsiteX4-453" fmla="*/ 5163401 w 6552789"/>
              <a:gd name="connsiteY4-454" fmla="*/ 168997 h 3290672"/>
              <a:gd name="connsiteX5-455" fmla="*/ 6012718 w 6552789"/>
              <a:gd name="connsiteY5-456" fmla="*/ 35533 h 3290672"/>
              <a:gd name="connsiteX6-457" fmla="*/ 6552789 w 6552789"/>
              <a:gd name="connsiteY6-458" fmla="*/ 575604 h 3290672"/>
              <a:gd name="connsiteX7-459" fmla="*/ 6552789 w 6552789"/>
              <a:gd name="connsiteY7-460" fmla="*/ 2735822 h 3290672"/>
              <a:gd name="connsiteX8-461" fmla="*/ 6012718 w 6552789"/>
              <a:gd name="connsiteY8-462" fmla="*/ 3275893 h 3290672"/>
              <a:gd name="connsiteX9-463" fmla="*/ 2636333 w 6552789"/>
              <a:gd name="connsiteY9-464" fmla="*/ 3153267 h 3290672"/>
              <a:gd name="connsiteX10-465" fmla="*/ 1206544 w 6552789"/>
              <a:gd name="connsiteY10-466" fmla="*/ 3011951 h 3290672"/>
              <a:gd name="connsiteX11-467" fmla="*/ 548445 w 6552789"/>
              <a:gd name="connsiteY11-468" fmla="*/ 3192765 h 3290672"/>
              <a:gd name="connsiteX12-469" fmla="*/ 61 w 6552789"/>
              <a:gd name="connsiteY12-470" fmla="*/ 2735822 h 3290672"/>
              <a:gd name="connsiteX13-471" fmla="*/ 366957 w 6552789"/>
              <a:gd name="connsiteY13-472" fmla="*/ 1465783 h 3290672"/>
              <a:gd name="connsiteX14" fmla="*/ 61 w 6552789"/>
              <a:gd name="connsiteY14" fmla="*/ 575604 h 3290672"/>
              <a:gd name="connsiteX0-473" fmla="*/ 61 w 6552789"/>
              <a:gd name="connsiteY0-474" fmla="*/ 575604 h 3290672"/>
              <a:gd name="connsiteX1-475" fmla="*/ 540132 w 6552789"/>
              <a:gd name="connsiteY1-476" fmla="*/ 35533 h 3290672"/>
              <a:gd name="connsiteX2-477" fmla="*/ 1979627 w 6552789"/>
              <a:gd name="connsiteY2-478" fmla="*/ 160685 h 3290672"/>
              <a:gd name="connsiteX3-479" fmla="*/ 3700361 w 6552789"/>
              <a:gd name="connsiteY3-480" fmla="*/ 2743 h 3290672"/>
              <a:gd name="connsiteX4-481" fmla="*/ 5163401 w 6552789"/>
              <a:gd name="connsiteY4-482" fmla="*/ 168997 h 3290672"/>
              <a:gd name="connsiteX5-483" fmla="*/ 6012718 w 6552789"/>
              <a:gd name="connsiteY5-484" fmla="*/ 35533 h 3290672"/>
              <a:gd name="connsiteX6-485" fmla="*/ 6552789 w 6552789"/>
              <a:gd name="connsiteY6-486" fmla="*/ 575604 h 3290672"/>
              <a:gd name="connsiteX7-487" fmla="*/ 6552789 w 6552789"/>
              <a:gd name="connsiteY7-488" fmla="*/ 2735822 h 3290672"/>
              <a:gd name="connsiteX8-489" fmla="*/ 6012718 w 6552789"/>
              <a:gd name="connsiteY8-490" fmla="*/ 3275893 h 3290672"/>
              <a:gd name="connsiteX9-491" fmla="*/ 2636333 w 6552789"/>
              <a:gd name="connsiteY9-492" fmla="*/ 3153267 h 3290672"/>
              <a:gd name="connsiteX10-493" fmla="*/ 1356173 w 6552789"/>
              <a:gd name="connsiteY10-494" fmla="*/ 2970387 h 3290672"/>
              <a:gd name="connsiteX11-495" fmla="*/ 548445 w 6552789"/>
              <a:gd name="connsiteY11-496" fmla="*/ 3192765 h 3290672"/>
              <a:gd name="connsiteX12-497" fmla="*/ 61 w 6552789"/>
              <a:gd name="connsiteY12-498" fmla="*/ 2735822 h 3290672"/>
              <a:gd name="connsiteX13-499" fmla="*/ 366957 w 6552789"/>
              <a:gd name="connsiteY13-500" fmla="*/ 1465783 h 3290672"/>
              <a:gd name="connsiteX14-501" fmla="*/ 61 w 6552789"/>
              <a:gd name="connsiteY14-502" fmla="*/ 575604 h 3290672"/>
              <a:gd name="connsiteX0-503" fmla="*/ 61 w 6552789"/>
              <a:gd name="connsiteY0-504" fmla="*/ 575604 h 3290672"/>
              <a:gd name="connsiteX1-505" fmla="*/ 540132 w 6552789"/>
              <a:gd name="connsiteY1-506" fmla="*/ 35533 h 3290672"/>
              <a:gd name="connsiteX2-507" fmla="*/ 1979627 w 6552789"/>
              <a:gd name="connsiteY2-508" fmla="*/ 160685 h 3290672"/>
              <a:gd name="connsiteX3-509" fmla="*/ 3700361 w 6552789"/>
              <a:gd name="connsiteY3-510" fmla="*/ 2743 h 3290672"/>
              <a:gd name="connsiteX4-511" fmla="*/ 5163401 w 6552789"/>
              <a:gd name="connsiteY4-512" fmla="*/ 168997 h 3290672"/>
              <a:gd name="connsiteX5-513" fmla="*/ 6012718 w 6552789"/>
              <a:gd name="connsiteY5-514" fmla="*/ 35533 h 3290672"/>
              <a:gd name="connsiteX6-515" fmla="*/ 6552789 w 6552789"/>
              <a:gd name="connsiteY6-516" fmla="*/ 575604 h 3290672"/>
              <a:gd name="connsiteX7-517" fmla="*/ 6552789 w 6552789"/>
              <a:gd name="connsiteY7-518" fmla="*/ 2735822 h 3290672"/>
              <a:gd name="connsiteX8-519" fmla="*/ 6012718 w 6552789"/>
              <a:gd name="connsiteY8-520" fmla="*/ 3275893 h 3290672"/>
              <a:gd name="connsiteX9-521" fmla="*/ 2636333 w 6552789"/>
              <a:gd name="connsiteY9-522" fmla="*/ 3153267 h 3290672"/>
              <a:gd name="connsiteX10-523" fmla="*/ 1356173 w 6552789"/>
              <a:gd name="connsiteY10-524" fmla="*/ 2970387 h 3290672"/>
              <a:gd name="connsiteX11-525" fmla="*/ 548445 w 6552789"/>
              <a:gd name="connsiteY11-526" fmla="*/ 3192765 h 3290672"/>
              <a:gd name="connsiteX12-527" fmla="*/ 61 w 6552789"/>
              <a:gd name="connsiteY12-528" fmla="*/ 2735822 h 3290672"/>
              <a:gd name="connsiteX13-529" fmla="*/ 366957 w 6552789"/>
              <a:gd name="connsiteY13-530" fmla="*/ 1465783 h 3290672"/>
              <a:gd name="connsiteX14-531" fmla="*/ 61 w 6552789"/>
              <a:gd name="connsiteY14-532" fmla="*/ 575604 h 3290672"/>
              <a:gd name="connsiteX0-533" fmla="*/ 61 w 6552789"/>
              <a:gd name="connsiteY0-534" fmla="*/ 575604 h 3289345"/>
              <a:gd name="connsiteX1-535" fmla="*/ 540132 w 6552789"/>
              <a:gd name="connsiteY1-536" fmla="*/ 35533 h 3289345"/>
              <a:gd name="connsiteX2-537" fmla="*/ 1979627 w 6552789"/>
              <a:gd name="connsiteY2-538" fmla="*/ 160685 h 3289345"/>
              <a:gd name="connsiteX3-539" fmla="*/ 3700361 w 6552789"/>
              <a:gd name="connsiteY3-540" fmla="*/ 2743 h 3289345"/>
              <a:gd name="connsiteX4-541" fmla="*/ 5163401 w 6552789"/>
              <a:gd name="connsiteY4-542" fmla="*/ 168997 h 3289345"/>
              <a:gd name="connsiteX5-543" fmla="*/ 6012718 w 6552789"/>
              <a:gd name="connsiteY5-544" fmla="*/ 35533 h 3289345"/>
              <a:gd name="connsiteX6-545" fmla="*/ 6552789 w 6552789"/>
              <a:gd name="connsiteY6-546" fmla="*/ 575604 h 3289345"/>
              <a:gd name="connsiteX7-547" fmla="*/ 6552789 w 6552789"/>
              <a:gd name="connsiteY7-548" fmla="*/ 2735822 h 3289345"/>
              <a:gd name="connsiteX8-549" fmla="*/ 6012718 w 6552789"/>
              <a:gd name="connsiteY8-550" fmla="*/ 3275893 h 3289345"/>
              <a:gd name="connsiteX9-551" fmla="*/ 3567359 w 6552789"/>
              <a:gd name="connsiteY9-552" fmla="*/ 3028575 h 3289345"/>
              <a:gd name="connsiteX10-553" fmla="*/ 2636333 w 6552789"/>
              <a:gd name="connsiteY10-554" fmla="*/ 3153267 h 3289345"/>
              <a:gd name="connsiteX11-555" fmla="*/ 1356173 w 6552789"/>
              <a:gd name="connsiteY11-556" fmla="*/ 2970387 h 3289345"/>
              <a:gd name="connsiteX12-557" fmla="*/ 548445 w 6552789"/>
              <a:gd name="connsiteY12-558" fmla="*/ 3192765 h 3289345"/>
              <a:gd name="connsiteX13-559" fmla="*/ 61 w 6552789"/>
              <a:gd name="connsiteY13-560" fmla="*/ 2735822 h 3289345"/>
              <a:gd name="connsiteX14-561" fmla="*/ 366957 w 6552789"/>
              <a:gd name="connsiteY14-562" fmla="*/ 1465783 h 3289345"/>
              <a:gd name="connsiteX15" fmla="*/ 61 w 6552789"/>
              <a:gd name="connsiteY15" fmla="*/ 575604 h 3289345"/>
              <a:gd name="connsiteX0-563" fmla="*/ 61 w 6552789"/>
              <a:gd name="connsiteY0-564" fmla="*/ 575604 h 3289345"/>
              <a:gd name="connsiteX1-565" fmla="*/ 540132 w 6552789"/>
              <a:gd name="connsiteY1-566" fmla="*/ 35533 h 3289345"/>
              <a:gd name="connsiteX2-567" fmla="*/ 1979627 w 6552789"/>
              <a:gd name="connsiteY2-568" fmla="*/ 160685 h 3289345"/>
              <a:gd name="connsiteX3-569" fmla="*/ 3700361 w 6552789"/>
              <a:gd name="connsiteY3-570" fmla="*/ 2743 h 3289345"/>
              <a:gd name="connsiteX4-571" fmla="*/ 5163401 w 6552789"/>
              <a:gd name="connsiteY4-572" fmla="*/ 168997 h 3289345"/>
              <a:gd name="connsiteX5-573" fmla="*/ 6012718 w 6552789"/>
              <a:gd name="connsiteY5-574" fmla="*/ 35533 h 3289345"/>
              <a:gd name="connsiteX6-575" fmla="*/ 6552789 w 6552789"/>
              <a:gd name="connsiteY6-576" fmla="*/ 575604 h 3289345"/>
              <a:gd name="connsiteX7-577" fmla="*/ 6552789 w 6552789"/>
              <a:gd name="connsiteY7-578" fmla="*/ 2735822 h 3289345"/>
              <a:gd name="connsiteX8-579" fmla="*/ 6012718 w 6552789"/>
              <a:gd name="connsiteY8-580" fmla="*/ 3275893 h 3289345"/>
              <a:gd name="connsiteX9-581" fmla="*/ 3567359 w 6552789"/>
              <a:gd name="connsiteY9-582" fmla="*/ 3028575 h 3289345"/>
              <a:gd name="connsiteX10-583" fmla="*/ 2636333 w 6552789"/>
              <a:gd name="connsiteY10-584" fmla="*/ 3153267 h 3289345"/>
              <a:gd name="connsiteX11-585" fmla="*/ 1356173 w 6552789"/>
              <a:gd name="connsiteY11-586" fmla="*/ 2970387 h 3289345"/>
              <a:gd name="connsiteX12-587" fmla="*/ 548445 w 6552789"/>
              <a:gd name="connsiteY12-588" fmla="*/ 3192765 h 3289345"/>
              <a:gd name="connsiteX13-589" fmla="*/ 61 w 6552789"/>
              <a:gd name="connsiteY13-590" fmla="*/ 2735822 h 3289345"/>
              <a:gd name="connsiteX14-591" fmla="*/ 366957 w 6552789"/>
              <a:gd name="connsiteY14-592" fmla="*/ 1465783 h 3289345"/>
              <a:gd name="connsiteX15-593" fmla="*/ 61 w 6552789"/>
              <a:gd name="connsiteY15-594" fmla="*/ 575604 h 3289345"/>
              <a:gd name="connsiteX0-595" fmla="*/ 61 w 6552789"/>
              <a:gd name="connsiteY0-596" fmla="*/ 575604 h 3289345"/>
              <a:gd name="connsiteX1-597" fmla="*/ 540132 w 6552789"/>
              <a:gd name="connsiteY1-598" fmla="*/ 35533 h 3289345"/>
              <a:gd name="connsiteX2-599" fmla="*/ 1979627 w 6552789"/>
              <a:gd name="connsiteY2-600" fmla="*/ 160685 h 3289345"/>
              <a:gd name="connsiteX3-601" fmla="*/ 3700361 w 6552789"/>
              <a:gd name="connsiteY3-602" fmla="*/ 2743 h 3289345"/>
              <a:gd name="connsiteX4-603" fmla="*/ 5163401 w 6552789"/>
              <a:gd name="connsiteY4-604" fmla="*/ 168997 h 3289345"/>
              <a:gd name="connsiteX5-605" fmla="*/ 6012718 w 6552789"/>
              <a:gd name="connsiteY5-606" fmla="*/ 35533 h 3289345"/>
              <a:gd name="connsiteX6-607" fmla="*/ 6552789 w 6552789"/>
              <a:gd name="connsiteY6-608" fmla="*/ 575604 h 3289345"/>
              <a:gd name="connsiteX7-609" fmla="*/ 6552789 w 6552789"/>
              <a:gd name="connsiteY7-610" fmla="*/ 2735822 h 3289345"/>
              <a:gd name="connsiteX8-611" fmla="*/ 6012718 w 6552789"/>
              <a:gd name="connsiteY8-612" fmla="*/ 3275893 h 3289345"/>
              <a:gd name="connsiteX9-613" fmla="*/ 3567359 w 6552789"/>
              <a:gd name="connsiteY9-614" fmla="*/ 3028575 h 3289345"/>
              <a:gd name="connsiteX10-615" fmla="*/ 2636333 w 6552789"/>
              <a:gd name="connsiteY10-616" fmla="*/ 3153267 h 3289345"/>
              <a:gd name="connsiteX11-617" fmla="*/ 1356173 w 6552789"/>
              <a:gd name="connsiteY11-618" fmla="*/ 2970387 h 3289345"/>
              <a:gd name="connsiteX12-619" fmla="*/ 548445 w 6552789"/>
              <a:gd name="connsiteY12-620" fmla="*/ 3192765 h 3289345"/>
              <a:gd name="connsiteX13-621" fmla="*/ 61 w 6552789"/>
              <a:gd name="connsiteY13-622" fmla="*/ 2735822 h 3289345"/>
              <a:gd name="connsiteX14-623" fmla="*/ 366957 w 6552789"/>
              <a:gd name="connsiteY14-624" fmla="*/ 1465783 h 3289345"/>
              <a:gd name="connsiteX15-625" fmla="*/ 61 w 6552789"/>
              <a:gd name="connsiteY15-626" fmla="*/ 575604 h 3289345"/>
              <a:gd name="connsiteX0-627" fmla="*/ 61 w 6552789"/>
              <a:gd name="connsiteY0-628" fmla="*/ 575604 h 3289345"/>
              <a:gd name="connsiteX1-629" fmla="*/ 540132 w 6552789"/>
              <a:gd name="connsiteY1-630" fmla="*/ 35533 h 3289345"/>
              <a:gd name="connsiteX2-631" fmla="*/ 1979627 w 6552789"/>
              <a:gd name="connsiteY2-632" fmla="*/ 160685 h 3289345"/>
              <a:gd name="connsiteX3-633" fmla="*/ 3700361 w 6552789"/>
              <a:gd name="connsiteY3-634" fmla="*/ 2743 h 3289345"/>
              <a:gd name="connsiteX4-635" fmla="*/ 5163401 w 6552789"/>
              <a:gd name="connsiteY4-636" fmla="*/ 168997 h 3289345"/>
              <a:gd name="connsiteX5-637" fmla="*/ 6012718 w 6552789"/>
              <a:gd name="connsiteY5-638" fmla="*/ 35533 h 3289345"/>
              <a:gd name="connsiteX6-639" fmla="*/ 6552789 w 6552789"/>
              <a:gd name="connsiteY6-640" fmla="*/ 575604 h 3289345"/>
              <a:gd name="connsiteX7-641" fmla="*/ 6552789 w 6552789"/>
              <a:gd name="connsiteY7-642" fmla="*/ 2735822 h 3289345"/>
              <a:gd name="connsiteX8-643" fmla="*/ 6012718 w 6552789"/>
              <a:gd name="connsiteY8-644" fmla="*/ 3275893 h 3289345"/>
              <a:gd name="connsiteX9-645" fmla="*/ 3567359 w 6552789"/>
              <a:gd name="connsiteY9-646" fmla="*/ 3028575 h 3289345"/>
              <a:gd name="connsiteX10-647" fmla="*/ 2561518 w 6552789"/>
              <a:gd name="connsiteY10-648" fmla="*/ 3161580 h 3289345"/>
              <a:gd name="connsiteX11-649" fmla="*/ 1356173 w 6552789"/>
              <a:gd name="connsiteY11-650" fmla="*/ 2970387 h 3289345"/>
              <a:gd name="connsiteX12-651" fmla="*/ 548445 w 6552789"/>
              <a:gd name="connsiteY12-652" fmla="*/ 3192765 h 3289345"/>
              <a:gd name="connsiteX13-653" fmla="*/ 61 w 6552789"/>
              <a:gd name="connsiteY13-654" fmla="*/ 2735822 h 3289345"/>
              <a:gd name="connsiteX14-655" fmla="*/ 366957 w 6552789"/>
              <a:gd name="connsiteY14-656" fmla="*/ 1465783 h 3289345"/>
              <a:gd name="connsiteX15-657" fmla="*/ 61 w 6552789"/>
              <a:gd name="connsiteY15-658" fmla="*/ 575604 h 3289345"/>
              <a:gd name="connsiteX0-659" fmla="*/ 61 w 6552789"/>
              <a:gd name="connsiteY0-660" fmla="*/ 575604 h 3289345"/>
              <a:gd name="connsiteX1-661" fmla="*/ 540132 w 6552789"/>
              <a:gd name="connsiteY1-662" fmla="*/ 35533 h 3289345"/>
              <a:gd name="connsiteX2-663" fmla="*/ 1979627 w 6552789"/>
              <a:gd name="connsiteY2-664" fmla="*/ 160685 h 3289345"/>
              <a:gd name="connsiteX3-665" fmla="*/ 3700361 w 6552789"/>
              <a:gd name="connsiteY3-666" fmla="*/ 2743 h 3289345"/>
              <a:gd name="connsiteX4-667" fmla="*/ 5163401 w 6552789"/>
              <a:gd name="connsiteY4-668" fmla="*/ 168997 h 3289345"/>
              <a:gd name="connsiteX5-669" fmla="*/ 6012718 w 6552789"/>
              <a:gd name="connsiteY5-670" fmla="*/ 35533 h 3289345"/>
              <a:gd name="connsiteX6-671" fmla="*/ 6552789 w 6552789"/>
              <a:gd name="connsiteY6-672" fmla="*/ 575604 h 3289345"/>
              <a:gd name="connsiteX7-673" fmla="*/ 6552789 w 6552789"/>
              <a:gd name="connsiteY7-674" fmla="*/ 2735822 h 3289345"/>
              <a:gd name="connsiteX8-675" fmla="*/ 6012718 w 6552789"/>
              <a:gd name="connsiteY8-676" fmla="*/ 3275893 h 3289345"/>
              <a:gd name="connsiteX9-677" fmla="*/ 3567359 w 6552789"/>
              <a:gd name="connsiteY9-678" fmla="*/ 3028575 h 3289345"/>
              <a:gd name="connsiteX10-679" fmla="*/ 2561518 w 6552789"/>
              <a:gd name="connsiteY10-680" fmla="*/ 3161580 h 3289345"/>
              <a:gd name="connsiteX11-681" fmla="*/ 1356173 w 6552789"/>
              <a:gd name="connsiteY11-682" fmla="*/ 2970387 h 3289345"/>
              <a:gd name="connsiteX12-683" fmla="*/ 548445 w 6552789"/>
              <a:gd name="connsiteY12-684" fmla="*/ 3192765 h 3289345"/>
              <a:gd name="connsiteX13-685" fmla="*/ 61 w 6552789"/>
              <a:gd name="connsiteY13-686" fmla="*/ 2735822 h 3289345"/>
              <a:gd name="connsiteX14-687" fmla="*/ 366957 w 6552789"/>
              <a:gd name="connsiteY14-688" fmla="*/ 1465783 h 3289345"/>
              <a:gd name="connsiteX15-689" fmla="*/ 61 w 6552789"/>
              <a:gd name="connsiteY15-690" fmla="*/ 575604 h 3289345"/>
              <a:gd name="connsiteX0-691" fmla="*/ 61 w 6552789"/>
              <a:gd name="connsiteY0-692" fmla="*/ 575604 h 3289045"/>
              <a:gd name="connsiteX1-693" fmla="*/ 540132 w 6552789"/>
              <a:gd name="connsiteY1-694" fmla="*/ 35533 h 3289045"/>
              <a:gd name="connsiteX2-695" fmla="*/ 1979627 w 6552789"/>
              <a:gd name="connsiteY2-696" fmla="*/ 160685 h 3289045"/>
              <a:gd name="connsiteX3-697" fmla="*/ 3700361 w 6552789"/>
              <a:gd name="connsiteY3-698" fmla="*/ 2743 h 3289045"/>
              <a:gd name="connsiteX4-699" fmla="*/ 5163401 w 6552789"/>
              <a:gd name="connsiteY4-700" fmla="*/ 168997 h 3289045"/>
              <a:gd name="connsiteX5-701" fmla="*/ 6012718 w 6552789"/>
              <a:gd name="connsiteY5-702" fmla="*/ 35533 h 3289045"/>
              <a:gd name="connsiteX6-703" fmla="*/ 6552789 w 6552789"/>
              <a:gd name="connsiteY6-704" fmla="*/ 575604 h 3289045"/>
              <a:gd name="connsiteX7-705" fmla="*/ 6552789 w 6552789"/>
              <a:gd name="connsiteY7-706" fmla="*/ 2735822 h 3289045"/>
              <a:gd name="connsiteX8-707" fmla="*/ 6012718 w 6552789"/>
              <a:gd name="connsiteY8-708" fmla="*/ 3275893 h 3289045"/>
              <a:gd name="connsiteX9-709" fmla="*/ 3633861 w 6552789"/>
              <a:gd name="connsiteY9-710" fmla="*/ 3020263 h 3289045"/>
              <a:gd name="connsiteX10-711" fmla="*/ 2561518 w 6552789"/>
              <a:gd name="connsiteY10-712" fmla="*/ 3161580 h 3289045"/>
              <a:gd name="connsiteX11-713" fmla="*/ 1356173 w 6552789"/>
              <a:gd name="connsiteY11-714" fmla="*/ 2970387 h 3289045"/>
              <a:gd name="connsiteX12-715" fmla="*/ 548445 w 6552789"/>
              <a:gd name="connsiteY12-716" fmla="*/ 3192765 h 3289045"/>
              <a:gd name="connsiteX13-717" fmla="*/ 61 w 6552789"/>
              <a:gd name="connsiteY13-718" fmla="*/ 2735822 h 3289045"/>
              <a:gd name="connsiteX14-719" fmla="*/ 366957 w 6552789"/>
              <a:gd name="connsiteY14-720" fmla="*/ 1465783 h 3289045"/>
              <a:gd name="connsiteX15-721" fmla="*/ 61 w 6552789"/>
              <a:gd name="connsiteY15-722" fmla="*/ 575604 h 3289045"/>
              <a:gd name="connsiteX0-723" fmla="*/ 61 w 6552789"/>
              <a:gd name="connsiteY0-724" fmla="*/ 575604 h 3309213"/>
              <a:gd name="connsiteX1-725" fmla="*/ 540132 w 6552789"/>
              <a:gd name="connsiteY1-726" fmla="*/ 35533 h 3309213"/>
              <a:gd name="connsiteX2-727" fmla="*/ 1979627 w 6552789"/>
              <a:gd name="connsiteY2-728" fmla="*/ 160685 h 3309213"/>
              <a:gd name="connsiteX3-729" fmla="*/ 3700361 w 6552789"/>
              <a:gd name="connsiteY3-730" fmla="*/ 2743 h 3309213"/>
              <a:gd name="connsiteX4-731" fmla="*/ 5163401 w 6552789"/>
              <a:gd name="connsiteY4-732" fmla="*/ 168997 h 3309213"/>
              <a:gd name="connsiteX5-733" fmla="*/ 6012718 w 6552789"/>
              <a:gd name="connsiteY5-734" fmla="*/ 35533 h 3309213"/>
              <a:gd name="connsiteX6-735" fmla="*/ 6552789 w 6552789"/>
              <a:gd name="connsiteY6-736" fmla="*/ 575604 h 3309213"/>
              <a:gd name="connsiteX7-737" fmla="*/ 6552789 w 6552789"/>
              <a:gd name="connsiteY7-738" fmla="*/ 2735822 h 3309213"/>
              <a:gd name="connsiteX8-739" fmla="*/ 6012718 w 6552789"/>
              <a:gd name="connsiteY8-740" fmla="*/ 3275893 h 3309213"/>
              <a:gd name="connsiteX9-741" fmla="*/ 4947271 w 6552789"/>
              <a:gd name="connsiteY9-742" fmla="*/ 3236394 h 3309213"/>
              <a:gd name="connsiteX10-743" fmla="*/ 3633861 w 6552789"/>
              <a:gd name="connsiteY10-744" fmla="*/ 3020263 h 3309213"/>
              <a:gd name="connsiteX11-745" fmla="*/ 2561518 w 6552789"/>
              <a:gd name="connsiteY11-746" fmla="*/ 3161580 h 3309213"/>
              <a:gd name="connsiteX12-747" fmla="*/ 1356173 w 6552789"/>
              <a:gd name="connsiteY12-748" fmla="*/ 2970387 h 3309213"/>
              <a:gd name="connsiteX13-749" fmla="*/ 548445 w 6552789"/>
              <a:gd name="connsiteY13-750" fmla="*/ 3192765 h 3309213"/>
              <a:gd name="connsiteX14-751" fmla="*/ 61 w 6552789"/>
              <a:gd name="connsiteY14-752" fmla="*/ 2735822 h 3309213"/>
              <a:gd name="connsiteX15-753" fmla="*/ 366957 w 6552789"/>
              <a:gd name="connsiteY15-754" fmla="*/ 1465783 h 3309213"/>
              <a:gd name="connsiteX16" fmla="*/ 61 w 6552789"/>
              <a:gd name="connsiteY16" fmla="*/ 575604 h 3309213"/>
              <a:gd name="connsiteX0-755" fmla="*/ 61 w 6552789"/>
              <a:gd name="connsiteY0-756" fmla="*/ 575604 h 3309213"/>
              <a:gd name="connsiteX1-757" fmla="*/ 540132 w 6552789"/>
              <a:gd name="connsiteY1-758" fmla="*/ 35533 h 3309213"/>
              <a:gd name="connsiteX2-759" fmla="*/ 1979627 w 6552789"/>
              <a:gd name="connsiteY2-760" fmla="*/ 160685 h 3309213"/>
              <a:gd name="connsiteX3-761" fmla="*/ 3700361 w 6552789"/>
              <a:gd name="connsiteY3-762" fmla="*/ 2743 h 3309213"/>
              <a:gd name="connsiteX4-763" fmla="*/ 5163401 w 6552789"/>
              <a:gd name="connsiteY4-764" fmla="*/ 168997 h 3309213"/>
              <a:gd name="connsiteX5-765" fmla="*/ 6012718 w 6552789"/>
              <a:gd name="connsiteY5-766" fmla="*/ 35533 h 3309213"/>
              <a:gd name="connsiteX6-767" fmla="*/ 6552789 w 6552789"/>
              <a:gd name="connsiteY6-768" fmla="*/ 575604 h 3309213"/>
              <a:gd name="connsiteX7-769" fmla="*/ 6552789 w 6552789"/>
              <a:gd name="connsiteY7-770" fmla="*/ 2735822 h 3309213"/>
              <a:gd name="connsiteX8-771" fmla="*/ 6012718 w 6552789"/>
              <a:gd name="connsiteY8-772" fmla="*/ 3275893 h 3309213"/>
              <a:gd name="connsiteX9-773" fmla="*/ 4947271 w 6552789"/>
              <a:gd name="connsiteY9-774" fmla="*/ 3236394 h 3309213"/>
              <a:gd name="connsiteX10-775" fmla="*/ 4240690 w 6552789"/>
              <a:gd name="connsiteY10-776" fmla="*/ 3020263 h 3309213"/>
              <a:gd name="connsiteX11-777" fmla="*/ 2561518 w 6552789"/>
              <a:gd name="connsiteY11-778" fmla="*/ 3161580 h 3309213"/>
              <a:gd name="connsiteX12-779" fmla="*/ 1356173 w 6552789"/>
              <a:gd name="connsiteY12-780" fmla="*/ 2970387 h 3309213"/>
              <a:gd name="connsiteX13-781" fmla="*/ 548445 w 6552789"/>
              <a:gd name="connsiteY13-782" fmla="*/ 3192765 h 3309213"/>
              <a:gd name="connsiteX14-783" fmla="*/ 61 w 6552789"/>
              <a:gd name="connsiteY14-784" fmla="*/ 2735822 h 3309213"/>
              <a:gd name="connsiteX15-785" fmla="*/ 366957 w 6552789"/>
              <a:gd name="connsiteY15-786" fmla="*/ 1465783 h 3309213"/>
              <a:gd name="connsiteX16-787" fmla="*/ 61 w 6552789"/>
              <a:gd name="connsiteY16-788" fmla="*/ 575604 h 3309213"/>
              <a:gd name="connsiteX0-789" fmla="*/ 61 w 6552789"/>
              <a:gd name="connsiteY0-790" fmla="*/ 575604 h 3344633"/>
              <a:gd name="connsiteX1-791" fmla="*/ 540132 w 6552789"/>
              <a:gd name="connsiteY1-792" fmla="*/ 35533 h 3344633"/>
              <a:gd name="connsiteX2-793" fmla="*/ 1979627 w 6552789"/>
              <a:gd name="connsiteY2-794" fmla="*/ 160685 h 3344633"/>
              <a:gd name="connsiteX3-795" fmla="*/ 3700361 w 6552789"/>
              <a:gd name="connsiteY3-796" fmla="*/ 2743 h 3344633"/>
              <a:gd name="connsiteX4-797" fmla="*/ 5163401 w 6552789"/>
              <a:gd name="connsiteY4-798" fmla="*/ 168997 h 3344633"/>
              <a:gd name="connsiteX5-799" fmla="*/ 6012718 w 6552789"/>
              <a:gd name="connsiteY5-800" fmla="*/ 35533 h 3344633"/>
              <a:gd name="connsiteX6-801" fmla="*/ 6552789 w 6552789"/>
              <a:gd name="connsiteY6-802" fmla="*/ 575604 h 3344633"/>
              <a:gd name="connsiteX7-803" fmla="*/ 6552789 w 6552789"/>
              <a:gd name="connsiteY7-804" fmla="*/ 2735822 h 3344633"/>
              <a:gd name="connsiteX8-805" fmla="*/ 6012718 w 6552789"/>
              <a:gd name="connsiteY8-806" fmla="*/ 3275893 h 3344633"/>
              <a:gd name="connsiteX9-807" fmla="*/ 5437722 w 6552789"/>
              <a:gd name="connsiteY9-808" fmla="*/ 3319521 h 3344633"/>
              <a:gd name="connsiteX10-809" fmla="*/ 4240690 w 6552789"/>
              <a:gd name="connsiteY10-810" fmla="*/ 3020263 h 3344633"/>
              <a:gd name="connsiteX11-811" fmla="*/ 2561518 w 6552789"/>
              <a:gd name="connsiteY11-812" fmla="*/ 3161580 h 3344633"/>
              <a:gd name="connsiteX12-813" fmla="*/ 1356173 w 6552789"/>
              <a:gd name="connsiteY12-814" fmla="*/ 2970387 h 3344633"/>
              <a:gd name="connsiteX13-815" fmla="*/ 548445 w 6552789"/>
              <a:gd name="connsiteY13-816" fmla="*/ 3192765 h 3344633"/>
              <a:gd name="connsiteX14-817" fmla="*/ 61 w 6552789"/>
              <a:gd name="connsiteY14-818" fmla="*/ 2735822 h 3344633"/>
              <a:gd name="connsiteX15-819" fmla="*/ 366957 w 6552789"/>
              <a:gd name="connsiteY15-820" fmla="*/ 1465783 h 3344633"/>
              <a:gd name="connsiteX16-821" fmla="*/ 61 w 6552789"/>
              <a:gd name="connsiteY16-822" fmla="*/ 575604 h 3344633"/>
              <a:gd name="connsiteX0-823" fmla="*/ 61 w 6552789"/>
              <a:gd name="connsiteY0-824" fmla="*/ 575604 h 3281221"/>
              <a:gd name="connsiteX1-825" fmla="*/ 540132 w 6552789"/>
              <a:gd name="connsiteY1-826" fmla="*/ 35533 h 3281221"/>
              <a:gd name="connsiteX2-827" fmla="*/ 1979627 w 6552789"/>
              <a:gd name="connsiteY2-828" fmla="*/ 160685 h 3281221"/>
              <a:gd name="connsiteX3-829" fmla="*/ 3700361 w 6552789"/>
              <a:gd name="connsiteY3-830" fmla="*/ 2743 h 3281221"/>
              <a:gd name="connsiteX4-831" fmla="*/ 5163401 w 6552789"/>
              <a:gd name="connsiteY4-832" fmla="*/ 168997 h 3281221"/>
              <a:gd name="connsiteX5-833" fmla="*/ 6012718 w 6552789"/>
              <a:gd name="connsiteY5-834" fmla="*/ 35533 h 3281221"/>
              <a:gd name="connsiteX6-835" fmla="*/ 6552789 w 6552789"/>
              <a:gd name="connsiteY6-836" fmla="*/ 575604 h 3281221"/>
              <a:gd name="connsiteX7-837" fmla="*/ 6552789 w 6552789"/>
              <a:gd name="connsiteY7-838" fmla="*/ 2735822 h 3281221"/>
              <a:gd name="connsiteX8-839" fmla="*/ 6012718 w 6552789"/>
              <a:gd name="connsiteY8-840" fmla="*/ 3275893 h 3281221"/>
              <a:gd name="connsiteX9-841" fmla="*/ 4240690 w 6552789"/>
              <a:gd name="connsiteY9-842" fmla="*/ 3020263 h 3281221"/>
              <a:gd name="connsiteX10-843" fmla="*/ 2561518 w 6552789"/>
              <a:gd name="connsiteY10-844" fmla="*/ 3161580 h 3281221"/>
              <a:gd name="connsiteX11-845" fmla="*/ 1356173 w 6552789"/>
              <a:gd name="connsiteY11-846" fmla="*/ 2970387 h 3281221"/>
              <a:gd name="connsiteX12-847" fmla="*/ 548445 w 6552789"/>
              <a:gd name="connsiteY12-848" fmla="*/ 3192765 h 3281221"/>
              <a:gd name="connsiteX13-849" fmla="*/ 61 w 6552789"/>
              <a:gd name="connsiteY13-850" fmla="*/ 2735822 h 3281221"/>
              <a:gd name="connsiteX14-851" fmla="*/ 366957 w 6552789"/>
              <a:gd name="connsiteY14-852" fmla="*/ 1465783 h 3281221"/>
              <a:gd name="connsiteX15-853" fmla="*/ 61 w 6552789"/>
              <a:gd name="connsiteY15-854" fmla="*/ 575604 h 3281221"/>
              <a:gd name="connsiteX0-855" fmla="*/ 61 w 6552789"/>
              <a:gd name="connsiteY0-856" fmla="*/ 575604 h 3280715"/>
              <a:gd name="connsiteX1-857" fmla="*/ 540132 w 6552789"/>
              <a:gd name="connsiteY1-858" fmla="*/ 35533 h 3280715"/>
              <a:gd name="connsiteX2-859" fmla="*/ 1979627 w 6552789"/>
              <a:gd name="connsiteY2-860" fmla="*/ 160685 h 3280715"/>
              <a:gd name="connsiteX3-861" fmla="*/ 3700361 w 6552789"/>
              <a:gd name="connsiteY3-862" fmla="*/ 2743 h 3280715"/>
              <a:gd name="connsiteX4-863" fmla="*/ 5163401 w 6552789"/>
              <a:gd name="connsiteY4-864" fmla="*/ 168997 h 3280715"/>
              <a:gd name="connsiteX5-865" fmla="*/ 6012718 w 6552789"/>
              <a:gd name="connsiteY5-866" fmla="*/ 35533 h 3280715"/>
              <a:gd name="connsiteX6-867" fmla="*/ 6552789 w 6552789"/>
              <a:gd name="connsiteY6-868" fmla="*/ 575604 h 3280715"/>
              <a:gd name="connsiteX7-869" fmla="*/ 6552789 w 6552789"/>
              <a:gd name="connsiteY7-870" fmla="*/ 2735822 h 3280715"/>
              <a:gd name="connsiteX8-871" fmla="*/ 6012718 w 6552789"/>
              <a:gd name="connsiteY8-872" fmla="*/ 3275893 h 3280715"/>
              <a:gd name="connsiteX9-873" fmla="*/ 4614763 w 6552789"/>
              <a:gd name="connsiteY9-874" fmla="*/ 2987013 h 3280715"/>
              <a:gd name="connsiteX10-875" fmla="*/ 2561518 w 6552789"/>
              <a:gd name="connsiteY10-876" fmla="*/ 3161580 h 3280715"/>
              <a:gd name="connsiteX11-877" fmla="*/ 1356173 w 6552789"/>
              <a:gd name="connsiteY11-878" fmla="*/ 2970387 h 3280715"/>
              <a:gd name="connsiteX12-879" fmla="*/ 548445 w 6552789"/>
              <a:gd name="connsiteY12-880" fmla="*/ 3192765 h 3280715"/>
              <a:gd name="connsiteX13-881" fmla="*/ 61 w 6552789"/>
              <a:gd name="connsiteY13-882" fmla="*/ 2735822 h 3280715"/>
              <a:gd name="connsiteX14-883" fmla="*/ 366957 w 6552789"/>
              <a:gd name="connsiteY14-884" fmla="*/ 1465783 h 3280715"/>
              <a:gd name="connsiteX15-885" fmla="*/ 61 w 6552789"/>
              <a:gd name="connsiteY15-886" fmla="*/ 575604 h 3280715"/>
              <a:gd name="connsiteX0-887" fmla="*/ 61 w 6552789"/>
              <a:gd name="connsiteY0-888" fmla="*/ 575604 h 3280715"/>
              <a:gd name="connsiteX1-889" fmla="*/ 540132 w 6552789"/>
              <a:gd name="connsiteY1-890" fmla="*/ 35533 h 3280715"/>
              <a:gd name="connsiteX2-891" fmla="*/ 1979627 w 6552789"/>
              <a:gd name="connsiteY2-892" fmla="*/ 160685 h 3280715"/>
              <a:gd name="connsiteX3-893" fmla="*/ 3700361 w 6552789"/>
              <a:gd name="connsiteY3-894" fmla="*/ 2743 h 3280715"/>
              <a:gd name="connsiteX4-895" fmla="*/ 5163401 w 6552789"/>
              <a:gd name="connsiteY4-896" fmla="*/ 168997 h 3280715"/>
              <a:gd name="connsiteX5-897" fmla="*/ 6012718 w 6552789"/>
              <a:gd name="connsiteY5-898" fmla="*/ 35533 h 3280715"/>
              <a:gd name="connsiteX6-899" fmla="*/ 6552789 w 6552789"/>
              <a:gd name="connsiteY6-900" fmla="*/ 575604 h 3280715"/>
              <a:gd name="connsiteX7-901" fmla="*/ 6552789 w 6552789"/>
              <a:gd name="connsiteY7-902" fmla="*/ 2735822 h 3280715"/>
              <a:gd name="connsiteX8-903" fmla="*/ 6012718 w 6552789"/>
              <a:gd name="connsiteY8-904" fmla="*/ 3275893 h 3280715"/>
              <a:gd name="connsiteX9-905" fmla="*/ 4614763 w 6552789"/>
              <a:gd name="connsiteY9-906" fmla="*/ 2987013 h 3280715"/>
              <a:gd name="connsiteX10-907" fmla="*/ 3218223 w 6552789"/>
              <a:gd name="connsiteY10-908" fmla="*/ 3219769 h 3280715"/>
              <a:gd name="connsiteX11-909" fmla="*/ 1356173 w 6552789"/>
              <a:gd name="connsiteY11-910" fmla="*/ 2970387 h 3280715"/>
              <a:gd name="connsiteX12-911" fmla="*/ 548445 w 6552789"/>
              <a:gd name="connsiteY12-912" fmla="*/ 3192765 h 3280715"/>
              <a:gd name="connsiteX13-913" fmla="*/ 61 w 6552789"/>
              <a:gd name="connsiteY13-914" fmla="*/ 2735822 h 3280715"/>
              <a:gd name="connsiteX14-915" fmla="*/ 366957 w 6552789"/>
              <a:gd name="connsiteY14-916" fmla="*/ 1465783 h 3280715"/>
              <a:gd name="connsiteX15-917" fmla="*/ 61 w 6552789"/>
              <a:gd name="connsiteY15-918" fmla="*/ 575604 h 3280715"/>
              <a:gd name="connsiteX0-919" fmla="*/ 61 w 6552789"/>
              <a:gd name="connsiteY0-920" fmla="*/ 575604 h 3280715"/>
              <a:gd name="connsiteX1-921" fmla="*/ 540132 w 6552789"/>
              <a:gd name="connsiteY1-922" fmla="*/ 35533 h 3280715"/>
              <a:gd name="connsiteX2-923" fmla="*/ 1979627 w 6552789"/>
              <a:gd name="connsiteY2-924" fmla="*/ 160685 h 3280715"/>
              <a:gd name="connsiteX3-925" fmla="*/ 3700361 w 6552789"/>
              <a:gd name="connsiteY3-926" fmla="*/ 2743 h 3280715"/>
              <a:gd name="connsiteX4-927" fmla="*/ 5163401 w 6552789"/>
              <a:gd name="connsiteY4-928" fmla="*/ 168997 h 3280715"/>
              <a:gd name="connsiteX5-929" fmla="*/ 6012718 w 6552789"/>
              <a:gd name="connsiteY5-930" fmla="*/ 35533 h 3280715"/>
              <a:gd name="connsiteX6-931" fmla="*/ 6552789 w 6552789"/>
              <a:gd name="connsiteY6-932" fmla="*/ 575604 h 3280715"/>
              <a:gd name="connsiteX7-933" fmla="*/ 6552789 w 6552789"/>
              <a:gd name="connsiteY7-934" fmla="*/ 2735822 h 3280715"/>
              <a:gd name="connsiteX8-935" fmla="*/ 6012718 w 6552789"/>
              <a:gd name="connsiteY8-936" fmla="*/ 3275893 h 3280715"/>
              <a:gd name="connsiteX9-937" fmla="*/ 4614763 w 6552789"/>
              <a:gd name="connsiteY9-938" fmla="*/ 2987013 h 3280715"/>
              <a:gd name="connsiteX10-939" fmla="*/ 3218223 w 6552789"/>
              <a:gd name="connsiteY10-940" fmla="*/ 3219769 h 3280715"/>
              <a:gd name="connsiteX11-941" fmla="*/ 1356173 w 6552789"/>
              <a:gd name="connsiteY11-942" fmla="*/ 2970387 h 3280715"/>
              <a:gd name="connsiteX12-943" fmla="*/ 548445 w 6552789"/>
              <a:gd name="connsiteY12-944" fmla="*/ 3192765 h 3280715"/>
              <a:gd name="connsiteX13-945" fmla="*/ 61 w 6552789"/>
              <a:gd name="connsiteY13-946" fmla="*/ 2735822 h 3280715"/>
              <a:gd name="connsiteX14-947" fmla="*/ 366957 w 6552789"/>
              <a:gd name="connsiteY14-948" fmla="*/ 1465783 h 3280715"/>
              <a:gd name="connsiteX15-949" fmla="*/ 61 w 6552789"/>
              <a:gd name="connsiteY15-950" fmla="*/ 575604 h 3280715"/>
              <a:gd name="connsiteX0-951" fmla="*/ 61 w 6552789"/>
              <a:gd name="connsiteY0-952" fmla="*/ 575604 h 3280715"/>
              <a:gd name="connsiteX1-953" fmla="*/ 540132 w 6552789"/>
              <a:gd name="connsiteY1-954" fmla="*/ 35533 h 3280715"/>
              <a:gd name="connsiteX2-955" fmla="*/ 1979627 w 6552789"/>
              <a:gd name="connsiteY2-956" fmla="*/ 160685 h 3280715"/>
              <a:gd name="connsiteX3-957" fmla="*/ 3700361 w 6552789"/>
              <a:gd name="connsiteY3-958" fmla="*/ 2743 h 3280715"/>
              <a:gd name="connsiteX4-959" fmla="*/ 5163401 w 6552789"/>
              <a:gd name="connsiteY4-960" fmla="*/ 168997 h 3280715"/>
              <a:gd name="connsiteX5-961" fmla="*/ 6012718 w 6552789"/>
              <a:gd name="connsiteY5-962" fmla="*/ 35533 h 3280715"/>
              <a:gd name="connsiteX6-963" fmla="*/ 6552789 w 6552789"/>
              <a:gd name="connsiteY6-964" fmla="*/ 575604 h 3280715"/>
              <a:gd name="connsiteX7-965" fmla="*/ 6552789 w 6552789"/>
              <a:gd name="connsiteY7-966" fmla="*/ 2735822 h 3280715"/>
              <a:gd name="connsiteX8-967" fmla="*/ 6012718 w 6552789"/>
              <a:gd name="connsiteY8-968" fmla="*/ 3275893 h 3280715"/>
              <a:gd name="connsiteX9-969" fmla="*/ 4614763 w 6552789"/>
              <a:gd name="connsiteY9-970" fmla="*/ 2987013 h 3280715"/>
              <a:gd name="connsiteX10-971" fmla="*/ 3384478 w 6552789"/>
              <a:gd name="connsiteY10-972" fmla="*/ 3211456 h 3280715"/>
              <a:gd name="connsiteX11-973" fmla="*/ 1356173 w 6552789"/>
              <a:gd name="connsiteY11-974" fmla="*/ 2970387 h 3280715"/>
              <a:gd name="connsiteX12-975" fmla="*/ 548445 w 6552789"/>
              <a:gd name="connsiteY12-976" fmla="*/ 3192765 h 3280715"/>
              <a:gd name="connsiteX13-977" fmla="*/ 61 w 6552789"/>
              <a:gd name="connsiteY13-978" fmla="*/ 2735822 h 3280715"/>
              <a:gd name="connsiteX14-979" fmla="*/ 366957 w 6552789"/>
              <a:gd name="connsiteY14-980" fmla="*/ 1465783 h 3280715"/>
              <a:gd name="connsiteX15-981" fmla="*/ 61 w 6552789"/>
              <a:gd name="connsiteY15-982" fmla="*/ 575604 h 3280715"/>
              <a:gd name="connsiteX0-983" fmla="*/ 61 w 6552789"/>
              <a:gd name="connsiteY0-984" fmla="*/ 575604 h 3280715"/>
              <a:gd name="connsiteX1-985" fmla="*/ 540132 w 6552789"/>
              <a:gd name="connsiteY1-986" fmla="*/ 35533 h 3280715"/>
              <a:gd name="connsiteX2-987" fmla="*/ 1979627 w 6552789"/>
              <a:gd name="connsiteY2-988" fmla="*/ 160685 h 3280715"/>
              <a:gd name="connsiteX3-989" fmla="*/ 3700361 w 6552789"/>
              <a:gd name="connsiteY3-990" fmla="*/ 2743 h 3280715"/>
              <a:gd name="connsiteX4-991" fmla="*/ 5163401 w 6552789"/>
              <a:gd name="connsiteY4-992" fmla="*/ 168997 h 3280715"/>
              <a:gd name="connsiteX5-993" fmla="*/ 6012718 w 6552789"/>
              <a:gd name="connsiteY5-994" fmla="*/ 35533 h 3280715"/>
              <a:gd name="connsiteX6-995" fmla="*/ 6552789 w 6552789"/>
              <a:gd name="connsiteY6-996" fmla="*/ 575604 h 3280715"/>
              <a:gd name="connsiteX7-997" fmla="*/ 6552789 w 6552789"/>
              <a:gd name="connsiteY7-998" fmla="*/ 2735822 h 3280715"/>
              <a:gd name="connsiteX8-999" fmla="*/ 6012718 w 6552789"/>
              <a:gd name="connsiteY8-1000" fmla="*/ 3275893 h 3280715"/>
              <a:gd name="connsiteX9-1001" fmla="*/ 4614763 w 6552789"/>
              <a:gd name="connsiteY9-1002" fmla="*/ 2987013 h 3280715"/>
              <a:gd name="connsiteX10-1003" fmla="*/ 3384478 w 6552789"/>
              <a:gd name="connsiteY10-1004" fmla="*/ 3211456 h 3280715"/>
              <a:gd name="connsiteX11-1005" fmla="*/ 1879874 w 6552789"/>
              <a:gd name="connsiteY11-1006" fmla="*/ 2987012 h 3280715"/>
              <a:gd name="connsiteX12-1007" fmla="*/ 548445 w 6552789"/>
              <a:gd name="connsiteY12-1008" fmla="*/ 3192765 h 3280715"/>
              <a:gd name="connsiteX13-1009" fmla="*/ 61 w 6552789"/>
              <a:gd name="connsiteY13-1010" fmla="*/ 2735822 h 3280715"/>
              <a:gd name="connsiteX14-1011" fmla="*/ 366957 w 6552789"/>
              <a:gd name="connsiteY14-1012" fmla="*/ 1465783 h 3280715"/>
              <a:gd name="connsiteX15-1013" fmla="*/ 61 w 6552789"/>
              <a:gd name="connsiteY15-1014" fmla="*/ 575604 h 3280715"/>
              <a:gd name="connsiteX0-1015" fmla="*/ 61 w 6552789"/>
              <a:gd name="connsiteY0-1016" fmla="*/ 575604 h 3280956"/>
              <a:gd name="connsiteX1-1017" fmla="*/ 540132 w 6552789"/>
              <a:gd name="connsiteY1-1018" fmla="*/ 35533 h 3280956"/>
              <a:gd name="connsiteX2-1019" fmla="*/ 1979627 w 6552789"/>
              <a:gd name="connsiteY2-1020" fmla="*/ 160685 h 3280956"/>
              <a:gd name="connsiteX3-1021" fmla="*/ 3700361 w 6552789"/>
              <a:gd name="connsiteY3-1022" fmla="*/ 2743 h 3280956"/>
              <a:gd name="connsiteX4-1023" fmla="*/ 5163401 w 6552789"/>
              <a:gd name="connsiteY4-1024" fmla="*/ 168997 h 3280956"/>
              <a:gd name="connsiteX5-1025" fmla="*/ 6012718 w 6552789"/>
              <a:gd name="connsiteY5-1026" fmla="*/ 35533 h 3280956"/>
              <a:gd name="connsiteX6-1027" fmla="*/ 6552789 w 6552789"/>
              <a:gd name="connsiteY6-1028" fmla="*/ 575604 h 3280956"/>
              <a:gd name="connsiteX7-1029" fmla="*/ 6552789 w 6552789"/>
              <a:gd name="connsiteY7-1030" fmla="*/ 2735822 h 3280956"/>
              <a:gd name="connsiteX8-1031" fmla="*/ 6012718 w 6552789"/>
              <a:gd name="connsiteY8-1032" fmla="*/ 3275893 h 3280956"/>
              <a:gd name="connsiteX9-1033" fmla="*/ 4880771 w 6552789"/>
              <a:gd name="connsiteY9-1034" fmla="*/ 3003638 h 3280956"/>
              <a:gd name="connsiteX10-1035" fmla="*/ 3384478 w 6552789"/>
              <a:gd name="connsiteY10-1036" fmla="*/ 3211456 h 3280956"/>
              <a:gd name="connsiteX11-1037" fmla="*/ 1879874 w 6552789"/>
              <a:gd name="connsiteY11-1038" fmla="*/ 2987012 h 3280956"/>
              <a:gd name="connsiteX12-1039" fmla="*/ 548445 w 6552789"/>
              <a:gd name="connsiteY12-1040" fmla="*/ 3192765 h 3280956"/>
              <a:gd name="connsiteX13-1041" fmla="*/ 61 w 6552789"/>
              <a:gd name="connsiteY13-1042" fmla="*/ 2735822 h 3280956"/>
              <a:gd name="connsiteX14-1043" fmla="*/ 366957 w 6552789"/>
              <a:gd name="connsiteY14-1044" fmla="*/ 1465783 h 3280956"/>
              <a:gd name="connsiteX15-1045" fmla="*/ 61 w 6552789"/>
              <a:gd name="connsiteY15-1046" fmla="*/ 575604 h 3280956"/>
              <a:gd name="connsiteX0-1047" fmla="*/ 61 w 6552789"/>
              <a:gd name="connsiteY0-1048" fmla="*/ 575604 h 3280956"/>
              <a:gd name="connsiteX1-1049" fmla="*/ 540132 w 6552789"/>
              <a:gd name="connsiteY1-1050" fmla="*/ 35533 h 3280956"/>
              <a:gd name="connsiteX2-1051" fmla="*/ 1979627 w 6552789"/>
              <a:gd name="connsiteY2-1052" fmla="*/ 160685 h 3280956"/>
              <a:gd name="connsiteX3-1053" fmla="*/ 3700361 w 6552789"/>
              <a:gd name="connsiteY3-1054" fmla="*/ 2743 h 3280956"/>
              <a:gd name="connsiteX4-1055" fmla="*/ 5163401 w 6552789"/>
              <a:gd name="connsiteY4-1056" fmla="*/ 168997 h 3280956"/>
              <a:gd name="connsiteX5-1057" fmla="*/ 6012718 w 6552789"/>
              <a:gd name="connsiteY5-1058" fmla="*/ 35533 h 3280956"/>
              <a:gd name="connsiteX6-1059" fmla="*/ 6552789 w 6552789"/>
              <a:gd name="connsiteY6-1060" fmla="*/ 575604 h 3280956"/>
              <a:gd name="connsiteX7-1061" fmla="*/ 6552789 w 6552789"/>
              <a:gd name="connsiteY7-1062" fmla="*/ 2735822 h 3280956"/>
              <a:gd name="connsiteX8-1063" fmla="*/ 6012718 w 6552789"/>
              <a:gd name="connsiteY8-1064" fmla="*/ 3275893 h 3280956"/>
              <a:gd name="connsiteX9-1065" fmla="*/ 4880771 w 6552789"/>
              <a:gd name="connsiteY9-1066" fmla="*/ 3003638 h 3280956"/>
              <a:gd name="connsiteX10-1067" fmla="*/ 3384478 w 6552789"/>
              <a:gd name="connsiteY10-1068" fmla="*/ 3211456 h 3280956"/>
              <a:gd name="connsiteX11-1069" fmla="*/ 1879874 w 6552789"/>
              <a:gd name="connsiteY11-1070" fmla="*/ 2987012 h 3280956"/>
              <a:gd name="connsiteX12-1071" fmla="*/ 548445 w 6552789"/>
              <a:gd name="connsiteY12-1072" fmla="*/ 3192765 h 3280956"/>
              <a:gd name="connsiteX13-1073" fmla="*/ 61 w 6552789"/>
              <a:gd name="connsiteY13-1074" fmla="*/ 2735822 h 3280956"/>
              <a:gd name="connsiteX14-1075" fmla="*/ 366957 w 6552789"/>
              <a:gd name="connsiteY14-1076" fmla="*/ 1465783 h 3280956"/>
              <a:gd name="connsiteX15-1077" fmla="*/ 61 w 6552789"/>
              <a:gd name="connsiteY15-1078" fmla="*/ 575604 h 3280956"/>
              <a:gd name="connsiteX0-1079" fmla="*/ 61 w 6552789"/>
              <a:gd name="connsiteY0-1080" fmla="*/ 575604 h 3280956"/>
              <a:gd name="connsiteX1-1081" fmla="*/ 540132 w 6552789"/>
              <a:gd name="connsiteY1-1082" fmla="*/ 35533 h 3280956"/>
              <a:gd name="connsiteX2-1083" fmla="*/ 1979627 w 6552789"/>
              <a:gd name="connsiteY2-1084" fmla="*/ 160685 h 3280956"/>
              <a:gd name="connsiteX3-1085" fmla="*/ 3700361 w 6552789"/>
              <a:gd name="connsiteY3-1086" fmla="*/ 2743 h 3280956"/>
              <a:gd name="connsiteX4-1087" fmla="*/ 5163401 w 6552789"/>
              <a:gd name="connsiteY4-1088" fmla="*/ 168997 h 3280956"/>
              <a:gd name="connsiteX5-1089" fmla="*/ 6012718 w 6552789"/>
              <a:gd name="connsiteY5-1090" fmla="*/ 35533 h 3280956"/>
              <a:gd name="connsiteX6-1091" fmla="*/ 6552789 w 6552789"/>
              <a:gd name="connsiteY6-1092" fmla="*/ 575604 h 3280956"/>
              <a:gd name="connsiteX7-1093" fmla="*/ 6552789 w 6552789"/>
              <a:gd name="connsiteY7-1094" fmla="*/ 2735822 h 3280956"/>
              <a:gd name="connsiteX8-1095" fmla="*/ 6012718 w 6552789"/>
              <a:gd name="connsiteY8-1096" fmla="*/ 3275893 h 3280956"/>
              <a:gd name="connsiteX9-1097" fmla="*/ 4880771 w 6552789"/>
              <a:gd name="connsiteY9-1098" fmla="*/ 3003638 h 3280956"/>
              <a:gd name="connsiteX10-1099" fmla="*/ 3384478 w 6552789"/>
              <a:gd name="connsiteY10-1100" fmla="*/ 3211456 h 3280956"/>
              <a:gd name="connsiteX11-1101" fmla="*/ 1921437 w 6552789"/>
              <a:gd name="connsiteY11-1102" fmla="*/ 2962074 h 3280956"/>
              <a:gd name="connsiteX12-1103" fmla="*/ 548445 w 6552789"/>
              <a:gd name="connsiteY12-1104" fmla="*/ 3192765 h 3280956"/>
              <a:gd name="connsiteX13-1105" fmla="*/ 61 w 6552789"/>
              <a:gd name="connsiteY13-1106" fmla="*/ 2735822 h 3280956"/>
              <a:gd name="connsiteX14-1107" fmla="*/ 366957 w 6552789"/>
              <a:gd name="connsiteY14-1108" fmla="*/ 1465783 h 3280956"/>
              <a:gd name="connsiteX15-1109" fmla="*/ 61 w 6552789"/>
              <a:gd name="connsiteY15-1110" fmla="*/ 575604 h 3280956"/>
              <a:gd name="connsiteX0-1111" fmla="*/ 61 w 6552789"/>
              <a:gd name="connsiteY0-1112" fmla="*/ 575604 h 3240113"/>
              <a:gd name="connsiteX1-1113" fmla="*/ 540132 w 6552789"/>
              <a:gd name="connsiteY1-1114" fmla="*/ 35533 h 3240113"/>
              <a:gd name="connsiteX2-1115" fmla="*/ 1979627 w 6552789"/>
              <a:gd name="connsiteY2-1116" fmla="*/ 160685 h 3240113"/>
              <a:gd name="connsiteX3-1117" fmla="*/ 3700361 w 6552789"/>
              <a:gd name="connsiteY3-1118" fmla="*/ 2743 h 3240113"/>
              <a:gd name="connsiteX4-1119" fmla="*/ 5163401 w 6552789"/>
              <a:gd name="connsiteY4-1120" fmla="*/ 168997 h 3240113"/>
              <a:gd name="connsiteX5-1121" fmla="*/ 6012718 w 6552789"/>
              <a:gd name="connsiteY5-1122" fmla="*/ 35533 h 3240113"/>
              <a:gd name="connsiteX6-1123" fmla="*/ 6552789 w 6552789"/>
              <a:gd name="connsiteY6-1124" fmla="*/ 575604 h 3240113"/>
              <a:gd name="connsiteX7-1125" fmla="*/ 6552789 w 6552789"/>
              <a:gd name="connsiteY7-1126" fmla="*/ 2735822 h 3240113"/>
              <a:gd name="connsiteX8-1127" fmla="*/ 6054282 w 6552789"/>
              <a:gd name="connsiteY8-1128" fmla="*/ 3234330 h 3240113"/>
              <a:gd name="connsiteX9-1129" fmla="*/ 4880771 w 6552789"/>
              <a:gd name="connsiteY9-1130" fmla="*/ 3003638 h 3240113"/>
              <a:gd name="connsiteX10-1131" fmla="*/ 3384478 w 6552789"/>
              <a:gd name="connsiteY10-1132" fmla="*/ 3211456 h 3240113"/>
              <a:gd name="connsiteX11-1133" fmla="*/ 1921437 w 6552789"/>
              <a:gd name="connsiteY11-1134" fmla="*/ 2962074 h 3240113"/>
              <a:gd name="connsiteX12-1135" fmla="*/ 548445 w 6552789"/>
              <a:gd name="connsiteY12-1136" fmla="*/ 3192765 h 3240113"/>
              <a:gd name="connsiteX13-1137" fmla="*/ 61 w 6552789"/>
              <a:gd name="connsiteY13-1138" fmla="*/ 2735822 h 3240113"/>
              <a:gd name="connsiteX14-1139" fmla="*/ 366957 w 6552789"/>
              <a:gd name="connsiteY14-1140" fmla="*/ 1465783 h 3240113"/>
              <a:gd name="connsiteX15-1141" fmla="*/ 61 w 6552789"/>
              <a:gd name="connsiteY15-1142" fmla="*/ 575604 h 3240113"/>
              <a:gd name="connsiteX0-1143" fmla="*/ 61 w 6552789"/>
              <a:gd name="connsiteY0-1144" fmla="*/ 575604 h 3240113"/>
              <a:gd name="connsiteX1-1145" fmla="*/ 540132 w 6552789"/>
              <a:gd name="connsiteY1-1146" fmla="*/ 35533 h 3240113"/>
              <a:gd name="connsiteX2-1147" fmla="*/ 1979627 w 6552789"/>
              <a:gd name="connsiteY2-1148" fmla="*/ 160685 h 3240113"/>
              <a:gd name="connsiteX3-1149" fmla="*/ 3700361 w 6552789"/>
              <a:gd name="connsiteY3-1150" fmla="*/ 2743 h 3240113"/>
              <a:gd name="connsiteX4-1151" fmla="*/ 5163401 w 6552789"/>
              <a:gd name="connsiteY4-1152" fmla="*/ 168997 h 3240113"/>
              <a:gd name="connsiteX5-1153" fmla="*/ 6012718 w 6552789"/>
              <a:gd name="connsiteY5-1154" fmla="*/ 35533 h 3240113"/>
              <a:gd name="connsiteX6-1155" fmla="*/ 6552789 w 6552789"/>
              <a:gd name="connsiteY6-1156" fmla="*/ 575604 h 3240113"/>
              <a:gd name="connsiteX7-1157" fmla="*/ 6552789 w 6552789"/>
              <a:gd name="connsiteY7-1158" fmla="*/ 2735822 h 3240113"/>
              <a:gd name="connsiteX8-1159" fmla="*/ 6054282 w 6552789"/>
              <a:gd name="connsiteY8-1160" fmla="*/ 3234330 h 3240113"/>
              <a:gd name="connsiteX9-1161" fmla="*/ 4781018 w 6552789"/>
              <a:gd name="connsiteY9-1162" fmla="*/ 3003638 h 3240113"/>
              <a:gd name="connsiteX10-1163" fmla="*/ 3384478 w 6552789"/>
              <a:gd name="connsiteY10-1164" fmla="*/ 3211456 h 3240113"/>
              <a:gd name="connsiteX11-1165" fmla="*/ 1921437 w 6552789"/>
              <a:gd name="connsiteY11-1166" fmla="*/ 2962074 h 3240113"/>
              <a:gd name="connsiteX12-1167" fmla="*/ 548445 w 6552789"/>
              <a:gd name="connsiteY12-1168" fmla="*/ 3192765 h 3240113"/>
              <a:gd name="connsiteX13-1169" fmla="*/ 61 w 6552789"/>
              <a:gd name="connsiteY13-1170" fmla="*/ 2735822 h 3240113"/>
              <a:gd name="connsiteX14-1171" fmla="*/ 366957 w 6552789"/>
              <a:gd name="connsiteY14-1172" fmla="*/ 1465783 h 3240113"/>
              <a:gd name="connsiteX15-1173" fmla="*/ 61 w 6552789"/>
              <a:gd name="connsiteY15-1174" fmla="*/ 575604 h 3240113"/>
              <a:gd name="connsiteX0-1175" fmla="*/ 61 w 6552789"/>
              <a:gd name="connsiteY0-1176" fmla="*/ 575604 h 3240113"/>
              <a:gd name="connsiteX1-1177" fmla="*/ 540132 w 6552789"/>
              <a:gd name="connsiteY1-1178" fmla="*/ 35533 h 3240113"/>
              <a:gd name="connsiteX2-1179" fmla="*/ 1979627 w 6552789"/>
              <a:gd name="connsiteY2-1180" fmla="*/ 160685 h 3240113"/>
              <a:gd name="connsiteX3-1181" fmla="*/ 3700361 w 6552789"/>
              <a:gd name="connsiteY3-1182" fmla="*/ 2743 h 3240113"/>
              <a:gd name="connsiteX4-1183" fmla="*/ 5163401 w 6552789"/>
              <a:gd name="connsiteY4-1184" fmla="*/ 168997 h 3240113"/>
              <a:gd name="connsiteX5-1185" fmla="*/ 6012718 w 6552789"/>
              <a:gd name="connsiteY5-1186" fmla="*/ 35533 h 3240113"/>
              <a:gd name="connsiteX6-1187" fmla="*/ 6552789 w 6552789"/>
              <a:gd name="connsiteY6-1188" fmla="*/ 575604 h 3240113"/>
              <a:gd name="connsiteX7-1189" fmla="*/ 6552789 w 6552789"/>
              <a:gd name="connsiteY7-1190" fmla="*/ 2735822 h 3240113"/>
              <a:gd name="connsiteX8-1191" fmla="*/ 6054282 w 6552789"/>
              <a:gd name="connsiteY8-1192" fmla="*/ 3234330 h 3240113"/>
              <a:gd name="connsiteX9-1193" fmla="*/ 4781018 w 6552789"/>
              <a:gd name="connsiteY9-1194" fmla="*/ 3003638 h 3240113"/>
              <a:gd name="connsiteX10-1195" fmla="*/ 3384478 w 6552789"/>
              <a:gd name="connsiteY10-1196" fmla="*/ 3211456 h 3240113"/>
              <a:gd name="connsiteX11-1197" fmla="*/ 1921437 w 6552789"/>
              <a:gd name="connsiteY11-1198" fmla="*/ 2962074 h 3240113"/>
              <a:gd name="connsiteX12-1199" fmla="*/ 548445 w 6552789"/>
              <a:gd name="connsiteY12-1200" fmla="*/ 3192765 h 3240113"/>
              <a:gd name="connsiteX13-1201" fmla="*/ 61 w 6552789"/>
              <a:gd name="connsiteY13-1202" fmla="*/ 2735822 h 3240113"/>
              <a:gd name="connsiteX14-1203" fmla="*/ 366957 w 6552789"/>
              <a:gd name="connsiteY14-1204" fmla="*/ 1465783 h 3240113"/>
              <a:gd name="connsiteX15-1205" fmla="*/ 61 w 6552789"/>
              <a:gd name="connsiteY15-1206" fmla="*/ 575604 h 3240113"/>
              <a:gd name="connsiteX0-1207" fmla="*/ 61 w 6552789"/>
              <a:gd name="connsiteY0-1208" fmla="*/ 575604 h 3240113"/>
              <a:gd name="connsiteX1-1209" fmla="*/ 540132 w 6552789"/>
              <a:gd name="connsiteY1-1210" fmla="*/ 35533 h 3240113"/>
              <a:gd name="connsiteX2-1211" fmla="*/ 1979627 w 6552789"/>
              <a:gd name="connsiteY2-1212" fmla="*/ 160685 h 3240113"/>
              <a:gd name="connsiteX3-1213" fmla="*/ 3700361 w 6552789"/>
              <a:gd name="connsiteY3-1214" fmla="*/ 2743 h 3240113"/>
              <a:gd name="connsiteX4-1215" fmla="*/ 5163401 w 6552789"/>
              <a:gd name="connsiteY4-1216" fmla="*/ 168997 h 3240113"/>
              <a:gd name="connsiteX5-1217" fmla="*/ 6012718 w 6552789"/>
              <a:gd name="connsiteY5-1218" fmla="*/ 35533 h 3240113"/>
              <a:gd name="connsiteX6-1219" fmla="*/ 6552789 w 6552789"/>
              <a:gd name="connsiteY6-1220" fmla="*/ 575604 h 3240113"/>
              <a:gd name="connsiteX7-1221" fmla="*/ 6552789 w 6552789"/>
              <a:gd name="connsiteY7-1222" fmla="*/ 2735822 h 3240113"/>
              <a:gd name="connsiteX8-1223" fmla="*/ 6054282 w 6552789"/>
              <a:gd name="connsiteY8-1224" fmla="*/ 3234330 h 3240113"/>
              <a:gd name="connsiteX9-1225" fmla="*/ 4781018 w 6552789"/>
              <a:gd name="connsiteY9-1226" fmla="*/ 3003638 h 3240113"/>
              <a:gd name="connsiteX10-1227" fmla="*/ 3384478 w 6552789"/>
              <a:gd name="connsiteY10-1228" fmla="*/ 3236394 h 3240113"/>
              <a:gd name="connsiteX11-1229" fmla="*/ 1921437 w 6552789"/>
              <a:gd name="connsiteY11-1230" fmla="*/ 2962074 h 3240113"/>
              <a:gd name="connsiteX12-1231" fmla="*/ 548445 w 6552789"/>
              <a:gd name="connsiteY12-1232" fmla="*/ 3192765 h 3240113"/>
              <a:gd name="connsiteX13-1233" fmla="*/ 61 w 6552789"/>
              <a:gd name="connsiteY13-1234" fmla="*/ 2735822 h 3240113"/>
              <a:gd name="connsiteX14-1235" fmla="*/ 366957 w 6552789"/>
              <a:gd name="connsiteY14-1236" fmla="*/ 1465783 h 3240113"/>
              <a:gd name="connsiteX15-1237" fmla="*/ 61 w 6552789"/>
              <a:gd name="connsiteY15-1238" fmla="*/ 575604 h 3240113"/>
              <a:gd name="connsiteX0-1239" fmla="*/ 61 w 6552789"/>
              <a:gd name="connsiteY0-1240" fmla="*/ 575604 h 3240113"/>
              <a:gd name="connsiteX1-1241" fmla="*/ 540132 w 6552789"/>
              <a:gd name="connsiteY1-1242" fmla="*/ 35533 h 3240113"/>
              <a:gd name="connsiteX2-1243" fmla="*/ 1979627 w 6552789"/>
              <a:gd name="connsiteY2-1244" fmla="*/ 160685 h 3240113"/>
              <a:gd name="connsiteX3-1245" fmla="*/ 3700361 w 6552789"/>
              <a:gd name="connsiteY3-1246" fmla="*/ 2743 h 3240113"/>
              <a:gd name="connsiteX4-1247" fmla="*/ 5163401 w 6552789"/>
              <a:gd name="connsiteY4-1248" fmla="*/ 168997 h 3240113"/>
              <a:gd name="connsiteX5-1249" fmla="*/ 6012718 w 6552789"/>
              <a:gd name="connsiteY5-1250" fmla="*/ 35533 h 3240113"/>
              <a:gd name="connsiteX6-1251" fmla="*/ 6552789 w 6552789"/>
              <a:gd name="connsiteY6-1252" fmla="*/ 575604 h 3240113"/>
              <a:gd name="connsiteX7-1253" fmla="*/ 6377060 w 6552789"/>
              <a:gd name="connsiteY7-1254" fmla="*/ 1881420 h 3240113"/>
              <a:gd name="connsiteX8-1255" fmla="*/ 6552789 w 6552789"/>
              <a:gd name="connsiteY8-1256" fmla="*/ 2735822 h 3240113"/>
              <a:gd name="connsiteX9-1257" fmla="*/ 6054282 w 6552789"/>
              <a:gd name="connsiteY9-1258" fmla="*/ 3234330 h 3240113"/>
              <a:gd name="connsiteX10-1259" fmla="*/ 4781018 w 6552789"/>
              <a:gd name="connsiteY10-1260" fmla="*/ 3003638 h 3240113"/>
              <a:gd name="connsiteX11-1261" fmla="*/ 3384478 w 6552789"/>
              <a:gd name="connsiteY11-1262" fmla="*/ 3236394 h 3240113"/>
              <a:gd name="connsiteX12-1263" fmla="*/ 1921437 w 6552789"/>
              <a:gd name="connsiteY12-1264" fmla="*/ 2962074 h 3240113"/>
              <a:gd name="connsiteX13-1265" fmla="*/ 548445 w 6552789"/>
              <a:gd name="connsiteY13-1266" fmla="*/ 3192765 h 3240113"/>
              <a:gd name="connsiteX14-1267" fmla="*/ 61 w 6552789"/>
              <a:gd name="connsiteY14-1268" fmla="*/ 2735822 h 3240113"/>
              <a:gd name="connsiteX15-1269" fmla="*/ 366957 w 6552789"/>
              <a:gd name="connsiteY15-1270" fmla="*/ 1465783 h 3240113"/>
              <a:gd name="connsiteX16-1271" fmla="*/ 61 w 6552789"/>
              <a:gd name="connsiteY16-1272" fmla="*/ 575604 h 3240113"/>
              <a:gd name="connsiteX0-1273" fmla="*/ 61 w 6552789"/>
              <a:gd name="connsiteY0-1274" fmla="*/ 575604 h 3240113"/>
              <a:gd name="connsiteX1-1275" fmla="*/ 540132 w 6552789"/>
              <a:gd name="connsiteY1-1276" fmla="*/ 35533 h 3240113"/>
              <a:gd name="connsiteX2-1277" fmla="*/ 1979627 w 6552789"/>
              <a:gd name="connsiteY2-1278" fmla="*/ 160685 h 3240113"/>
              <a:gd name="connsiteX3-1279" fmla="*/ 3700361 w 6552789"/>
              <a:gd name="connsiteY3-1280" fmla="*/ 2743 h 3240113"/>
              <a:gd name="connsiteX4-1281" fmla="*/ 5163401 w 6552789"/>
              <a:gd name="connsiteY4-1282" fmla="*/ 168997 h 3240113"/>
              <a:gd name="connsiteX5-1283" fmla="*/ 6012718 w 6552789"/>
              <a:gd name="connsiteY5-1284" fmla="*/ 35533 h 3240113"/>
              <a:gd name="connsiteX6-1285" fmla="*/ 6552789 w 6552789"/>
              <a:gd name="connsiteY6-1286" fmla="*/ 575604 h 3240113"/>
              <a:gd name="connsiteX7-1287" fmla="*/ 6343809 w 6552789"/>
              <a:gd name="connsiteY7-1288" fmla="*/ 1515660 h 3240113"/>
              <a:gd name="connsiteX8-1289" fmla="*/ 6552789 w 6552789"/>
              <a:gd name="connsiteY8-1290" fmla="*/ 2735822 h 3240113"/>
              <a:gd name="connsiteX9-1291" fmla="*/ 6054282 w 6552789"/>
              <a:gd name="connsiteY9-1292" fmla="*/ 3234330 h 3240113"/>
              <a:gd name="connsiteX10-1293" fmla="*/ 4781018 w 6552789"/>
              <a:gd name="connsiteY10-1294" fmla="*/ 3003638 h 3240113"/>
              <a:gd name="connsiteX11-1295" fmla="*/ 3384478 w 6552789"/>
              <a:gd name="connsiteY11-1296" fmla="*/ 3236394 h 3240113"/>
              <a:gd name="connsiteX12-1297" fmla="*/ 1921437 w 6552789"/>
              <a:gd name="connsiteY12-1298" fmla="*/ 2962074 h 3240113"/>
              <a:gd name="connsiteX13-1299" fmla="*/ 548445 w 6552789"/>
              <a:gd name="connsiteY13-1300" fmla="*/ 3192765 h 3240113"/>
              <a:gd name="connsiteX14-1301" fmla="*/ 61 w 6552789"/>
              <a:gd name="connsiteY14-1302" fmla="*/ 2735822 h 3240113"/>
              <a:gd name="connsiteX15-1303" fmla="*/ 366957 w 6552789"/>
              <a:gd name="connsiteY15-1304" fmla="*/ 1465783 h 3240113"/>
              <a:gd name="connsiteX16-1305" fmla="*/ 61 w 6552789"/>
              <a:gd name="connsiteY16-1306" fmla="*/ 575604 h 3240113"/>
              <a:gd name="connsiteX0-1307" fmla="*/ 61 w 6552789"/>
              <a:gd name="connsiteY0-1308" fmla="*/ 575604 h 3240113"/>
              <a:gd name="connsiteX1-1309" fmla="*/ 540132 w 6552789"/>
              <a:gd name="connsiteY1-1310" fmla="*/ 35533 h 3240113"/>
              <a:gd name="connsiteX2-1311" fmla="*/ 1979627 w 6552789"/>
              <a:gd name="connsiteY2-1312" fmla="*/ 160685 h 3240113"/>
              <a:gd name="connsiteX3-1313" fmla="*/ 3700361 w 6552789"/>
              <a:gd name="connsiteY3-1314" fmla="*/ 2743 h 3240113"/>
              <a:gd name="connsiteX4-1315" fmla="*/ 5163401 w 6552789"/>
              <a:gd name="connsiteY4-1316" fmla="*/ 168997 h 3240113"/>
              <a:gd name="connsiteX5-1317" fmla="*/ 6012718 w 6552789"/>
              <a:gd name="connsiteY5-1318" fmla="*/ 35533 h 3240113"/>
              <a:gd name="connsiteX6-1319" fmla="*/ 6552789 w 6552789"/>
              <a:gd name="connsiteY6-1320" fmla="*/ 575604 h 3240113"/>
              <a:gd name="connsiteX7-1321" fmla="*/ 6343809 w 6552789"/>
              <a:gd name="connsiteY7-1322" fmla="*/ 1515660 h 3240113"/>
              <a:gd name="connsiteX8-1323" fmla="*/ 6552789 w 6552789"/>
              <a:gd name="connsiteY8-1324" fmla="*/ 2735822 h 3240113"/>
              <a:gd name="connsiteX9-1325" fmla="*/ 6054282 w 6552789"/>
              <a:gd name="connsiteY9-1326" fmla="*/ 3234330 h 3240113"/>
              <a:gd name="connsiteX10-1327" fmla="*/ 4781018 w 6552789"/>
              <a:gd name="connsiteY10-1328" fmla="*/ 3003638 h 3240113"/>
              <a:gd name="connsiteX11-1329" fmla="*/ 3384478 w 6552789"/>
              <a:gd name="connsiteY11-1330" fmla="*/ 3236394 h 3240113"/>
              <a:gd name="connsiteX12-1331" fmla="*/ 1921437 w 6552789"/>
              <a:gd name="connsiteY12-1332" fmla="*/ 2962074 h 3240113"/>
              <a:gd name="connsiteX13-1333" fmla="*/ 548445 w 6552789"/>
              <a:gd name="connsiteY13-1334" fmla="*/ 3192765 h 3240113"/>
              <a:gd name="connsiteX14-1335" fmla="*/ 61 w 6552789"/>
              <a:gd name="connsiteY14-1336" fmla="*/ 2735822 h 3240113"/>
              <a:gd name="connsiteX15-1337" fmla="*/ 366957 w 6552789"/>
              <a:gd name="connsiteY15-1338" fmla="*/ 1465783 h 3240113"/>
              <a:gd name="connsiteX16-1339" fmla="*/ 61 w 6552789"/>
              <a:gd name="connsiteY16-1340" fmla="*/ 575604 h 3240113"/>
              <a:gd name="connsiteX0-1341" fmla="*/ 61 w 6552789"/>
              <a:gd name="connsiteY0-1342" fmla="*/ 575604 h 3240113"/>
              <a:gd name="connsiteX1-1343" fmla="*/ 540132 w 6552789"/>
              <a:gd name="connsiteY1-1344" fmla="*/ 35533 h 3240113"/>
              <a:gd name="connsiteX2-1345" fmla="*/ 1979627 w 6552789"/>
              <a:gd name="connsiteY2-1346" fmla="*/ 160685 h 3240113"/>
              <a:gd name="connsiteX3-1347" fmla="*/ 3700361 w 6552789"/>
              <a:gd name="connsiteY3-1348" fmla="*/ 2743 h 3240113"/>
              <a:gd name="connsiteX4-1349" fmla="*/ 5163401 w 6552789"/>
              <a:gd name="connsiteY4-1350" fmla="*/ 168997 h 3240113"/>
              <a:gd name="connsiteX5-1351" fmla="*/ 6012718 w 6552789"/>
              <a:gd name="connsiteY5-1352" fmla="*/ 35533 h 3240113"/>
              <a:gd name="connsiteX6-1353" fmla="*/ 6552789 w 6552789"/>
              <a:gd name="connsiteY6-1354" fmla="*/ 575604 h 3240113"/>
              <a:gd name="connsiteX7-1355" fmla="*/ 6343809 w 6552789"/>
              <a:gd name="connsiteY7-1356" fmla="*/ 1515660 h 3240113"/>
              <a:gd name="connsiteX8-1357" fmla="*/ 6552789 w 6552789"/>
              <a:gd name="connsiteY8-1358" fmla="*/ 2735822 h 3240113"/>
              <a:gd name="connsiteX9-1359" fmla="*/ 6054282 w 6552789"/>
              <a:gd name="connsiteY9-1360" fmla="*/ 3234330 h 3240113"/>
              <a:gd name="connsiteX10-1361" fmla="*/ 4781018 w 6552789"/>
              <a:gd name="connsiteY10-1362" fmla="*/ 3003638 h 3240113"/>
              <a:gd name="connsiteX11-1363" fmla="*/ 3384478 w 6552789"/>
              <a:gd name="connsiteY11-1364" fmla="*/ 3236394 h 3240113"/>
              <a:gd name="connsiteX12-1365" fmla="*/ 1921437 w 6552789"/>
              <a:gd name="connsiteY12-1366" fmla="*/ 2962074 h 3240113"/>
              <a:gd name="connsiteX13-1367" fmla="*/ 548445 w 6552789"/>
              <a:gd name="connsiteY13-1368" fmla="*/ 3192765 h 3240113"/>
              <a:gd name="connsiteX14-1369" fmla="*/ 61 w 6552789"/>
              <a:gd name="connsiteY14-1370" fmla="*/ 2735822 h 3240113"/>
              <a:gd name="connsiteX15-1371" fmla="*/ 366957 w 6552789"/>
              <a:gd name="connsiteY15-1372" fmla="*/ 1465783 h 3240113"/>
              <a:gd name="connsiteX16-1373" fmla="*/ 61 w 6552789"/>
              <a:gd name="connsiteY16-1374" fmla="*/ 575604 h 3240113"/>
              <a:gd name="connsiteX0-1375" fmla="*/ 61 w 6552789"/>
              <a:gd name="connsiteY0-1376" fmla="*/ 575604 h 3240113"/>
              <a:gd name="connsiteX1-1377" fmla="*/ 540132 w 6552789"/>
              <a:gd name="connsiteY1-1378" fmla="*/ 35533 h 3240113"/>
              <a:gd name="connsiteX2-1379" fmla="*/ 1979627 w 6552789"/>
              <a:gd name="connsiteY2-1380" fmla="*/ 160685 h 3240113"/>
              <a:gd name="connsiteX3-1381" fmla="*/ 3700361 w 6552789"/>
              <a:gd name="connsiteY3-1382" fmla="*/ 2743 h 3240113"/>
              <a:gd name="connsiteX4-1383" fmla="*/ 5163401 w 6552789"/>
              <a:gd name="connsiteY4-1384" fmla="*/ 168997 h 3240113"/>
              <a:gd name="connsiteX5-1385" fmla="*/ 6012718 w 6552789"/>
              <a:gd name="connsiteY5-1386" fmla="*/ 35533 h 3240113"/>
              <a:gd name="connsiteX6-1387" fmla="*/ 6552789 w 6552789"/>
              <a:gd name="connsiteY6-1388" fmla="*/ 575604 h 3240113"/>
              <a:gd name="connsiteX7-1389" fmla="*/ 6302246 w 6552789"/>
              <a:gd name="connsiteY7-1390" fmla="*/ 1565537 h 3240113"/>
              <a:gd name="connsiteX8-1391" fmla="*/ 6552789 w 6552789"/>
              <a:gd name="connsiteY8-1392" fmla="*/ 2735822 h 3240113"/>
              <a:gd name="connsiteX9-1393" fmla="*/ 6054282 w 6552789"/>
              <a:gd name="connsiteY9-1394" fmla="*/ 3234330 h 3240113"/>
              <a:gd name="connsiteX10-1395" fmla="*/ 4781018 w 6552789"/>
              <a:gd name="connsiteY10-1396" fmla="*/ 3003638 h 3240113"/>
              <a:gd name="connsiteX11-1397" fmla="*/ 3384478 w 6552789"/>
              <a:gd name="connsiteY11-1398" fmla="*/ 3236394 h 3240113"/>
              <a:gd name="connsiteX12-1399" fmla="*/ 1921437 w 6552789"/>
              <a:gd name="connsiteY12-1400" fmla="*/ 2962074 h 3240113"/>
              <a:gd name="connsiteX13-1401" fmla="*/ 548445 w 6552789"/>
              <a:gd name="connsiteY13-1402" fmla="*/ 3192765 h 3240113"/>
              <a:gd name="connsiteX14-1403" fmla="*/ 61 w 6552789"/>
              <a:gd name="connsiteY14-1404" fmla="*/ 2735822 h 3240113"/>
              <a:gd name="connsiteX15-1405" fmla="*/ 366957 w 6552789"/>
              <a:gd name="connsiteY15-1406" fmla="*/ 1465783 h 3240113"/>
              <a:gd name="connsiteX16-1407" fmla="*/ 61 w 6552789"/>
              <a:gd name="connsiteY16-1408" fmla="*/ 575604 h 3240113"/>
              <a:gd name="connsiteX0-1409" fmla="*/ 61 w 6552789"/>
              <a:gd name="connsiteY0-1410" fmla="*/ 575604 h 3240113"/>
              <a:gd name="connsiteX1-1411" fmla="*/ 540132 w 6552789"/>
              <a:gd name="connsiteY1-1412" fmla="*/ 35533 h 3240113"/>
              <a:gd name="connsiteX2-1413" fmla="*/ 1979627 w 6552789"/>
              <a:gd name="connsiteY2-1414" fmla="*/ 160685 h 3240113"/>
              <a:gd name="connsiteX3-1415" fmla="*/ 3700361 w 6552789"/>
              <a:gd name="connsiteY3-1416" fmla="*/ 2743 h 3240113"/>
              <a:gd name="connsiteX4-1417" fmla="*/ 5163401 w 6552789"/>
              <a:gd name="connsiteY4-1418" fmla="*/ 168997 h 3240113"/>
              <a:gd name="connsiteX5-1419" fmla="*/ 6012718 w 6552789"/>
              <a:gd name="connsiteY5-1420" fmla="*/ 35533 h 3240113"/>
              <a:gd name="connsiteX6-1421" fmla="*/ 6552789 w 6552789"/>
              <a:gd name="connsiteY6-1422" fmla="*/ 575604 h 3240113"/>
              <a:gd name="connsiteX7-1423" fmla="*/ 6302246 w 6552789"/>
              <a:gd name="connsiteY7-1424" fmla="*/ 1565537 h 3240113"/>
              <a:gd name="connsiteX8-1425" fmla="*/ 6552789 w 6552789"/>
              <a:gd name="connsiteY8-1426" fmla="*/ 2735822 h 3240113"/>
              <a:gd name="connsiteX9-1427" fmla="*/ 6054282 w 6552789"/>
              <a:gd name="connsiteY9-1428" fmla="*/ 3234330 h 3240113"/>
              <a:gd name="connsiteX10-1429" fmla="*/ 4781018 w 6552789"/>
              <a:gd name="connsiteY10-1430" fmla="*/ 3003638 h 3240113"/>
              <a:gd name="connsiteX11-1431" fmla="*/ 3384478 w 6552789"/>
              <a:gd name="connsiteY11-1432" fmla="*/ 3236394 h 3240113"/>
              <a:gd name="connsiteX12-1433" fmla="*/ 1921437 w 6552789"/>
              <a:gd name="connsiteY12-1434" fmla="*/ 2962074 h 3240113"/>
              <a:gd name="connsiteX13-1435" fmla="*/ 548445 w 6552789"/>
              <a:gd name="connsiteY13-1436" fmla="*/ 3192765 h 3240113"/>
              <a:gd name="connsiteX14-1437" fmla="*/ 61 w 6552789"/>
              <a:gd name="connsiteY14-1438" fmla="*/ 2735822 h 3240113"/>
              <a:gd name="connsiteX15-1439" fmla="*/ 366957 w 6552789"/>
              <a:gd name="connsiteY15-1440" fmla="*/ 1540597 h 3240113"/>
              <a:gd name="connsiteX16-1441" fmla="*/ 61 w 6552789"/>
              <a:gd name="connsiteY16-1442" fmla="*/ 575604 h 3240113"/>
              <a:gd name="connsiteX0-1443" fmla="*/ 61 w 6552789"/>
              <a:gd name="connsiteY0-1444" fmla="*/ 575604 h 3240113"/>
              <a:gd name="connsiteX1-1445" fmla="*/ 540132 w 6552789"/>
              <a:gd name="connsiteY1-1446" fmla="*/ 35533 h 3240113"/>
              <a:gd name="connsiteX2-1447" fmla="*/ 1979627 w 6552789"/>
              <a:gd name="connsiteY2-1448" fmla="*/ 160685 h 3240113"/>
              <a:gd name="connsiteX3-1449" fmla="*/ 3700361 w 6552789"/>
              <a:gd name="connsiteY3-1450" fmla="*/ 2743 h 3240113"/>
              <a:gd name="connsiteX4-1451" fmla="*/ 5163401 w 6552789"/>
              <a:gd name="connsiteY4-1452" fmla="*/ 168997 h 3240113"/>
              <a:gd name="connsiteX5-1453" fmla="*/ 6012718 w 6552789"/>
              <a:gd name="connsiteY5-1454" fmla="*/ 35533 h 3240113"/>
              <a:gd name="connsiteX6-1455" fmla="*/ 6552789 w 6552789"/>
              <a:gd name="connsiteY6-1456" fmla="*/ 575604 h 3240113"/>
              <a:gd name="connsiteX7-1457" fmla="*/ 6302246 w 6552789"/>
              <a:gd name="connsiteY7-1458" fmla="*/ 1565537 h 3240113"/>
              <a:gd name="connsiteX8-1459" fmla="*/ 6552789 w 6552789"/>
              <a:gd name="connsiteY8-1460" fmla="*/ 2735822 h 3240113"/>
              <a:gd name="connsiteX9-1461" fmla="*/ 6054282 w 6552789"/>
              <a:gd name="connsiteY9-1462" fmla="*/ 3234330 h 3240113"/>
              <a:gd name="connsiteX10-1463" fmla="*/ 4781018 w 6552789"/>
              <a:gd name="connsiteY10-1464" fmla="*/ 3003638 h 3240113"/>
              <a:gd name="connsiteX11-1465" fmla="*/ 3384478 w 6552789"/>
              <a:gd name="connsiteY11-1466" fmla="*/ 3236394 h 3240113"/>
              <a:gd name="connsiteX12-1467" fmla="*/ 1921437 w 6552789"/>
              <a:gd name="connsiteY12-1468" fmla="*/ 2962074 h 3240113"/>
              <a:gd name="connsiteX13-1469" fmla="*/ 548445 w 6552789"/>
              <a:gd name="connsiteY13-1470" fmla="*/ 3192765 h 3240113"/>
              <a:gd name="connsiteX14-1471" fmla="*/ 61 w 6552789"/>
              <a:gd name="connsiteY14-1472" fmla="*/ 2735822 h 3240113"/>
              <a:gd name="connsiteX15-1473" fmla="*/ 366957 w 6552789"/>
              <a:gd name="connsiteY15-1474" fmla="*/ 1540597 h 3240113"/>
              <a:gd name="connsiteX16-1475" fmla="*/ 61 w 6552789"/>
              <a:gd name="connsiteY16-1476" fmla="*/ 575604 h 3240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105" y="connsiteY11-106"/>
              </a:cxn>
              <a:cxn ang="0">
                <a:pos x="connsiteX12-227" y="connsiteY12-228"/>
              </a:cxn>
              <a:cxn ang="0">
                <a:pos x="connsiteX13-359" y="connsiteY13-360"/>
              </a:cxn>
              <a:cxn ang="0">
                <a:pos x="connsiteX14-501" y="connsiteY14-502"/>
              </a:cxn>
              <a:cxn ang="0">
                <a:pos x="connsiteX15-593" y="connsiteY15-594"/>
              </a:cxn>
              <a:cxn ang="0">
                <a:pos x="connsiteX16-787" y="connsiteY16-788"/>
              </a:cxn>
            </a:cxnLst>
            <a:rect l="l" t="t" r="r" b="b"/>
            <a:pathLst>
              <a:path w="6552789" h="3240113">
                <a:moveTo>
                  <a:pt x="61" y="575604"/>
                </a:moveTo>
                <a:cubicBezTo>
                  <a:pt x="61" y="277331"/>
                  <a:pt x="241859" y="35533"/>
                  <a:pt x="540132" y="35533"/>
                </a:cubicBezTo>
                <a:cubicBezTo>
                  <a:pt x="978400" y="35686"/>
                  <a:pt x="1541359" y="160532"/>
                  <a:pt x="1979627" y="160685"/>
                </a:cubicBezTo>
                <a:cubicBezTo>
                  <a:pt x="2504946" y="169075"/>
                  <a:pt x="3001856" y="22216"/>
                  <a:pt x="3700361" y="2743"/>
                </a:cubicBezTo>
                <a:cubicBezTo>
                  <a:pt x="4242074" y="-24966"/>
                  <a:pt x="4783550" y="166303"/>
                  <a:pt x="5163401" y="168997"/>
                </a:cubicBezTo>
                <a:cubicBezTo>
                  <a:pt x="5543252" y="171691"/>
                  <a:pt x="5825487" y="-3140"/>
                  <a:pt x="6012718" y="35533"/>
                </a:cubicBezTo>
                <a:cubicBezTo>
                  <a:pt x="6310991" y="35533"/>
                  <a:pt x="6552789" y="277331"/>
                  <a:pt x="6552789" y="575604"/>
                </a:cubicBezTo>
                <a:cubicBezTo>
                  <a:pt x="6552402" y="1066294"/>
                  <a:pt x="6335884" y="1199538"/>
                  <a:pt x="6302246" y="1565537"/>
                </a:cubicBezTo>
                <a:cubicBezTo>
                  <a:pt x="6272154" y="2155138"/>
                  <a:pt x="6483129" y="2329101"/>
                  <a:pt x="6552789" y="2735822"/>
                </a:cubicBezTo>
                <a:cubicBezTo>
                  <a:pt x="6552789" y="3034095"/>
                  <a:pt x="6352555" y="3234330"/>
                  <a:pt x="6054282" y="3234330"/>
                </a:cubicBezTo>
                <a:cubicBezTo>
                  <a:pt x="5668932" y="3281737"/>
                  <a:pt x="5356218" y="3022690"/>
                  <a:pt x="4781018" y="3003638"/>
                </a:cubicBezTo>
                <a:cubicBezTo>
                  <a:pt x="4340443" y="2998096"/>
                  <a:pt x="3753009" y="3236394"/>
                  <a:pt x="3384478" y="3236394"/>
                </a:cubicBezTo>
                <a:cubicBezTo>
                  <a:pt x="2891256" y="3211456"/>
                  <a:pt x="2281888" y="2962418"/>
                  <a:pt x="1921437" y="2962074"/>
                </a:cubicBezTo>
                <a:cubicBezTo>
                  <a:pt x="1508107" y="2947531"/>
                  <a:pt x="720706" y="3157432"/>
                  <a:pt x="548445" y="3192765"/>
                </a:cubicBezTo>
                <a:cubicBezTo>
                  <a:pt x="250172" y="3192765"/>
                  <a:pt x="61" y="3034095"/>
                  <a:pt x="61" y="2735822"/>
                </a:cubicBezTo>
                <a:cubicBezTo>
                  <a:pt x="-5102" y="2234890"/>
                  <a:pt x="313931" y="2166220"/>
                  <a:pt x="366957" y="1540597"/>
                </a:cubicBezTo>
                <a:cubicBezTo>
                  <a:pt x="385975" y="1027740"/>
                  <a:pt x="122360" y="872330"/>
                  <a:pt x="61" y="575604"/>
                </a:cubicBezTo>
                <a:close/>
              </a:path>
            </a:pathLst>
          </a:custGeom>
          <a:noFill/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12291" name="矩形 2"/>
          <p:cNvSpPr>
            <a:spLocks noChangeArrowheads="1"/>
          </p:cNvSpPr>
          <p:nvPr/>
        </p:nvSpPr>
        <p:spPr bwMode="auto">
          <a:xfrm>
            <a:off x="2081213" y="987425"/>
            <a:ext cx="617061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一个数加上 </a:t>
            </a:r>
            <a:r>
              <a:rPr lang="en-US" altLang="zh-CN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或减去 </a:t>
            </a:r>
            <a:r>
              <a:rPr lang="en-US" altLang="zh-CN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，还得原数。</a:t>
            </a:r>
          </a:p>
        </p:txBody>
      </p:sp>
      <p:sp>
        <p:nvSpPr>
          <p:cNvPr id="12292" name="矩形 3"/>
          <p:cNvSpPr>
            <a:spLocks noChangeArrowheads="1"/>
          </p:cNvSpPr>
          <p:nvPr/>
        </p:nvSpPr>
        <p:spPr bwMode="auto">
          <a:xfrm>
            <a:off x="2081213" y="1627188"/>
            <a:ext cx="472916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被减数等于减数，差是 </a:t>
            </a:r>
            <a:r>
              <a:rPr lang="en-US" altLang="zh-CN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293" name="矩形 4"/>
          <p:cNvSpPr>
            <a:spLocks noChangeArrowheads="1"/>
          </p:cNvSpPr>
          <p:nvPr/>
        </p:nvSpPr>
        <p:spPr bwMode="auto">
          <a:xfrm>
            <a:off x="2081213" y="2265363"/>
            <a:ext cx="472757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一个数和 </a:t>
            </a:r>
            <a:r>
              <a:rPr lang="en-US" altLang="zh-CN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相乘，仍得 </a:t>
            </a:r>
            <a:r>
              <a:rPr lang="en-US" altLang="zh-CN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294" name="矩形 5"/>
          <p:cNvSpPr>
            <a:spLocks noChangeArrowheads="1"/>
          </p:cNvSpPr>
          <p:nvPr/>
        </p:nvSpPr>
        <p:spPr bwMode="auto">
          <a:xfrm>
            <a:off x="2081213" y="2905125"/>
            <a:ext cx="499586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除以任何非 </a:t>
            </a:r>
            <a:r>
              <a:rPr lang="en-US" altLang="zh-CN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的数都得 </a:t>
            </a:r>
            <a:r>
              <a:rPr lang="en-US" altLang="zh-CN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 dirty="0">
                <a:solidFill>
                  <a:srgbClr val="0613B6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12295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r="9969" b="9348"/>
          <a:stretch>
            <a:fillRect/>
          </a:stretch>
        </p:blipFill>
        <p:spPr bwMode="auto">
          <a:xfrm>
            <a:off x="0" y="2716213"/>
            <a:ext cx="208915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五边形 5"/>
          <p:cNvSpPr/>
          <p:nvPr/>
        </p:nvSpPr>
        <p:spPr>
          <a:xfrm>
            <a:off x="138113" y="474663"/>
            <a:ext cx="5226050" cy="576262"/>
          </a:xfrm>
          <a:prstGeom prst="homePlat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315" name="矩形 1"/>
          <p:cNvSpPr>
            <a:spLocks noChangeArrowheads="1"/>
          </p:cNvSpPr>
          <p:nvPr/>
        </p:nvSpPr>
        <p:spPr bwMode="auto">
          <a:xfrm>
            <a:off x="138113" y="469900"/>
            <a:ext cx="5019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理解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为什么不能作除数</a:t>
            </a:r>
          </a:p>
        </p:txBody>
      </p:sp>
      <p:sp>
        <p:nvSpPr>
          <p:cNvPr id="8" name="矩形 3"/>
          <p:cNvSpPr>
            <a:spLocks noChangeArrowheads="1"/>
          </p:cNvSpPr>
          <p:nvPr/>
        </p:nvSpPr>
        <p:spPr bwMode="auto">
          <a:xfrm>
            <a:off x="1316038" y="1203325"/>
            <a:ext cx="6192837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如果用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作除数，结果会怎样？ 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5÷0=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2411413" y="2716213"/>
            <a:ext cx="338455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被除数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除数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商</a:t>
            </a:r>
          </a:p>
        </p:txBody>
      </p:sp>
      <p:sp>
        <p:nvSpPr>
          <p:cNvPr id="11" name="矩形 5"/>
          <p:cNvSpPr>
            <a:spLocks noChangeArrowheads="1"/>
          </p:cNvSpPr>
          <p:nvPr/>
        </p:nvSpPr>
        <p:spPr bwMode="auto">
          <a:xfrm>
            <a:off x="1450975" y="3435350"/>
            <a:ext cx="6577013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找不到一个数同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相乘得到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，所以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是不能作除数的。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827088" y="1203325"/>
            <a:ext cx="54006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试一试能否计算“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27088" y="1995488"/>
            <a:ext cx="7705725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除以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不可能得到一个确定的商，因为任何数同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相乘都得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不能作除数。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0"/>
          <p:cNvSpPr>
            <a:spLocks noChangeArrowheads="1"/>
          </p:cNvSpPr>
          <p:nvPr/>
        </p:nvSpPr>
        <p:spPr bwMode="auto">
          <a:xfrm>
            <a:off x="496888" y="1189038"/>
            <a:ext cx="381635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直接写出得数。</a:t>
            </a:r>
          </a:p>
        </p:txBody>
      </p:sp>
      <p:sp>
        <p:nvSpPr>
          <p:cNvPr id="15363" name="矩形 1"/>
          <p:cNvSpPr>
            <a:spLocks noChangeArrowheads="1"/>
          </p:cNvSpPr>
          <p:nvPr/>
        </p:nvSpPr>
        <p:spPr bwMode="auto">
          <a:xfrm>
            <a:off x="785813" y="2060575"/>
            <a:ext cx="15113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24+0=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4" name="矩形 1"/>
          <p:cNvSpPr>
            <a:spLocks noChangeArrowheads="1"/>
          </p:cNvSpPr>
          <p:nvPr/>
        </p:nvSpPr>
        <p:spPr bwMode="auto">
          <a:xfrm>
            <a:off x="2586038" y="2081213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5" name="矩形 1"/>
          <p:cNvSpPr>
            <a:spLocks noChangeArrowheads="1"/>
          </p:cNvSpPr>
          <p:nvPr/>
        </p:nvSpPr>
        <p:spPr bwMode="auto">
          <a:xfrm>
            <a:off x="4643438" y="2038350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0×8=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6" name="矩形 1"/>
          <p:cNvSpPr>
            <a:spLocks noChangeArrowheads="1"/>
          </p:cNvSpPr>
          <p:nvPr/>
        </p:nvSpPr>
        <p:spPr bwMode="auto">
          <a:xfrm>
            <a:off x="6386513" y="2038350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0÷9=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7" name="矩形 1"/>
          <p:cNvSpPr>
            <a:spLocks noChangeArrowheads="1"/>
          </p:cNvSpPr>
          <p:nvPr/>
        </p:nvSpPr>
        <p:spPr bwMode="auto">
          <a:xfrm>
            <a:off x="785813" y="3097213"/>
            <a:ext cx="1511300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8" name="矩形 1"/>
          <p:cNvSpPr>
            <a:spLocks noChangeArrowheads="1"/>
          </p:cNvSpPr>
          <p:nvPr/>
        </p:nvSpPr>
        <p:spPr bwMode="auto">
          <a:xfrm>
            <a:off x="2586038" y="3117850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0+504=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69" name="矩形 1"/>
          <p:cNvSpPr>
            <a:spLocks noChangeArrowheads="1"/>
          </p:cNvSpPr>
          <p:nvPr/>
        </p:nvSpPr>
        <p:spPr bwMode="auto">
          <a:xfrm>
            <a:off x="4643438" y="3076575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0÷36=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70" name="矩形 1"/>
          <p:cNvSpPr>
            <a:spLocks noChangeArrowheads="1"/>
          </p:cNvSpPr>
          <p:nvPr/>
        </p:nvSpPr>
        <p:spPr bwMode="auto">
          <a:xfrm>
            <a:off x="6386513" y="3076575"/>
            <a:ext cx="167163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392×0=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1"/>
          <p:cNvSpPr>
            <a:spLocks noChangeArrowheads="1"/>
          </p:cNvSpPr>
          <p:nvPr/>
        </p:nvSpPr>
        <p:spPr bwMode="auto">
          <a:xfrm>
            <a:off x="1966913" y="2079625"/>
            <a:ext cx="7080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矩形 1"/>
          <p:cNvSpPr>
            <a:spLocks noChangeArrowheads="1"/>
          </p:cNvSpPr>
          <p:nvPr/>
        </p:nvSpPr>
        <p:spPr bwMode="auto">
          <a:xfrm>
            <a:off x="3954463" y="2081213"/>
            <a:ext cx="4318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矩形 1"/>
          <p:cNvSpPr>
            <a:spLocks noChangeArrowheads="1"/>
          </p:cNvSpPr>
          <p:nvPr/>
        </p:nvSpPr>
        <p:spPr bwMode="auto">
          <a:xfrm>
            <a:off x="5805488" y="2060575"/>
            <a:ext cx="43021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 1"/>
          <p:cNvSpPr>
            <a:spLocks noChangeArrowheads="1"/>
          </p:cNvSpPr>
          <p:nvPr/>
        </p:nvSpPr>
        <p:spPr bwMode="auto">
          <a:xfrm>
            <a:off x="7569200" y="2079625"/>
            <a:ext cx="431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1"/>
          <p:cNvSpPr>
            <a:spLocks noChangeArrowheads="1"/>
          </p:cNvSpPr>
          <p:nvPr/>
        </p:nvSpPr>
        <p:spPr bwMode="auto">
          <a:xfrm>
            <a:off x="1866900" y="3140075"/>
            <a:ext cx="708025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矩形 1"/>
          <p:cNvSpPr>
            <a:spLocks noChangeArrowheads="1"/>
          </p:cNvSpPr>
          <p:nvPr/>
        </p:nvSpPr>
        <p:spPr bwMode="auto">
          <a:xfrm>
            <a:off x="3878263" y="3113088"/>
            <a:ext cx="901700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504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矩形 1"/>
          <p:cNvSpPr>
            <a:spLocks noChangeArrowheads="1"/>
          </p:cNvSpPr>
          <p:nvPr/>
        </p:nvSpPr>
        <p:spPr bwMode="auto">
          <a:xfrm>
            <a:off x="6016625" y="3057525"/>
            <a:ext cx="431800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矩形 1"/>
          <p:cNvSpPr>
            <a:spLocks noChangeArrowheads="1"/>
          </p:cNvSpPr>
          <p:nvPr/>
        </p:nvSpPr>
        <p:spPr bwMode="auto">
          <a:xfrm>
            <a:off x="7915275" y="3097213"/>
            <a:ext cx="4302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5379" name="组合 13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15380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1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7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巩固练习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3954780" y="141922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P8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0"/>
          <p:cNvSpPr>
            <a:spLocks noChangeArrowheads="1"/>
          </p:cNvSpPr>
          <p:nvPr/>
        </p:nvSpPr>
        <p:spPr bwMode="auto">
          <a:xfrm>
            <a:off x="446212" y="915566"/>
            <a:ext cx="8251576" cy="1303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把一堆桃分给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只小猴，每只小猴可分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个，还剩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个桃。这堆桃一共有多少个？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719547" y="2341970"/>
            <a:ext cx="7704906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在有余数的除法中，被除数＝商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除数＋余数</a:t>
            </a: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619672" y="3056768"/>
            <a:ext cx="36750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0030101010101" charset="-122"/>
                <a:cs typeface="Times New Roman" panose="02020603050405020304" pitchFamily="18" charset="0"/>
              </a:rPr>
              <a:t>6×12+3=75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619672" y="3703776"/>
            <a:ext cx="5040560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答：这堆桃一共有</a:t>
            </a:r>
            <a:r>
              <a:rPr lang="en-US" altLang="zh-CN" dirty="0"/>
              <a:t>75</a:t>
            </a:r>
            <a:r>
              <a:rPr lang="zh-CN" altLang="en-US" dirty="0"/>
              <a:t>个。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5436235" y="69913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P8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6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6"/>
          <p:cNvSpPr txBox="1">
            <a:spLocks noChangeArrowheads="1"/>
          </p:cNvSpPr>
          <p:nvPr/>
        </p:nvSpPr>
        <p:spPr bwMode="auto">
          <a:xfrm>
            <a:off x="611188" y="654050"/>
            <a:ext cx="7504112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一艘宇宙飞船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秒航行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55 km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。根据这一数据填写下表。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8" name="Group 120"/>
          <p:cNvGraphicFramePr>
            <a:graphicFrameLocks noGrp="1"/>
          </p:cNvGraphicFramePr>
          <p:nvPr/>
        </p:nvGraphicFramePr>
        <p:xfrm>
          <a:off x="611188" y="2139950"/>
          <a:ext cx="7504112" cy="1833564"/>
        </p:xfrm>
        <a:graphic>
          <a:graphicData uri="http://schemas.openxmlformats.org/drawingml/2006/table">
            <a:tbl>
              <a:tblPr/>
              <a:tblGrid>
                <a:gridCol w="21657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05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2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1489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678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时间 </a:t>
                      </a:r>
                      <a:r>
                        <a:rPr kumimoji="0" lang="en-US" altLang="zh-CN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kumimoji="0" lang="zh-CN" altLang="en-US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秒</a:t>
                      </a:r>
                    </a:p>
                  </a:txBody>
                  <a:tcPr marL="91444" marR="91444" marT="60930" marB="60930" horzOverflow="overflow">
                    <a:lnL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6782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路程 </a:t>
                      </a: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 km</a:t>
                      </a:r>
                    </a:p>
                  </a:txBody>
                  <a:tcPr marL="91444" marR="91444" marT="60930" marB="60930" horzOverflow="overflow">
                    <a:lnL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32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1pPr>
                      <a:lvl2pPr marL="742950" indent="-28575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20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2pPr>
                      <a:lvl3pPr marL="11430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3pPr>
                      <a:lvl4pPr marL="16002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4pPr>
                      <a:lvl5pPr marL="2057400" indent="-228600" algn="l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100000"/>
                        <a:buFont typeface="Symbol" panose="05050102010706020507" pitchFamily="18" charset="2"/>
                        <a:defRPr sz="1400">
                          <a:solidFill>
                            <a:schemeClr val="tx2"/>
                          </a:solidFill>
                          <a:latin typeface="Candara" panose="020E0502030303020204" pitchFamily="34" charset="0"/>
                          <a:ea typeface="华文楷体" panose="0201060004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2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176</a:t>
                      </a:r>
                      <a:endParaRPr kumimoji="0" lang="en-US" altLang="zh-CN" sz="32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44" marR="91444" marT="60930" marB="60930" horzOverflow="overflow">
                    <a:lnL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66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" name="Text Box 10"/>
          <p:cNvSpPr txBox="1">
            <a:spLocks noChangeArrowheads="1"/>
          </p:cNvSpPr>
          <p:nvPr/>
        </p:nvSpPr>
        <p:spPr bwMode="auto">
          <a:xfrm>
            <a:off x="4514850" y="2317750"/>
            <a:ext cx="4318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1" name="Text Box 13"/>
          <p:cNvSpPr txBox="1">
            <a:spLocks noChangeArrowheads="1"/>
          </p:cNvSpPr>
          <p:nvPr/>
        </p:nvSpPr>
        <p:spPr bwMode="auto">
          <a:xfrm>
            <a:off x="5700713" y="3248025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143</a:t>
            </a:r>
          </a:p>
        </p:txBody>
      </p:sp>
      <p:sp>
        <p:nvSpPr>
          <p:cNvPr id="22" name="Text Box 11"/>
          <p:cNvSpPr txBox="1">
            <a:spLocks noChangeArrowheads="1"/>
          </p:cNvSpPr>
          <p:nvPr/>
        </p:nvSpPr>
        <p:spPr bwMode="auto">
          <a:xfrm>
            <a:off x="7123113" y="2366963"/>
            <a:ext cx="7048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3125788" y="3248025"/>
            <a:ext cx="635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427855" y="1563370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P8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8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42" name="矩形 1"/>
          <p:cNvSpPr>
            <a:spLocks noChangeArrowheads="1"/>
          </p:cNvSpPr>
          <p:nvPr/>
        </p:nvSpPr>
        <p:spPr bwMode="auto">
          <a:xfrm>
            <a:off x="4600575" y="2592388"/>
            <a:ext cx="388778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（       ）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5196611" y="2673703"/>
            <a:ext cx="2151725" cy="523220"/>
            <a:chOff x="3428387" y="1816938"/>
            <a:chExt cx="2151725" cy="523220"/>
          </a:xfrm>
        </p:grpSpPr>
        <p:sp>
          <p:nvSpPr>
            <p:cNvPr id="15" name="等腰三角形 14"/>
            <p:cNvSpPr/>
            <p:nvPr/>
          </p:nvSpPr>
          <p:spPr>
            <a:xfrm>
              <a:off x="4173834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894067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3428387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441" name="矩形 1"/>
          <p:cNvSpPr>
            <a:spLocks noChangeArrowheads="1"/>
          </p:cNvSpPr>
          <p:nvPr/>
        </p:nvSpPr>
        <p:spPr bwMode="auto">
          <a:xfrm>
            <a:off x="755649" y="2608263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（       ）</a:t>
            </a:r>
          </a:p>
        </p:txBody>
      </p:sp>
      <p:sp>
        <p:nvSpPr>
          <p:cNvPr id="18434" name="矩形 1"/>
          <p:cNvSpPr>
            <a:spLocks noChangeArrowheads="1"/>
          </p:cNvSpPr>
          <p:nvPr/>
        </p:nvSpPr>
        <p:spPr bwMode="auto">
          <a:xfrm>
            <a:off x="755650" y="608013"/>
            <a:ext cx="7019925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已知                         ，                       ，下面哪些算式是正确的？正确的画“√”，错误的画“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”。</a:t>
            </a:r>
          </a:p>
        </p:txBody>
      </p:sp>
      <p:pic>
        <p:nvPicPr>
          <p:cNvPr id="18436" name="图片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673100"/>
            <a:ext cx="20193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图片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6825" y="3573463"/>
            <a:ext cx="2035175" cy="44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图片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3508375"/>
            <a:ext cx="2003425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3" name="矩形 1"/>
          <p:cNvSpPr>
            <a:spLocks noChangeArrowheads="1"/>
          </p:cNvSpPr>
          <p:nvPr/>
        </p:nvSpPr>
        <p:spPr bwMode="auto">
          <a:xfrm>
            <a:off x="755650" y="3498850"/>
            <a:ext cx="4017962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(3)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（       ）</a:t>
            </a:r>
          </a:p>
        </p:txBody>
      </p:sp>
      <p:sp>
        <p:nvSpPr>
          <p:cNvPr id="18444" name="矩形 1"/>
          <p:cNvSpPr>
            <a:spLocks noChangeArrowheads="1"/>
          </p:cNvSpPr>
          <p:nvPr/>
        </p:nvSpPr>
        <p:spPr bwMode="auto">
          <a:xfrm>
            <a:off x="4600575" y="3482975"/>
            <a:ext cx="388778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(4)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（       ）</a:t>
            </a:r>
          </a:p>
        </p:txBody>
      </p:sp>
      <p:sp>
        <p:nvSpPr>
          <p:cNvPr id="25" name="Text Box 12"/>
          <p:cNvSpPr txBox="1">
            <a:spLocks noChangeArrowheads="1"/>
          </p:cNvSpPr>
          <p:nvPr/>
        </p:nvSpPr>
        <p:spPr bwMode="auto">
          <a:xfrm>
            <a:off x="3626299" y="2678113"/>
            <a:ext cx="56673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7439230" y="2678113"/>
            <a:ext cx="56673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 Box 12"/>
          <p:cNvSpPr txBox="1">
            <a:spLocks noChangeArrowheads="1"/>
          </p:cNvSpPr>
          <p:nvPr/>
        </p:nvSpPr>
        <p:spPr bwMode="auto">
          <a:xfrm>
            <a:off x="3660775" y="3573463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Text Box 12"/>
          <p:cNvSpPr txBox="1">
            <a:spLocks noChangeArrowheads="1"/>
          </p:cNvSpPr>
          <p:nvPr/>
        </p:nvSpPr>
        <p:spPr bwMode="auto">
          <a:xfrm>
            <a:off x="7372350" y="3559175"/>
            <a:ext cx="5683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39174" y="680392"/>
            <a:ext cx="2088232" cy="523220"/>
            <a:chOff x="3491880" y="1816938"/>
            <a:chExt cx="2088232" cy="523220"/>
          </a:xfrm>
        </p:grpSpPr>
        <p:sp>
          <p:nvSpPr>
            <p:cNvPr id="3" name="等腰三角形 2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173854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4909012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388569" y="2678113"/>
            <a:ext cx="2114841" cy="523220"/>
            <a:chOff x="3465271" y="1816938"/>
            <a:chExt cx="2114841" cy="523220"/>
          </a:xfrm>
        </p:grpSpPr>
        <p:sp>
          <p:nvSpPr>
            <p:cNvPr id="11" name="文本框 10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>
              <a:off x="4887143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3465271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168629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639945" y="1900555"/>
            <a:ext cx="330200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P8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9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22275" y="422275"/>
            <a:ext cx="7343775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*把下面每组用图形表示的算式改写成一个综合算式。</a:t>
            </a:r>
          </a:p>
        </p:txBody>
      </p:sp>
      <p:sp>
        <p:nvSpPr>
          <p:cNvPr id="4" name="矩形 1"/>
          <p:cNvSpPr>
            <a:spLocks noChangeArrowheads="1"/>
          </p:cNvSpPr>
          <p:nvPr/>
        </p:nvSpPr>
        <p:spPr bwMode="auto">
          <a:xfrm>
            <a:off x="755649" y="1566384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(1)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403648" y="1635377"/>
            <a:ext cx="2112382" cy="523220"/>
            <a:chOff x="3467730" y="1816938"/>
            <a:chExt cx="2112382" cy="523220"/>
          </a:xfrm>
        </p:grpSpPr>
        <p:sp>
          <p:nvSpPr>
            <p:cNvPr id="6" name="文本框 5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3467730" y="1923678"/>
              <a:ext cx="360040" cy="31037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150016" y="1898548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934179" y="1898548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1818" y="2240207"/>
            <a:ext cx="2088232" cy="523220"/>
            <a:chOff x="3491880" y="1816938"/>
            <a:chExt cx="2088232" cy="523220"/>
          </a:xfrm>
        </p:grpSpPr>
        <p:sp>
          <p:nvSpPr>
            <p:cNvPr id="11" name="等腰三角形 10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+      =</a:t>
              </a:r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173854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4909012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401858" y="2870167"/>
            <a:ext cx="2114172" cy="523220"/>
            <a:chOff x="1401858" y="2870167"/>
            <a:chExt cx="2114172" cy="523220"/>
          </a:xfrm>
        </p:grpSpPr>
        <p:grpSp>
          <p:nvGrpSpPr>
            <p:cNvPr id="15" name="组合 14"/>
            <p:cNvGrpSpPr/>
            <p:nvPr/>
          </p:nvGrpSpPr>
          <p:grpSpPr>
            <a:xfrm>
              <a:off x="1401858" y="2870167"/>
              <a:ext cx="2114172" cy="523220"/>
              <a:chOff x="3465940" y="1816938"/>
              <a:chExt cx="2114172" cy="523220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3798696" y="1816938"/>
                <a:ext cx="17814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×      =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3465940" y="1898548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0" name="椭圆 19"/>
            <p:cNvSpPr/>
            <p:nvPr/>
          </p:nvSpPr>
          <p:spPr>
            <a:xfrm>
              <a:off x="2239342" y="2951777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菱形 20"/>
            <p:cNvSpPr/>
            <p:nvPr/>
          </p:nvSpPr>
          <p:spPr>
            <a:xfrm>
              <a:off x="2998950" y="2951777"/>
              <a:ext cx="360000" cy="360000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755649" y="4083918"/>
            <a:ext cx="352831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1"/>
          <p:cNvSpPr>
            <a:spLocks noChangeArrowheads="1"/>
          </p:cNvSpPr>
          <p:nvPr/>
        </p:nvSpPr>
        <p:spPr bwMode="auto">
          <a:xfrm>
            <a:off x="4732237" y="1566384"/>
            <a:ext cx="4017963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(2)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5436096" y="1635377"/>
            <a:ext cx="2112382" cy="523220"/>
            <a:chOff x="3467730" y="1816938"/>
            <a:chExt cx="2112382" cy="523220"/>
          </a:xfrm>
        </p:grpSpPr>
        <p:sp>
          <p:nvSpPr>
            <p:cNvPr id="27" name="文本框 26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×</a:t>
              </a: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=</a:t>
              </a:r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>
              <a:off x="3467730" y="1923678"/>
              <a:ext cx="360040" cy="310379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4320679" y="1898548"/>
              <a:ext cx="360000" cy="360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/>
            <p:cNvSpPr/>
            <p:nvPr/>
          </p:nvSpPr>
          <p:spPr>
            <a:xfrm>
              <a:off x="5085652" y="1898548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440003" y="2240207"/>
            <a:ext cx="2088232" cy="523220"/>
            <a:chOff x="3491880" y="1816938"/>
            <a:chExt cx="2088232" cy="523220"/>
          </a:xfrm>
        </p:grpSpPr>
        <p:sp>
          <p:nvSpPr>
            <p:cNvPr id="32" name="等腰三角形 31"/>
            <p:cNvSpPr/>
            <p:nvPr/>
          </p:nvSpPr>
          <p:spPr>
            <a:xfrm>
              <a:off x="3491880" y="192367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98696" y="1816938"/>
              <a:ext cx="1781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÷      =</a:t>
              </a:r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340922" y="189854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5100413" y="1898548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36096" y="2870167"/>
            <a:ext cx="2114172" cy="523220"/>
            <a:chOff x="1401858" y="2870167"/>
            <a:chExt cx="2114172" cy="523220"/>
          </a:xfrm>
        </p:grpSpPr>
        <p:grpSp>
          <p:nvGrpSpPr>
            <p:cNvPr id="37" name="组合 36"/>
            <p:cNvGrpSpPr/>
            <p:nvPr/>
          </p:nvGrpSpPr>
          <p:grpSpPr>
            <a:xfrm>
              <a:off x="1401858" y="2870167"/>
              <a:ext cx="2114172" cy="523220"/>
              <a:chOff x="3465940" y="1816938"/>
              <a:chExt cx="2114172" cy="523220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3798696" y="1816938"/>
                <a:ext cx="1781416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-</a:t>
                </a: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=</a:t>
                </a:r>
                <a:endParaRPr lang="zh-CN" altLang="en-US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465940" y="1898548"/>
                <a:ext cx="360000" cy="360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椭圆 37"/>
            <p:cNvSpPr/>
            <p:nvPr/>
          </p:nvSpPr>
          <p:spPr>
            <a:xfrm>
              <a:off x="2111080" y="2951777"/>
              <a:ext cx="360000" cy="360000"/>
            </a:xfrm>
            <a:prstGeom prst="ellipse">
              <a:avLst/>
            </a:prstGeom>
            <a:solidFill>
              <a:srgbClr val="A8EEE7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菱形 38"/>
            <p:cNvSpPr/>
            <p:nvPr/>
          </p:nvSpPr>
          <p:spPr>
            <a:xfrm>
              <a:off x="2820302" y="2951777"/>
              <a:ext cx="360000" cy="360000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2" name="直接连接符 41"/>
          <p:cNvCxnSpPr/>
          <p:nvPr/>
        </p:nvCxnSpPr>
        <p:spPr>
          <a:xfrm>
            <a:off x="4884885" y="4083918"/>
            <a:ext cx="352831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2" name="组合 51"/>
          <p:cNvGrpSpPr/>
          <p:nvPr/>
        </p:nvGrpSpPr>
        <p:grpSpPr>
          <a:xfrm>
            <a:off x="230142" y="3547910"/>
            <a:ext cx="4378400" cy="523220"/>
            <a:chOff x="481632" y="3535568"/>
            <a:chExt cx="4378400" cy="523220"/>
          </a:xfrm>
        </p:grpSpPr>
        <p:grpSp>
          <p:nvGrpSpPr>
            <p:cNvPr id="44" name="组合 43"/>
            <p:cNvGrpSpPr/>
            <p:nvPr/>
          </p:nvGrpSpPr>
          <p:grpSpPr>
            <a:xfrm>
              <a:off x="481632" y="3535568"/>
              <a:ext cx="4378400" cy="523220"/>
              <a:chOff x="3152762" y="1816938"/>
              <a:chExt cx="4378400" cy="523220"/>
            </a:xfrm>
          </p:grpSpPr>
          <p:sp>
            <p:nvSpPr>
              <p:cNvPr id="45" name="文本框 44"/>
              <p:cNvSpPr txBox="1"/>
              <p:nvPr/>
            </p:nvSpPr>
            <p:spPr>
              <a:xfrm>
                <a:off x="3152762" y="1816938"/>
                <a:ext cx="43784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2800" b="1">
                    <a:solidFill>
                      <a:prstClr val="black"/>
                    </a:solidFill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(   </a:t>
                </a: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-   )×(   +   )= </a:t>
                </a:r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      </a:t>
                </a:r>
                <a:endParaRPr lang="zh-CN" altLang="en-US"/>
              </a:p>
            </p:txBody>
          </p:sp>
          <p:sp>
            <p:nvSpPr>
              <p:cNvPr id="46" name="等腰三角形 45"/>
              <p:cNvSpPr/>
              <p:nvPr/>
            </p:nvSpPr>
            <p:spPr>
              <a:xfrm>
                <a:off x="3508956" y="1923678"/>
                <a:ext cx="360040" cy="310379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4237378" y="1898548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9" name="等腰三角形 48"/>
            <p:cNvSpPr/>
            <p:nvPr/>
          </p:nvSpPr>
          <p:spPr>
            <a:xfrm>
              <a:off x="2764630" y="364230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>
              <a:off x="3563888" y="361717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菱形 50"/>
            <p:cNvSpPr/>
            <p:nvPr/>
          </p:nvSpPr>
          <p:spPr>
            <a:xfrm>
              <a:off x="4400027" y="3617178"/>
              <a:ext cx="360000" cy="360000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984676" y="3530927"/>
            <a:ext cx="4059643" cy="523220"/>
            <a:chOff x="837826" y="3535568"/>
            <a:chExt cx="4059643" cy="523220"/>
          </a:xfrm>
        </p:grpSpPr>
        <p:grpSp>
          <p:nvGrpSpPr>
            <p:cNvPr id="55" name="组合 54"/>
            <p:cNvGrpSpPr/>
            <p:nvPr/>
          </p:nvGrpSpPr>
          <p:grpSpPr>
            <a:xfrm>
              <a:off x="837826" y="3535568"/>
              <a:ext cx="4059643" cy="523220"/>
              <a:chOff x="3508956" y="1816938"/>
              <a:chExt cx="4059643" cy="523220"/>
            </a:xfrm>
          </p:grpSpPr>
          <p:sp>
            <p:nvSpPr>
              <p:cNvPr id="59" name="文本框 58"/>
              <p:cNvSpPr txBox="1"/>
              <p:nvPr/>
            </p:nvSpPr>
            <p:spPr>
              <a:xfrm>
                <a:off x="3773507" y="1816938"/>
                <a:ext cx="379509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0" lang="en-US" altLang="zh-CN" sz="2800" b="1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黑体" panose="02010609060101010101" pitchFamily="49" charset="-122"/>
                    <a:ea typeface="黑体" panose="02010609060101010101" pitchFamily="49" charset="-122"/>
                    <a:cs typeface="Times New Roman" panose="02020603050405020304" pitchFamily="18" charset="0"/>
                  </a:rPr>
                  <a:t>×   -   ÷   =</a:t>
                </a:r>
                <a:endParaRPr lang="zh-CN" altLang="en-US"/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>
                <a:off x="3508956" y="1923678"/>
                <a:ext cx="360040" cy="310379"/>
              </a:xfrm>
              <a:prstGeom prst="triangle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237378" y="1898548"/>
                <a:ext cx="360000" cy="36000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6" name="等腰三角形 55"/>
            <p:cNvSpPr/>
            <p:nvPr/>
          </p:nvSpPr>
          <p:spPr>
            <a:xfrm>
              <a:off x="2387433" y="3642308"/>
              <a:ext cx="360040" cy="310379"/>
            </a:xfrm>
            <a:prstGeom prst="triangle">
              <a:avLst/>
            </a:prstGeom>
            <a:solidFill>
              <a:srgbClr val="CFF7B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3203696" y="3617178"/>
              <a:ext cx="360000" cy="360000"/>
            </a:xfrm>
            <a:prstGeom prst="rect">
              <a:avLst/>
            </a:prstGeom>
            <a:solidFill>
              <a:srgbClr val="DEC9E4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菱形 57"/>
            <p:cNvSpPr/>
            <p:nvPr/>
          </p:nvSpPr>
          <p:spPr>
            <a:xfrm>
              <a:off x="3971984" y="3617178"/>
              <a:ext cx="360000" cy="360000"/>
            </a:xfrm>
            <a:prstGeom prst="diamond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4299585" y="1189355"/>
            <a:ext cx="362648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P8 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练习二 第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10</a:t>
            </a:r>
            <a:r>
              <a:rPr lang="zh-CN" altLang="en-US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"/>
          <p:cNvSpPr/>
          <p:nvPr/>
        </p:nvSpPr>
        <p:spPr>
          <a:xfrm>
            <a:off x="323850" y="627063"/>
            <a:ext cx="8135938" cy="3744912"/>
          </a:xfrm>
          <a:custGeom>
            <a:avLst/>
            <a:gdLst>
              <a:gd name="connsiteX0" fmla="*/ 0 w 6552728"/>
              <a:gd name="connsiteY0" fmla="*/ 540071 h 3240360"/>
              <a:gd name="connsiteX1" fmla="*/ 540071 w 6552728"/>
              <a:gd name="connsiteY1" fmla="*/ 0 h 3240360"/>
              <a:gd name="connsiteX2" fmla="*/ 6012657 w 6552728"/>
              <a:gd name="connsiteY2" fmla="*/ 0 h 3240360"/>
              <a:gd name="connsiteX3" fmla="*/ 6552728 w 6552728"/>
              <a:gd name="connsiteY3" fmla="*/ 540071 h 3240360"/>
              <a:gd name="connsiteX4" fmla="*/ 6552728 w 6552728"/>
              <a:gd name="connsiteY4" fmla="*/ 2700289 h 3240360"/>
              <a:gd name="connsiteX5" fmla="*/ 6012657 w 6552728"/>
              <a:gd name="connsiteY5" fmla="*/ 3240360 h 3240360"/>
              <a:gd name="connsiteX6" fmla="*/ 540071 w 6552728"/>
              <a:gd name="connsiteY6" fmla="*/ 3240360 h 3240360"/>
              <a:gd name="connsiteX7" fmla="*/ 0 w 6552728"/>
              <a:gd name="connsiteY7" fmla="*/ 2700289 h 3240360"/>
              <a:gd name="connsiteX8" fmla="*/ 0 w 6552728"/>
              <a:gd name="connsiteY8" fmla="*/ 540071 h 3240360"/>
              <a:gd name="connsiteX0-1" fmla="*/ 0 w 6552728"/>
              <a:gd name="connsiteY0-2" fmla="*/ 540071 h 3240360"/>
              <a:gd name="connsiteX1-3" fmla="*/ 540071 w 6552728"/>
              <a:gd name="connsiteY1-4" fmla="*/ 0 h 3240360"/>
              <a:gd name="connsiteX2-5" fmla="*/ 1821624 w 6552728"/>
              <a:gd name="connsiteY2-6" fmla="*/ 116839 h 3240360"/>
              <a:gd name="connsiteX3-7" fmla="*/ 6012657 w 6552728"/>
              <a:gd name="connsiteY3-8" fmla="*/ 0 h 3240360"/>
              <a:gd name="connsiteX4-9" fmla="*/ 6552728 w 6552728"/>
              <a:gd name="connsiteY4-10" fmla="*/ 540071 h 3240360"/>
              <a:gd name="connsiteX5-11" fmla="*/ 6552728 w 6552728"/>
              <a:gd name="connsiteY5-12" fmla="*/ 2700289 h 3240360"/>
              <a:gd name="connsiteX6-13" fmla="*/ 6012657 w 6552728"/>
              <a:gd name="connsiteY6-14" fmla="*/ 3240360 h 3240360"/>
              <a:gd name="connsiteX7-15" fmla="*/ 540071 w 6552728"/>
              <a:gd name="connsiteY7-16" fmla="*/ 3240360 h 3240360"/>
              <a:gd name="connsiteX8-17" fmla="*/ 0 w 6552728"/>
              <a:gd name="connsiteY8-18" fmla="*/ 2700289 h 3240360"/>
              <a:gd name="connsiteX9" fmla="*/ 0 w 6552728"/>
              <a:gd name="connsiteY9" fmla="*/ 540071 h 3240360"/>
              <a:gd name="connsiteX0-19" fmla="*/ 0 w 6552728"/>
              <a:gd name="connsiteY0-20" fmla="*/ 586835 h 3287124"/>
              <a:gd name="connsiteX1-21" fmla="*/ 540071 w 6552728"/>
              <a:gd name="connsiteY1-22" fmla="*/ 46764 h 3287124"/>
              <a:gd name="connsiteX2-23" fmla="*/ 1821624 w 6552728"/>
              <a:gd name="connsiteY2-24" fmla="*/ 163603 h 3287124"/>
              <a:gd name="connsiteX3-25" fmla="*/ 3733551 w 6552728"/>
              <a:gd name="connsiteY3-26" fmla="*/ 30599 h 3287124"/>
              <a:gd name="connsiteX4-27" fmla="*/ 6012657 w 6552728"/>
              <a:gd name="connsiteY4-28" fmla="*/ 46764 h 3287124"/>
              <a:gd name="connsiteX5-29" fmla="*/ 6552728 w 6552728"/>
              <a:gd name="connsiteY5-30" fmla="*/ 586835 h 3287124"/>
              <a:gd name="connsiteX6-31" fmla="*/ 6552728 w 6552728"/>
              <a:gd name="connsiteY6-32" fmla="*/ 2747053 h 3287124"/>
              <a:gd name="connsiteX7-33" fmla="*/ 6012657 w 6552728"/>
              <a:gd name="connsiteY7-34" fmla="*/ 3287124 h 3287124"/>
              <a:gd name="connsiteX8-35" fmla="*/ 540071 w 6552728"/>
              <a:gd name="connsiteY8-36" fmla="*/ 3287124 h 3287124"/>
              <a:gd name="connsiteX9-37" fmla="*/ 0 w 6552728"/>
              <a:gd name="connsiteY9-38" fmla="*/ 2747053 h 3287124"/>
              <a:gd name="connsiteX10" fmla="*/ 0 w 6552728"/>
              <a:gd name="connsiteY10" fmla="*/ 586835 h 3287124"/>
              <a:gd name="connsiteX0-39" fmla="*/ 0 w 6552728"/>
              <a:gd name="connsiteY0-40" fmla="*/ 586835 h 3287124"/>
              <a:gd name="connsiteX1-41" fmla="*/ 540071 w 6552728"/>
              <a:gd name="connsiteY1-42" fmla="*/ 46764 h 3287124"/>
              <a:gd name="connsiteX2-43" fmla="*/ 1979566 w 6552728"/>
              <a:gd name="connsiteY2-44" fmla="*/ 171916 h 3287124"/>
              <a:gd name="connsiteX3-45" fmla="*/ 3733551 w 6552728"/>
              <a:gd name="connsiteY3-46" fmla="*/ 30599 h 3287124"/>
              <a:gd name="connsiteX4-47" fmla="*/ 6012657 w 6552728"/>
              <a:gd name="connsiteY4-48" fmla="*/ 46764 h 3287124"/>
              <a:gd name="connsiteX5-49" fmla="*/ 6552728 w 6552728"/>
              <a:gd name="connsiteY5-50" fmla="*/ 586835 h 3287124"/>
              <a:gd name="connsiteX6-51" fmla="*/ 6552728 w 6552728"/>
              <a:gd name="connsiteY6-52" fmla="*/ 2747053 h 3287124"/>
              <a:gd name="connsiteX7-53" fmla="*/ 6012657 w 6552728"/>
              <a:gd name="connsiteY7-54" fmla="*/ 3287124 h 3287124"/>
              <a:gd name="connsiteX8-55" fmla="*/ 540071 w 6552728"/>
              <a:gd name="connsiteY8-56" fmla="*/ 3287124 h 3287124"/>
              <a:gd name="connsiteX9-57" fmla="*/ 0 w 6552728"/>
              <a:gd name="connsiteY9-58" fmla="*/ 2747053 h 3287124"/>
              <a:gd name="connsiteX10-59" fmla="*/ 0 w 6552728"/>
              <a:gd name="connsiteY10-60" fmla="*/ 586835 h 3287124"/>
              <a:gd name="connsiteX0-61" fmla="*/ 0 w 6552728"/>
              <a:gd name="connsiteY0-62" fmla="*/ 563653 h 3263942"/>
              <a:gd name="connsiteX1-63" fmla="*/ 540071 w 6552728"/>
              <a:gd name="connsiteY1-64" fmla="*/ 23582 h 3263942"/>
              <a:gd name="connsiteX2-65" fmla="*/ 1979566 w 6552728"/>
              <a:gd name="connsiteY2-66" fmla="*/ 148734 h 3263942"/>
              <a:gd name="connsiteX3-67" fmla="*/ 3733551 w 6552728"/>
              <a:gd name="connsiteY3-68" fmla="*/ 7417 h 3263942"/>
              <a:gd name="connsiteX4-69" fmla="*/ 5238155 w 6552728"/>
              <a:gd name="connsiteY4-70" fmla="*/ 157046 h 3263942"/>
              <a:gd name="connsiteX5-71" fmla="*/ 6012657 w 6552728"/>
              <a:gd name="connsiteY5-72" fmla="*/ 23582 h 3263942"/>
              <a:gd name="connsiteX6-73" fmla="*/ 6552728 w 6552728"/>
              <a:gd name="connsiteY6-74" fmla="*/ 563653 h 3263942"/>
              <a:gd name="connsiteX7-75" fmla="*/ 6552728 w 6552728"/>
              <a:gd name="connsiteY7-76" fmla="*/ 2723871 h 3263942"/>
              <a:gd name="connsiteX8-77" fmla="*/ 6012657 w 6552728"/>
              <a:gd name="connsiteY8-78" fmla="*/ 3263942 h 3263942"/>
              <a:gd name="connsiteX9-79" fmla="*/ 540071 w 6552728"/>
              <a:gd name="connsiteY9-80" fmla="*/ 3263942 h 3263942"/>
              <a:gd name="connsiteX10-81" fmla="*/ 0 w 6552728"/>
              <a:gd name="connsiteY10-82" fmla="*/ 2723871 h 3263942"/>
              <a:gd name="connsiteX11" fmla="*/ 0 w 6552728"/>
              <a:gd name="connsiteY11" fmla="*/ 563653 h 3263942"/>
              <a:gd name="connsiteX0-83" fmla="*/ 0 w 6552728"/>
              <a:gd name="connsiteY0-84" fmla="*/ 575604 h 3275893"/>
              <a:gd name="connsiteX1-85" fmla="*/ 540071 w 6552728"/>
              <a:gd name="connsiteY1-86" fmla="*/ 35533 h 3275893"/>
              <a:gd name="connsiteX2-87" fmla="*/ 1979566 w 6552728"/>
              <a:gd name="connsiteY2-88" fmla="*/ 160685 h 3275893"/>
              <a:gd name="connsiteX3-89" fmla="*/ 3700300 w 6552728"/>
              <a:gd name="connsiteY3-90" fmla="*/ 2743 h 3275893"/>
              <a:gd name="connsiteX4-91" fmla="*/ 5238155 w 6552728"/>
              <a:gd name="connsiteY4-92" fmla="*/ 168997 h 3275893"/>
              <a:gd name="connsiteX5-93" fmla="*/ 6012657 w 6552728"/>
              <a:gd name="connsiteY5-94" fmla="*/ 35533 h 3275893"/>
              <a:gd name="connsiteX6-95" fmla="*/ 6552728 w 6552728"/>
              <a:gd name="connsiteY6-96" fmla="*/ 575604 h 3275893"/>
              <a:gd name="connsiteX7-97" fmla="*/ 6552728 w 6552728"/>
              <a:gd name="connsiteY7-98" fmla="*/ 2735822 h 3275893"/>
              <a:gd name="connsiteX8-99" fmla="*/ 6012657 w 6552728"/>
              <a:gd name="connsiteY8-100" fmla="*/ 3275893 h 3275893"/>
              <a:gd name="connsiteX9-101" fmla="*/ 540071 w 6552728"/>
              <a:gd name="connsiteY9-102" fmla="*/ 3275893 h 3275893"/>
              <a:gd name="connsiteX10-103" fmla="*/ 0 w 6552728"/>
              <a:gd name="connsiteY10-104" fmla="*/ 2735822 h 3275893"/>
              <a:gd name="connsiteX11-105" fmla="*/ 0 w 6552728"/>
              <a:gd name="connsiteY11-106" fmla="*/ 575604 h 3275893"/>
              <a:gd name="connsiteX0-107" fmla="*/ 0 w 6552728"/>
              <a:gd name="connsiteY0-108" fmla="*/ 575604 h 3275893"/>
              <a:gd name="connsiteX1-109" fmla="*/ 540071 w 6552728"/>
              <a:gd name="connsiteY1-110" fmla="*/ 35533 h 3275893"/>
              <a:gd name="connsiteX2-111" fmla="*/ 1979566 w 6552728"/>
              <a:gd name="connsiteY2-112" fmla="*/ 160685 h 3275893"/>
              <a:gd name="connsiteX3-113" fmla="*/ 3700300 w 6552728"/>
              <a:gd name="connsiteY3-114" fmla="*/ 2743 h 3275893"/>
              <a:gd name="connsiteX4-115" fmla="*/ 5238155 w 6552728"/>
              <a:gd name="connsiteY4-116" fmla="*/ 168997 h 3275893"/>
              <a:gd name="connsiteX5-117" fmla="*/ 6012657 w 6552728"/>
              <a:gd name="connsiteY5-118" fmla="*/ 35533 h 3275893"/>
              <a:gd name="connsiteX6-119" fmla="*/ 6552728 w 6552728"/>
              <a:gd name="connsiteY6-120" fmla="*/ 575604 h 3275893"/>
              <a:gd name="connsiteX7-121" fmla="*/ 6552728 w 6552728"/>
              <a:gd name="connsiteY7-122" fmla="*/ 2735822 h 3275893"/>
              <a:gd name="connsiteX8-123" fmla="*/ 6012657 w 6552728"/>
              <a:gd name="connsiteY8-124" fmla="*/ 3275893 h 3275893"/>
              <a:gd name="connsiteX9-125" fmla="*/ 540071 w 6552728"/>
              <a:gd name="connsiteY9-126" fmla="*/ 3275893 h 3275893"/>
              <a:gd name="connsiteX10-127" fmla="*/ 0 w 6552728"/>
              <a:gd name="connsiteY10-128" fmla="*/ 2735822 h 3275893"/>
              <a:gd name="connsiteX11-129" fmla="*/ 0 w 6552728"/>
              <a:gd name="connsiteY11-130" fmla="*/ 575604 h 3275893"/>
              <a:gd name="connsiteX0-131" fmla="*/ 0 w 6552728"/>
              <a:gd name="connsiteY0-132" fmla="*/ 575604 h 3275893"/>
              <a:gd name="connsiteX1-133" fmla="*/ 540071 w 6552728"/>
              <a:gd name="connsiteY1-134" fmla="*/ 35533 h 3275893"/>
              <a:gd name="connsiteX2-135" fmla="*/ 1979566 w 6552728"/>
              <a:gd name="connsiteY2-136" fmla="*/ 160685 h 3275893"/>
              <a:gd name="connsiteX3-137" fmla="*/ 3700300 w 6552728"/>
              <a:gd name="connsiteY3-138" fmla="*/ 2743 h 3275893"/>
              <a:gd name="connsiteX4-139" fmla="*/ 5238155 w 6552728"/>
              <a:gd name="connsiteY4-140" fmla="*/ 168997 h 3275893"/>
              <a:gd name="connsiteX5-141" fmla="*/ 6012657 w 6552728"/>
              <a:gd name="connsiteY5-142" fmla="*/ 35533 h 3275893"/>
              <a:gd name="connsiteX6-143" fmla="*/ 6552728 w 6552728"/>
              <a:gd name="connsiteY6-144" fmla="*/ 575604 h 3275893"/>
              <a:gd name="connsiteX7-145" fmla="*/ 6552728 w 6552728"/>
              <a:gd name="connsiteY7-146" fmla="*/ 2735822 h 3275893"/>
              <a:gd name="connsiteX8-147" fmla="*/ 6012657 w 6552728"/>
              <a:gd name="connsiteY8-148" fmla="*/ 3275893 h 3275893"/>
              <a:gd name="connsiteX9-149" fmla="*/ 540071 w 6552728"/>
              <a:gd name="connsiteY9-150" fmla="*/ 3275893 h 3275893"/>
              <a:gd name="connsiteX10-151" fmla="*/ 0 w 6552728"/>
              <a:gd name="connsiteY10-152" fmla="*/ 2735822 h 3275893"/>
              <a:gd name="connsiteX11-153" fmla="*/ 0 w 6552728"/>
              <a:gd name="connsiteY11-154" fmla="*/ 575604 h 3275893"/>
              <a:gd name="connsiteX0-155" fmla="*/ 0 w 6552728"/>
              <a:gd name="connsiteY0-156" fmla="*/ 575604 h 3275893"/>
              <a:gd name="connsiteX1-157" fmla="*/ 540071 w 6552728"/>
              <a:gd name="connsiteY1-158" fmla="*/ 35533 h 3275893"/>
              <a:gd name="connsiteX2-159" fmla="*/ 1979566 w 6552728"/>
              <a:gd name="connsiteY2-160" fmla="*/ 160685 h 3275893"/>
              <a:gd name="connsiteX3-161" fmla="*/ 3700300 w 6552728"/>
              <a:gd name="connsiteY3-162" fmla="*/ 2743 h 3275893"/>
              <a:gd name="connsiteX4-163" fmla="*/ 5163340 w 6552728"/>
              <a:gd name="connsiteY4-164" fmla="*/ 168997 h 3275893"/>
              <a:gd name="connsiteX5-165" fmla="*/ 6012657 w 6552728"/>
              <a:gd name="connsiteY5-166" fmla="*/ 35533 h 3275893"/>
              <a:gd name="connsiteX6-167" fmla="*/ 6552728 w 6552728"/>
              <a:gd name="connsiteY6-168" fmla="*/ 575604 h 3275893"/>
              <a:gd name="connsiteX7-169" fmla="*/ 6552728 w 6552728"/>
              <a:gd name="connsiteY7-170" fmla="*/ 2735822 h 3275893"/>
              <a:gd name="connsiteX8-171" fmla="*/ 6012657 w 6552728"/>
              <a:gd name="connsiteY8-172" fmla="*/ 3275893 h 3275893"/>
              <a:gd name="connsiteX9-173" fmla="*/ 540071 w 6552728"/>
              <a:gd name="connsiteY9-174" fmla="*/ 3275893 h 3275893"/>
              <a:gd name="connsiteX10-175" fmla="*/ 0 w 6552728"/>
              <a:gd name="connsiteY10-176" fmla="*/ 2735822 h 3275893"/>
              <a:gd name="connsiteX11-177" fmla="*/ 0 w 6552728"/>
              <a:gd name="connsiteY11-178" fmla="*/ 575604 h 3275893"/>
              <a:gd name="connsiteX0-179" fmla="*/ 65 w 6552793"/>
              <a:gd name="connsiteY0-180" fmla="*/ 575604 h 3275893"/>
              <a:gd name="connsiteX1-181" fmla="*/ 540136 w 6552793"/>
              <a:gd name="connsiteY1-182" fmla="*/ 35533 h 3275893"/>
              <a:gd name="connsiteX2-183" fmla="*/ 1979631 w 6552793"/>
              <a:gd name="connsiteY2-184" fmla="*/ 160685 h 3275893"/>
              <a:gd name="connsiteX3-185" fmla="*/ 3700365 w 6552793"/>
              <a:gd name="connsiteY3-186" fmla="*/ 2743 h 3275893"/>
              <a:gd name="connsiteX4-187" fmla="*/ 5163405 w 6552793"/>
              <a:gd name="connsiteY4-188" fmla="*/ 168997 h 3275893"/>
              <a:gd name="connsiteX5-189" fmla="*/ 6012722 w 6552793"/>
              <a:gd name="connsiteY5-190" fmla="*/ 35533 h 3275893"/>
              <a:gd name="connsiteX6-191" fmla="*/ 6552793 w 6552793"/>
              <a:gd name="connsiteY6-192" fmla="*/ 575604 h 3275893"/>
              <a:gd name="connsiteX7-193" fmla="*/ 6552793 w 6552793"/>
              <a:gd name="connsiteY7-194" fmla="*/ 2735822 h 3275893"/>
              <a:gd name="connsiteX8-195" fmla="*/ 6012722 w 6552793"/>
              <a:gd name="connsiteY8-196" fmla="*/ 3275893 h 3275893"/>
              <a:gd name="connsiteX9-197" fmla="*/ 540136 w 6552793"/>
              <a:gd name="connsiteY9-198" fmla="*/ 3275893 h 3275893"/>
              <a:gd name="connsiteX10-199" fmla="*/ 65 w 6552793"/>
              <a:gd name="connsiteY10-200" fmla="*/ 2735822 h 3275893"/>
              <a:gd name="connsiteX11-201" fmla="*/ 292147 w 6552793"/>
              <a:gd name="connsiteY11-202" fmla="*/ 1166525 h 3275893"/>
              <a:gd name="connsiteX12" fmla="*/ 65 w 6552793"/>
              <a:gd name="connsiteY12" fmla="*/ 575604 h 3275893"/>
              <a:gd name="connsiteX0-203" fmla="*/ 53 w 6552781"/>
              <a:gd name="connsiteY0-204" fmla="*/ 575604 h 3275893"/>
              <a:gd name="connsiteX1-205" fmla="*/ 540124 w 6552781"/>
              <a:gd name="connsiteY1-206" fmla="*/ 35533 h 3275893"/>
              <a:gd name="connsiteX2-207" fmla="*/ 1979619 w 6552781"/>
              <a:gd name="connsiteY2-208" fmla="*/ 160685 h 3275893"/>
              <a:gd name="connsiteX3-209" fmla="*/ 3700353 w 6552781"/>
              <a:gd name="connsiteY3-210" fmla="*/ 2743 h 3275893"/>
              <a:gd name="connsiteX4-211" fmla="*/ 5163393 w 6552781"/>
              <a:gd name="connsiteY4-212" fmla="*/ 168997 h 3275893"/>
              <a:gd name="connsiteX5-213" fmla="*/ 6012710 w 6552781"/>
              <a:gd name="connsiteY5-214" fmla="*/ 35533 h 3275893"/>
              <a:gd name="connsiteX6-215" fmla="*/ 6552781 w 6552781"/>
              <a:gd name="connsiteY6-216" fmla="*/ 575604 h 3275893"/>
              <a:gd name="connsiteX7-217" fmla="*/ 6552781 w 6552781"/>
              <a:gd name="connsiteY7-218" fmla="*/ 2735822 h 3275893"/>
              <a:gd name="connsiteX8-219" fmla="*/ 6012710 w 6552781"/>
              <a:gd name="connsiteY8-220" fmla="*/ 3275893 h 3275893"/>
              <a:gd name="connsiteX9-221" fmla="*/ 540124 w 6552781"/>
              <a:gd name="connsiteY9-222" fmla="*/ 3275893 h 3275893"/>
              <a:gd name="connsiteX10-223" fmla="*/ 53 w 6552781"/>
              <a:gd name="connsiteY10-224" fmla="*/ 2735822 h 3275893"/>
              <a:gd name="connsiteX11-225" fmla="*/ 366949 w 6552781"/>
              <a:gd name="connsiteY11-226" fmla="*/ 1465783 h 3275893"/>
              <a:gd name="connsiteX12-227" fmla="*/ 53 w 6552781"/>
              <a:gd name="connsiteY12-228" fmla="*/ 575604 h 3275893"/>
              <a:gd name="connsiteX0-229" fmla="*/ 53 w 6552781"/>
              <a:gd name="connsiteY0-230" fmla="*/ 575604 h 3275893"/>
              <a:gd name="connsiteX1-231" fmla="*/ 540124 w 6552781"/>
              <a:gd name="connsiteY1-232" fmla="*/ 35533 h 3275893"/>
              <a:gd name="connsiteX2-233" fmla="*/ 1979619 w 6552781"/>
              <a:gd name="connsiteY2-234" fmla="*/ 160685 h 3275893"/>
              <a:gd name="connsiteX3-235" fmla="*/ 3700353 w 6552781"/>
              <a:gd name="connsiteY3-236" fmla="*/ 2743 h 3275893"/>
              <a:gd name="connsiteX4-237" fmla="*/ 5163393 w 6552781"/>
              <a:gd name="connsiteY4-238" fmla="*/ 168997 h 3275893"/>
              <a:gd name="connsiteX5-239" fmla="*/ 6012710 w 6552781"/>
              <a:gd name="connsiteY5-240" fmla="*/ 35533 h 3275893"/>
              <a:gd name="connsiteX6-241" fmla="*/ 6552781 w 6552781"/>
              <a:gd name="connsiteY6-242" fmla="*/ 575604 h 3275893"/>
              <a:gd name="connsiteX7-243" fmla="*/ 6552781 w 6552781"/>
              <a:gd name="connsiteY7-244" fmla="*/ 2735822 h 3275893"/>
              <a:gd name="connsiteX8-245" fmla="*/ 6012710 w 6552781"/>
              <a:gd name="connsiteY8-246" fmla="*/ 3275893 h 3275893"/>
              <a:gd name="connsiteX9-247" fmla="*/ 540124 w 6552781"/>
              <a:gd name="connsiteY9-248" fmla="*/ 3275893 h 3275893"/>
              <a:gd name="connsiteX10-249" fmla="*/ 53 w 6552781"/>
              <a:gd name="connsiteY10-250" fmla="*/ 2735822 h 3275893"/>
              <a:gd name="connsiteX11-251" fmla="*/ 366949 w 6552781"/>
              <a:gd name="connsiteY11-252" fmla="*/ 1465783 h 3275893"/>
              <a:gd name="connsiteX12-253" fmla="*/ 53 w 6552781"/>
              <a:gd name="connsiteY12-254" fmla="*/ 575604 h 3275893"/>
              <a:gd name="connsiteX0-255" fmla="*/ 61 w 6552789"/>
              <a:gd name="connsiteY0-256" fmla="*/ 575604 h 3275893"/>
              <a:gd name="connsiteX1-257" fmla="*/ 540132 w 6552789"/>
              <a:gd name="connsiteY1-258" fmla="*/ 35533 h 3275893"/>
              <a:gd name="connsiteX2-259" fmla="*/ 1979627 w 6552789"/>
              <a:gd name="connsiteY2-260" fmla="*/ 160685 h 3275893"/>
              <a:gd name="connsiteX3-261" fmla="*/ 3700361 w 6552789"/>
              <a:gd name="connsiteY3-262" fmla="*/ 2743 h 3275893"/>
              <a:gd name="connsiteX4-263" fmla="*/ 5163401 w 6552789"/>
              <a:gd name="connsiteY4-264" fmla="*/ 168997 h 3275893"/>
              <a:gd name="connsiteX5-265" fmla="*/ 6012718 w 6552789"/>
              <a:gd name="connsiteY5-266" fmla="*/ 35533 h 3275893"/>
              <a:gd name="connsiteX6-267" fmla="*/ 6552789 w 6552789"/>
              <a:gd name="connsiteY6-268" fmla="*/ 575604 h 3275893"/>
              <a:gd name="connsiteX7-269" fmla="*/ 6552789 w 6552789"/>
              <a:gd name="connsiteY7-270" fmla="*/ 2735822 h 3275893"/>
              <a:gd name="connsiteX8-271" fmla="*/ 6012718 w 6552789"/>
              <a:gd name="connsiteY8-272" fmla="*/ 3275893 h 3275893"/>
              <a:gd name="connsiteX9-273" fmla="*/ 540132 w 6552789"/>
              <a:gd name="connsiteY9-274" fmla="*/ 3275893 h 3275893"/>
              <a:gd name="connsiteX10-275" fmla="*/ 61 w 6552789"/>
              <a:gd name="connsiteY10-276" fmla="*/ 2735822 h 3275893"/>
              <a:gd name="connsiteX11-277" fmla="*/ 366957 w 6552789"/>
              <a:gd name="connsiteY11-278" fmla="*/ 1465783 h 3275893"/>
              <a:gd name="connsiteX12-279" fmla="*/ 61 w 6552789"/>
              <a:gd name="connsiteY12-280" fmla="*/ 575604 h 3275893"/>
              <a:gd name="connsiteX0-281" fmla="*/ 61 w 6552789"/>
              <a:gd name="connsiteY0-282" fmla="*/ 575604 h 3275893"/>
              <a:gd name="connsiteX1-283" fmla="*/ 540132 w 6552789"/>
              <a:gd name="connsiteY1-284" fmla="*/ 35533 h 3275893"/>
              <a:gd name="connsiteX2-285" fmla="*/ 1979627 w 6552789"/>
              <a:gd name="connsiteY2-286" fmla="*/ 160685 h 3275893"/>
              <a:gd name="connsiteX3-287" fmla="*/ 3700361 w 6552789"/>
              <a:gd name="connsiteY3-288" fmla="*/ 2743 h 3275893"/>
              <a:gd name="connsiteX4-289" fmla="*/ 5163401 w 6552789"/>
              <a:gd name="connsiteY4-290" fmla="*/ 168997 h 3275893"/>
              <a:gd name="connsiteX5-291" fmla="*/ 6012718 w 6552789"/>
              <a:gd name="connsiteY5-292" fmla="*/ 35533 h 3275893"/>
              <a:gd name="connsiteX6-293" fmla="*/ 6552789 w 6552789"/>
              <a:gd name="connsiteY6-294" fmla="*/ 575604 h 3275893"/>
              <a:gd name="connsiteX7-295" fmla="*/ 6552789 w 6552789"/>
              <a:gd name="connsiteY7-296" fmla="*/ 2735822 h 3275893"/>
              <a:gd name="connsiteX8-297" fmla="*/ 6012718 w 6552789"/>
              <a:gd name="connsiteY8-298" fmla="*/ 3275893 h 3275893"/>
              <a:gd name="connsiteX9-299" fmla="*/ 540132 w 6552789"/>
              <a:gd name="connsiteY9-300" fmla="*/ 3117951 h 3275893"/>
              <a:gd name="connsiteX10-301" fmla="*/ 61 w 6552789"/>
              <a:gd name="connsiteY10-302" fmla="*/ 2735822 h 3275893"/>
              <a:gd name="connsiteX11-303" fmla="*/ 366957 w 6552789"/>
              <a:gd name="connsiteY11-304" fmla="*/ 1465783 h 3275893"/>
              <a:gd name="connsiteX12-305" fmla="*/ 61 w 6552789"/>
              <a:gd name="connsiteY12-306" fmla="*/ 575604 h 3275893"/>
              <a:gd name="connsiteX0-307" fmla="*/ 61 w 6552789"/>
              <a:gd name="connsiteY0-308" fmla="*/ 575604 h 3275893"/>
              <a:gd name="connsiteX1-309" fmla="*/ 540132 w 6552789"/>
              <a:gd name="connsiteY1-310" fmla="*/ 35533 h 3275893"/>
              <a:gd name="connsiteX2-311" fmla="*/ 1979627 w 6552789"/>
              <a:gd name="connsiteY2-312" fmla="*/ 160685 h 3275893"/>
              <a:gd name="connsiteX3-313" fmla="*/ 3700361 w 6552789"/>
              <a:gd name="connsiteY3-314" fmla="*/ 2743 h 3275893"/>
              <a:gd name="connsiteX4-315" fmla="*/ 5163401 w 6552789"/>
              <a:gd name="connsiteY4-316" fmla="*/ 168997 h 3275893"/>
              <a:gd name="connsiteX5-317" fmla="*/ 6012718 w 6552789"/>
              <a:gd name="connsiteY5-318" fmla="*/ 35533 h 3275893"/>
              <a:gd name="connsiteX6-319" fmla="*/ 6552789 w 6552789"/>
              <a:gd name="connsiteY6-320" fmla="*/ 575604 h 3275893"/>
              <a:gd name="connsiteX7-321" fmla="*/ 6552789 w 6552789"/>
              <a:gd name="connsiteY7-322" fmla="*/ 2735822 h 3275893"/>
              <a:gd name="connsiteX8-323" fmla="*/ 6012718 w 6552789"/>
              <a:gd name="connsiteY8-324" fmla="*/ 3275893 h 3275893"/>
              <a:gd name="connsiteX9-325" fmla="*/ 1056915 w 6552789"/>
              <a:gd name="connsiteY9-326" fmla="*/ 3011951 h 3275893"/>
              <a:gd name="connsiteX10-327" fmla="*/ 540132 w 6552789"/>
              <a:gd name="connsiteY10-328" fmla="*/ 3117951 h 3275893"/>
              <a:gd name="connsiteX11-329" fmla="*/ 61 w 6552789"/>
              <a:gd name="connsiteY11-330" fmla="*/ 2735822 h 3275893"/>
              <a:gd name="connsiteX12-331" fmla="*/ 366957 w 6552789"/>
              <a:gd name="connsiteY12-332" fmla="*/ 1465783 h 3275893"/>
              <a:gd name="connsiteX13" fmla="*/ 61 w 6552789"/>
              <a:gd name="connsiteY13" fmla="*/ 575604 h 3275893"/>
              <a:gd name="connsiteX0-333" fmla="*/ 61 w 6552789"/>
              <a:gd name="connsiteY0-334" fmla="*/ 575604 h 3275893"/>
              <a:gd name="connsiteX1-335" fmla="*/ 540132 w 6552789"/>
              <a:gd name="connsiteY1-336" fmla="*/ 35533 h 3275893"/>
              <a:gd name="connsiteX2-337" fmla="*/ 1979627 w 6552789"/>
              <a:gd name="connsiteY2-338" fmla="*/ 160685 h 3275893"/>
              <a:gd name="connsiteX3-339" fmla="*/ 3700361 w 6552789"/>
              <a:gd name="connsiteY3-340" fmla="*/ 2743 h 3275893"/>
              <a:gd name="connsiteX4-341" fmla="*/ 5163401 w 6552789"/>
              <a:gd name="connsiteY4-342" fmla="*/ 168997 h 3275893"/>
              <a:gd name="connsiteX5-343" fmla="*/ 6012718 w 6552789"/>
              <a:gd name="connsiteY5-344" fmla="*/ 35533 h 3275893"/>
              <a:gd name="connsiteX6-345" fmla="*/ 6552789 w 6552789"/>
              <a:gd name="connsiteY6-346" fmla="*/ 575604 h 3275893"/>
              <a:gd name="connsiteX7-347" fmla="*/ 6552789 w 6552789"/>
              <a:gd name="connsiteY7-348" fmla="*/ 2735822 h 3275893"/>
              <a:gd name="connsiteX8-349" fmla="*/ 6012718 w 6552789"/>
              <a:gd name="connsiteY8-350" fmla="*/ 3275893 h 3275893"/>
              <a:gd name="connsiteX9-351" fmla="*/ 1056915 w 6552789"/>
              <a:gd name="connsiteY9-352" fmla="*/ 3011951 h 3275893"/>
              <a:gd name="connsiteX10-353" fmla="*/ 540132 w 6552789"/>
              <a:gd name="connsiteY10-354" fmla="*/ 3117951 h 3275893"/>
              <a:gd name="connsiteX11-355" fmla="*/ 61 w 6552789"/>
              <a:gd name="connsiteY11-356" fmla="*/ 2735822 h 3275893"/>
              <a:gd name="connsiteX12-357" fmla="*/ 366957 w 6552789"/>
              <a:gd name="connsiteY12-358" fmla="*/ 1465783 h 3275893"/>
              <a:gd name="connsiteX13-359" fmla="*/ 61 w 6552789"/>
              <a:gd name="connsiteY13-360" fmla="*/ 575604 h 3275893"/>
              <a:gd name="connsiteX0-361" fmla="*/ 61 w 6552789"/>
              <a:gd name="connsiteY0-362" fmla="*/ 575604 h 3275893"/>
              <a:gd name="connsiteX1-363" fmla="*/ 540132 w 6552789"/>
              <a:gd name="connsiteY1-364" fmla="*/ 35533 h 3275893"/>
              <a:gd name="connsiteX2-365" fmla="*/ 1979627 w 6552789"/>
              <a:gd name="connsiteY2-366" fmla="*/ 160685 h 3275893"/>
              <a:gd name="connsiteX3-367" fmla="*/ 3700361 w 6552789"/>
              <a:gd name="connsiteY3-368" fmla="*/ 2743 h 3275893"/>
              <a:gd name="connsiteX4-369" fmla="*/ 5163401 w 6552789"/>
              <a:gd name="connsiteY4-370" fmla="*/ 168997 h 3275893"/>
              <a:gd name="connsiteX5-371" fmla="*/ 6012718 w 6552789"/>
              <a:gd name="connsiteY5-372" fmla="*/ 35533 h 3275893"/>
              <a:gd name="connsiteX6-373" fmla="*/ 6552789 w 6552789"/>
              <a:gd name="connsiteY6-374" fmla="*/ 575604 h 3275893"/>
              <a:gd name="connsiteX7-375" fmla="*/ 6552789 w 6552789"/>
              <a:gd name="connsiteY7-376" fmla="*/ 2735822 h 3275893"/>
              <a:gd name="connsiteX8-377" fmla="*/ 6012718 w 6552789"/>
              <a:gd name="connsiteY8-378" fmla="*/ 3275893 h 3275893"/>
              <a:gd name="connsiteX9-379" fmla="*/ 1056915 w 6552789"/>
              <a:gd name="connsiteY9-380" fmla="*/ 3011951 h 3275893"/>
              <a:gd name="connsiteX10-381" fmla="*/ 548445 w 6552789"/>
              <a:gd name="connsiteY10-382" fmla="*/ 3192765 h 3275893"/>
              <a:gd name="connsiteX11-383" fmla="*/ 61 w 6552789"/>
              <a:gd name="connsiteY11-384" fmla="*/ 2735822 h 3275893"/>
              <a:gd name="connsiteX12-385" fmla="*/ 366957 w 6552789"/>
              <a:gd name="connsiteY12-386" fmla="*/ 1465783 h 3275893"/>
              <a:gd name="connsiteX13-387" fmla="*/ 61 w 6552789"/>
              <a:gd name="connsiteY13-388" fmla="*/ 575604 h 3275893"/>
              <a:gd name="connsiteX0-389" fmla="*/ 61 w 6552789"/>
              <a:gd name="connsiteY0-390" fmla="*/ 575604 h 3275893"/>
              <a:gd name="connsiteX1-391" fmla="*/ 540132 w 6552789"/>
              <a:gd name="connsiteY1-392" fmla="*/ 35533 h 3275893"/>
              <a:gd name="connsiteX2-393" fmla="*/ 1979627 w 6552789"/>
              <a:gd name="connsiteY2-394" fmla="*/ 160685 h 3275893"/>
              <a:gd name="connsiteX3-395" fmla="*/ 3700361 w 6552789"/>
              <a:gd name="connsiteY3-396" fmla="*/ 2743 h 3275893"/>
              <a:gd name="connsiteX4-397" fmla="*/ 5163401 w 6552789"/>
              <a:gd name="connsiteY4-398" fmla="*/ 168997 h 3275893"/>
              <a:gd name="connsiteX5-399" fmla="*/ 6012718 w 6552789"/>
              <a:gd name="connsiteY5-400" fmla="*/ 35533 h 3275893"/>
              <a:gd name="connsiteX6-401" fmla="*/ 6552789 w 6552789"/>
              <a:gd name="connsiteY6-402" fmla="*/ 575604 h 3275893"/>
              <a:gd name="connsiteX7-403" fmla="*/ 6552789 w 6552789"/>
              <a:gd name="connsiteY7-404" fmla="*/ 2735822 h 3275893"/>
              <a:gd name="connsiteX8-405" fmla="*/ 6012718 w 6552789"/>
              <a:gd name="connsiteY8-406" fmla="*/ 3275893 h 3275893"/>
              <a:gd name="connsiteX9-407" fmla="*/ 1206544 w 6552789"/>
              <a:gd name="connsiteY9-408" fmla="*/ 3011951 h 3275893"/>
              <a:gd name="connsiteX10-409" fmla="*/ 548445 w 6552789"/>
              <a:gd name="connsiteY10-410" fmla="*/ 3192765 h 3275893"/>
              <a:gd name="connsiteX11-411" fmla="*/ 61 w 6552789"/>
              <a:gd name="connsiteY11-412" fmla="*/ 2735822 h 3275893"/>
              <a:gd name="connsiteX12-413" fmla="*/ 366957 w 6552789"/>
              <a:gd name="connsiteY12-414" fmla="*/ 1465783 h 3275893"/>
              <a:gd name="connsiteX13-415" fmla="*/ 61 w 6552789"/>
              <a:gd name="connsiteY13-416" fmla="*/ 575604 h 3275893"/>
              <a:gd name="connsiteX0-417" fmla="*/ 61 w 6552789"/>
              <a:gd name="connsiteY0-418" fmla="*/ 575604 h 3275893"/>
              <a:gd name="connsiteX1-419" fmla="*/ 540132 w 6552789"/>
              <a:gd name="connsiteY1-420" fmla="*/ 35533 h 3275893"/>
              <a:gd name="connsiteX2-421" fmla="*/ 1979627 w 6552789"/>
              <a:gd name="connsiteY2-422" fmla="*/ 160685 h 3275893"/>
              <a:gd name="connsiteX3-423" fmla="*/ 3700361 w 6552789"/>
              <a:gd name="connsiteY3-424" fmla="*/ 2743 h 3275893"/>
              <a:gd name="connsiteX4-425" fmla="*/ 5163401 w 6552789"/>
              <a:gd name="connsiteY4-426" fmla="*/ 168997 h 3275893"/>
              <a:gd name="connsiteX5-427" fmla="*/ 6012718 w 6552789"/>
              <a:gd name="connsiteY5-428" fmla="*/ 35533 h 3275893"/>
              <a:gd name="connsiteX6-429" fmla="*/ 6552789 w 6552789"/>
              <a:gd name="connsiteY6-430" fmla="*/ 575604 h 3275893"/>
              <a:gd name="connsiteX7-431" fmla="*/ 6552789 w 6552789"/>
              <a:gd name="connsiteY7-432" fmla="*/ 2735822 h 3275893"/>
              <a:gd name="connsiteX8-433" fmla="*/ 6012718 w 6552789"/>
              <a:gd name="connsiteY8-434" fmla="*/ 3275893 h 3275893"/>
              <a:gd name="connsiteX9-435" fmla="*/ 1206544 w 6552789"/>
              <a:gd name="connsiteY9-436" fmla="*/ 3011951 h 3275893"/>
              <a:gd name="connsiteX10-437" fmla="*/ 548445 w 6552789"/>
              <a:gd name="connsiteY10-438" fmla="*/ 3192765 h 3275893"/>
              <a:gd name="connsiteX11-439" fmla="*/ 61 w 6552789"/>
              <a:gd name="connsiteY11-440" fmla="*/ 2735822 h 3275893"/>
              <a:gd name="connsiteX12-441" fmla="*/ 366957 w 6552789"/>
              <a:gd name="connsiteY12-442" fmla="*/ 1465783 h 3275893"/>
              <a:gd name="connsiteX13-443" fmla="*/ 61 w 6552789"/>
              <a:gd name="connsiteY13-444" fmla="*/ 575604 h 3275893"/>
              <a:gd name="connsiteX0-445" fmla="*/ 61 w 6552789"/>
              <a:gd name="connsiteY0-446" fmla="*/ 575604 h 3290672"/>
              <a:gd name="connsiteX1-447" fmla="*/ 540132 w 6552789"/>
              <a:gd name="connsiteY1-448" fmla="*/ 35533 h 3290672"/>
              <a:gd name="connsiteX2-449" fmla="*/ 1979627 w 6552789"/>
              <a:gd name="connsiteY2-450" fmla="*/ 160685 h 3290672"/>
              <a:gd name="connsiteX3-451" fmla="*/ 3700361 w 6552789"/>
              <a:gd name="connsiteY3-452" fmla="*/ 2743 h 3290672"/>
              <a:gd name="connsiteX4-453" fmla="*/ 5163401 w 6552789"/>
              <a:gd name="connsiteY4-454" fmla="*/ 168997 h 3290672"/>
              <a:gd name="connsiteX5-455" fmla="*/ 6012718 w 6552789"/>
              <a:gd name="connsiteY5-456" fmla="*/ 35533 h 3290672"/>
              <a:gd name="connsiteX6-457" fmla="*/ 6552789 w 6552789"/>
              <a:gd name="connsiteY6-458" fmla="*/ 575604 h 3290672"/>
              <a:gd name="connsiteX7-459" fmla="*/ 6552789 w 6552789"/>
              <a:gd name="connsiteY7-460" fmla="*/ 2735822 h 3290672"/>
              <a:gd name="connsiteX8-461" fmla="*/ 6012718 w 6552789"/>
              <a:gd name="connsiteY8-462" fmla="*/ 3275893 h 3290672"/>
              <a:gd name="connsiteX9-463" fmla="*/ 2636333 w 6552789"/>
              <a:gd name="connsiteY9-464" fmla="*/ 3153267 h 3290672"/>
              <a:gd name="connsiteX10-465" fmla="*/ 1206544 w 6552789"/>
              <a:gd name="connsiteY10-466" fmla="*/ 3011951 h 3290672"/>
              <a:gd name="connsiteX11-467" fmla="*/ 548445 w 6552789"/>
              <a:gd name="connsiteY11-468" fmla="*/ 3192765 h 3290672"/>
              <a:gd name="connsiteX12-469" fmla="*/ 61 w 6552789"/>
              <a:gd name="connsiteY12-470" fmla="*/ 2735822 h 3290672"/>
              <a:gd name="connsiteX13-471" fmla="*/ 366957 w 6552789"/>
              <a:gd name="connsiteY13-472" fmla="*/ 1465783 h 3290672"/>
              <a:gd name="connsiteX14" fmla="*/ 61 w 6552789"/>
              <a:gd name="connsiteY14" fmla="*/ 575604 h 3290672"/>
              <a:gd name="connsiteX0-473" fmla="*/ 61 w 6552789"/>
              <a:gd name="connsiteY0-474" fmla="*/ 575604 h 3290672"/>
              <a:gd name="connsiteX1-475" fmla="*/ 540132 w 6552789"/>
              <a:gd name="connsiteY1-476" fmla="*/ 35533 h 3290672"/>
              <a:gd name="connsiteX2-477" fmla="*/ 1979627 w 6552789"/>
              <a:gd name="connsiteY2-478" fmla="*/ 160685 h 3290672"/>
              <a:gd name="connsiteX3-479" fmla="*/ 3700361 w 6552789"/>
              <a:gd name="connsiteY3-480" fmla="*/ 2743 h 3290672"/>
              <a:gd name="connsiteX4-481" fmla="*/ 5163401 w 6552789"/>
              <a:gd name="connsiteY4-482" fmla="*/ 168997 h 3290672"/>
              <a:gd name="connsiteX5-483" fmla="*/ 6012718 w 6552789"/>
              <a:gd name="connsiteY5-484" fmla="*/ 35533 h 3290672"/>
              <a:gd name="connsiteX6-485" fmla="*/ 6552789 w 6552789"/>
              <a:gd name="connsiteY6-486" fmla="*/ 575604 h 3290672"/>
              <a:gd name="connsiteX7-487" fmla="*/ 6552789 w 6552789"/>
              <a:gd name="connsiteY7-488" fmla="*/ 2735822 h 3290672"/>
              <a:gd name="connsiteX8-489" fmla="*/ 6012718 w 6552789"/>
              <a:gd name="connsiteY8-490" fmla="*/ 3275893 h 3290672"/>
              <a:gd name="connsiteX9-491" fmla="*/ 2636333 w 6552789"/>
              <a:gd name="connsiteY9-492" fmla="*/ 3153267 h 3290672"/>
              <a:gd name="connsiteX10-493" fmla="*/ 1356173 w 6552789"/>
              <a:gd name="connsiteY10-494" fmla="*/ 2970387 h 3290672"/>
              <a:gd name="connsiteX11-495" fmla="*/ 548445 w 6552789"/>
              <a:gd name="connsiteY11-496" fmla="*/ 3192765 h 3290672"/>
              <a:gd name="connsiteX12-497" fmla="*/ 61 w 6552789"/>
              <a:gd name="connsiteY12-498" fmla="*/ 2735822 h 3290672"/>
              <a:gd name="connsiteX13-499" fmla="*/ 366957 w 6552789"/>
              <a:gd name="connsiteY13-500" fmla="*/ 1465783 h 3290672"/>
              <a:gd name="connsiteX14-501" fmla="*/ 61 w 6552789"/>
              <a:gd name="connsiteY14-502" fmla="*/ 575604 h 3290672"/>
              <a:gd name="connsiteX0-503" fmla="*/ 61 w 6552789"/>
              <a:gd name="connsiteY0-504" fmla="*/ 575604 h 3290672"/>
              <a:gd name="connsiteX1-505" fmla="*/ 540132 w 6552789"/>
              <a:gd name="connsiteY1-506" fmla="*/ 35533 h 3290672"/>
              <a:gd name="connsiteX2-507" fmla="*/ 1979627 w 6552789"/>
              <a:gd name="connsiteY2-508" fmla="*/ 160685 h 3290672"/>
              <a:gd name="connsiteX3-509" fmla="*/ 3700361 w 6552789"/>
              <a:gd name="connsiteY3-510" fmla="*/ 2743 h 3290672"/>
              <a:gd name="connsiteX4-511" fmla="*/ 5163401 w 6552789"/>
              <a:gd name="connsiteY4-512" fmla="*/ 168997 h 3290672"/>
              <a:gd name="connsiteX5-513" fmla="*/ 6012718 w 6552789"/>
              <a:gd name="connsiteY5-514" fmla="*/ 35533 h 3290672"/>
              <a:gd name="connsiteX6-515" fmla="*/ 6552789 w 6552789"/>
              <a:gd name="connsiteY6-516" fmla="*/ 575604 h 3290672"/>
              <a:gd name="connsiteX7-517" fmla="*/ 6552789 w 6552789"/>
              <a:gd name="connsiteY7-518" fmla="*/ 2735822 h 3290672"/>
              <a:gd name="connsiteX8-519" fmla="*/ 6012718 w 6552789"/>
              <a:gd name="connsiteY8-520" fmla="*/ 3275893 h 3290672"/>
              <a:gd name="connsiteX9-521" fmla="*/ 2636333 w 6552789"/>
              <a:gd name="connsiteY9-522" fmla="*/ 3153267 h 3290672"/>
              <a:gd name="connsiteX10-523" fmla="*/ 1356173 w 6552789"/>
              <a:gd name="connsiteY10-524" fmla="*/ 2970387 h 3290672"/>
              <a:gd name="connsiteX11-525" fmla="*/ 548445 w 6552789"/>
              <a:gd name="connsiteY11-526" fmla="*/ 3192765 h 3290672"/>
              <a:gd name="connsiteX12-527" fmla="*/ 61 w 6552789"/>
              <a:gd name="connsiteY12-528" fmla="*/ 2735822 h 3290672"/>
              <a:gd name="connsiteX13-529" fmla="*/ 366957 w 6552789"/>
              <a:gd name="connsiteY13-530" fmla="*/ 1465783 h 3290672"/>
              <a:gd name="connsiteX14-531" fmla="*/ 61 w 6552789"/>
              <a:gd name="connsiteY14-532" fmla="*/ 575604 h 3290672"/>
              <a:gd name="connsiteX0-533" fmla="*/ 61 w 6552789"/>
              <a:gd name="connsiteY0-534" fmla="*/ 575604 h 3289345"/>
              <a:gd name="connsiteX1-535" fmla="*/ 540132 w 6552789"/>
              <a:gd name="connsiteY1-536" fmla="*/ 35533 h 3289345"/>
              <a:gd name="connsiteX2-537" fmla="*/ 1979627 w 6552789"/>
              <a:gd name="connsiteY2-538" fmla="*/ 160685 h 3289345"/>
              <a:gd name="connsiteX3-539" fmla="*/ 3700361 w 6552789"/>
              <a:gd name="connsiteY3-540" fmla="*/ 2743 h 3289345"/>
              <a:gd name="connsiteX4-541" fmla="*/ 5163401 w 6552789"/>
              <a:gd name="connsiteY4-542" fmla="*/ 168997 h 3289345"/>
              <a:gd name="connsiteX5-543" fmla="*/ 6012718 w 6552789"/>
              <a:gd name="connsiteY5-544" fmla="*/ 35533 h 3289345"/>
              <a:gd name="connsiteX6-545" fmla="*/ 6552789 w 6552789"/>
              <a:gd name="connsiteY6-546" fmla="*/ 575604 h 3289345"/>
              <a:gd name="connsiteX7-547" fmla="*/ 6552789 w 6552789"/>
              <a:gd name="connsiteY7-548" fmla="*/ 2735822 h 3289345"/>
              <a:gd name="connsiteX8-549" fmla="*/ 6012718 w 6552789"/>
              <a:gd name="connsiteY8-550" fmla="*/ 3275893 h 3289345"/>
              <a:gd name="connsiteX9-551" fmla="*/ 3567359 w 6552789"/>
              <a:gd name="connsiteY9-552" fmla="*/ 3028575 h 3289345"/>
              <a:gd name="connsiteX10-553" fmla="*/ 2636333 w 6552789"/>
              <a:gd name="connsiteY10-554" fmla="*/ 3153267 h 3289345"/>
              <a:gd name="connsiteX11-555" fmla="*/ 1356173 w 6552789"/>
              <a:gd name="connsiteY11-556" fmla="*/ 2970387 h 3289345"/>
              <a:gd name="connsiteX12-557" fmla="*/ 548445 w 6552789"/>
              <a:gd name="connsiteY12-558" fmla="*/ 3192765 h 3289345"/>
              <a:gd name="connsiteX13-559" fmla="*/ 61 w 6552789"/>
              <a:gd name="connsiteY13-560" fmla="*/ 2735822 h 3289345"/>
              <a:gd name="connsiteX14-561" fmla="*/ 366957 w 6552789"/>
              <a:gd name="connsiteY14-562" fmla="*/ 1465783 h 3289345"/>
              <a:gd name="connsiteX15" fmla="*/ 61 w 6552789"/>
              <a:gd name="connsiteY15" fmla="*/ 575604 h 3289345"/>
              <a:gd name="connsiteX0-563" fmla="*/ 61 w 6552789"/>
              <a:gd name="connsiteY0-564" fmla="*/ 575604 h 3289345"/>
              <a:gd name="connsiteX1-565" fmla="*/ 540132 w 6552789"/>
              <a:gd name="connsiteY1-566" fmla="*/ 35533 h 3289345"/>
              <a:gd name="connsiteX2-567" fmla="*/ 1979627 w 6552789"/>
              <a:gd name="connsiteY2-568" fmla="*/ 160685 h 3289345"/>
              <a:gd name="connsiteX3-569" fmla="*/ 3700361 w 6552789"/>
              <a:gd name="connsiteY3-570" fmla="*/ 2743 h 3289345"/>
              <a:gd name="connsiteX4-571" fmla="*/ 5163401 w 6552789"/>
              <a:gd name="connsiteY4-572" fmla="*/ 168997 h 3289345"/>
              <a:gd name="connsiteX5-573" fmla="*/ 6012718 w 6552789"/>
              <a:gd name="connsiteY5-574" fmla="*/ 35533 h 3289345"/>
              <a:gd name="connsiteX6-575" fmla="*/ 6552789 w 6552789"/>
              <a:gd name="connsiteY6-576" fmla="*/ 575604 h 3289345"/>
              <a:gd name="connsiteX7-577" fmla="*/ 6552789 w 6552789"/>
              <a:gd name="connsiteY7-578" fmla="*/ 2735822 h 3289345"/>
              <a:gd name="connsiteX8-579" fmla="*/ 6012718 w 6552789"/>
              <a:gd name="connsiteY8-580" fmla="*/ 3275893 h 3289345"/>
              <a:gd name="connsiteX9-581" fmla="*/ 3567359 w 6552789"/>
              <a:gd name="connsiteY9-582" fmla="*/ 3028575 h 3289345"/>
              <a:gd name="connsiteX10-583" fmla="*/ 2636333 w 6552789"/>
              <a:gd name="connsiteY10-584" fmla="*/ 3153267 h 3289345"/>
              <a:gd name="connsiteX11-585" fmla="*/ 1356173 w 6552789"/>
              <a:gd name="connsiteY11-586" fmla="*/ 2970387 h 3289345"/>
              <a:gd name="connsiteX12-587" fmla="*/ 548445 w 6552789"/>
              <a:gd name="connsiteY12-588" fmla="*/ 3192765 h 3289345"/>
              <a:gd name="connsiteX13-589" fmla="*/ 61 w 6552789"/>
              <a:gd name="connsiteY13-590" fmla="*/ 2735822 h 3289345"/>
              <a:gd name="connsiteX14-591" fmla="*/ 366957 w 6552789"/>
              <a:gd name="connsiteY14-592" fmla="*/ 1465783 h 3289345"/>
              <a:gd name="connsiteX15-593" fmla="*/ 61 w 6552789"/>
              <a:gd name="connsiteY15-594" fmla="*/ 575604 h 3289345"/>
              <a:gd name="connsiteX0-595" fmla="*/ 61 w 6552789"/>
              <a:gd name="connsiteY0-596" fmla="*/ 575604 h 3289345"/>
              <a:gd name="connsiteX1-597" fmla="*/ 540132 w 6552789"/>
              <a:gd name="connsiteY1-598" fmla="*/ 35533 h 3289345"/>
              <a:gd name="connsiteX2-599" fmla="*/ 1979627 w 6552789"/>
              <a:gd name="connsiteY2-600" fmla="*/ 160685 h 3289345"/>
              <a:gd name="connsiteX3-601" fmla="*/ 3700361 w 6552789"/>
              <a:gd name="connsiteY3-602" fmla="*/ 2743 h 3289345"/>
              <a:gd name="connsiteX4-603" fmla="*/ 5163401 w 6552789"/>
              <a:gd name="connsiteY4-604" fmla="*/ 168997 h 3289345"/>
              <a:gd name="connsiteX5-605" fmla="*/ 6012718 w 6552789"/>
              <a:gd name="connsiteY5-606" fmla="*/ 35533 h 3289345"/>
              <a:gd name="connsiteX6-607" fmla="*/ 6552789 w 6552789"/>
              <a:gd name="connsiteY6-608" fmla="*/ 575604 h 3289345"/>
              <a:gd name="connsiteX7-609" fmla="*/ 6552789 w 6552789"/>
              <a:gd name="connsiteY7-610" fmla="*/ 2735822 h 3289345"/>
              <a:gd name="connsiteX8-611" fmla="*/ 6012718 w 6552789"/>
              <a:gd name="connsiteY8-612" fmla="*/ 3275893 h 3289345"/>
              <a:gd name="connsiteX9-613" fmla="*/ 3567359 w 6552789"/>
              <a:gd name="connsiteY9-614" fmla="*/ 3028575 h 3289345"/>
              <a:gd name="connsiteX10-615" fmla="*/ 2636333 w 6552789"/>
              <a:gd name="connsiteY10-616" fmla="*/ 3153267 h 3289345"/>
              <a:gd name="connsiteX11-617" fmla="*/ 1356173 w 6552789"/>
              <a:gd name="connsiteY11-618" fmla="*/ 2970387 h 3289345"/>
              <a:gd name="connsiteX12-619" fmla="*/ 548445 w 6552789"/>
              <a:gd name="connsiteY12-620" fmla="*/ 3192765 h 3289345"/>
              <a:gd name="connsiteX13-621" fmla="*/ 61 w 6552789"/>
              <a:gd name="connsiteY13-622" fmla="*/ 2735822 h 3289345"/>
              <a:gd name="connsiteX14-623" fmla="*/ 366957 w 6552789"/>
              <a:gd name="connsiteY14-624" fmla="*/ 1465783 h 3289345"/>
              <a:gd name="connsiteX15-625" fmla="*/ 61 w 6552789"/>
              <a:gd name="connsiteY15-626" fmla="*/ 575604 h 3289345"/>
              <a:gd name="connsiteX0-627" fmla="*/ 61 w 6552789"/>
              <a:gd name="connsiteY0-628" fmla="*/ 575604 h 3289345"/>
              <a:gd name="connsiteX1-629" fmla="*/ 540132 w 6552789"/>
              <a:gd name="connsiteY1-630" fmla="*/ 35533 h 3289345"/>
              <a:gd name="connsiteX2-631" fmla="*/ 1979627 w 6552789"/>
              <a:gd name="connsiteY2-632" fmla="*/ 160685 h 3289345"/>
              <a:gd name="connsiteX3-633" fmla="*/ 3700361 w 6552789"/>
              <a:gd name="connsiteY3-634" fmla="*/ 2743 h 3289345"/>
              <a:gd name="connsiteX4-635" fmla="*/ 5163401 w 6552789"/>
              <a:gd name="connsiteY4-636" fmla="*/ 168997 h 3289345"/>
              <a:gd name="connsiteX5-637" fmla="*/ 6012718 w 6552789"/>
              <a:gd name="connsiteY5-638" fmla="*/ 35533 h 3289345"/>
              <a:gd name="connsiteX6-639" fmla="*/ 6552789 w 6552789"/>
              <a:gd name="connsiteY6-640" fmla="*/ 575604 h 3289345"/>
              <a:gd name="connsiteX7-641" fmla="*/ 6552789 w 6552789"/>
              <a:gd name="connsiteY7-642" fmla="*/ 2735822 h 3289345"/>
              <a:gd name="connsiteX8-643" fmla="*/ 6012718 w 6552789"/>
              <a:gd name="connsiteY8-644" fmla="*/ 3275893 h 3289345"/>
              <a:gd name="connsiteX9-645" fmla="*/ 3567359 w 6552789"/>
              <a:gd name="connsiteY9-646" fmla="*/ 3028575 h 3289345"/>
              <a:gd name="connsiteX10-647" fmla="*/ 2561518 w 6552789"/>
              <a:gd name="connsiteY10-648" fmla="*/ 3161580 h 3289345"/>
              <a:gd name="connsiteX11-649" fmla="*/ 1356173 w 6552789"/>
              <a:gd name="connsiteY11-650" fmla="*/ 2970387 h 3289345"/>
              <a:gd name="connsiteX12-651" fmla="*/ 548445 w 6552789"/>
              <a:gd name="connsiteY12-652" fmla="*/ 3192765 h 3289345"/>
              <a:gd name="connsiteX13-653" fmla="*/ 61 w 6552789"/>
              <a:gd name="connsiteY13-654" fmla="*/ 2735822 h 3289345"/>
              <a:gd name="connsiteX14-655" fmla="*/ 366957 w 6552789"/>
              <a:gd name="connsiteY14-656" fmla="*/ 1465783 h 3289345"/>
              <a:gd name="connsiteX15-657" fmla="*/ 61 w 6552789"/>
              <a:gd name="connsiteY15-658" fmla="*/ 575604 h 3289345"/>
              <a:gd name="connsiteX0-659" fmla="*/ 61 w 6552789"/>
              <a:gd name="connsiteY0-660" fmla="*/ 575604 h 3289345"/>
              <a:gd name="connsiteX1-661" fmla="*/ 540132 w 6552789"/>
              <a:gd name="connsiteY1-662" fmla="*/ 35533 h 3289345"/>
              <a:gd name="connsiteX2-663" fmla="*/ 1979627 w 6552789"/>
              <a:gd name="connsiteY2-664" fmla="*/ 160685 h 3289345"/>
              <a:gd name="connsiteX3-665" fmla="*/ 3700361 w 6552789"/>
              <a:gd name="connsiteY3-666" fmla="*/ 2743 h 3289345"/>
              <a:gd name="connsiteX4-667" fmla="*/ 5163401 w 6552789"/>
              <a:gd name="connsiteY4-668" fmla="*/ 168997 h 3289345"/>
              <a:gd name="connsiteX5-669" fmla="*/ 6012718 w 6552789"/>
              <a:gd name="connsiteY5-670" fmla="*/ 35533 h 3289345"/>
              <a:gd name="connsiteX6-671" fmla="*/ 6552789 w 6552789"/>
              <a:gd name="connsiteY6-672" fmla="*/ 575604 h 3289345"/>
              <a:gd name="connsiteX7-673" fmla="*/ 6552789 w 6552789"/>
              <a:gd name="connsiteY7-674" fmla="*/ 2735822 h 3289345"/>
              <a:gd name="connsiteX8-675" fmla="*/ 6012718 w 6552789"/>
              <a:gd name="connsiteY8-676" fmla="*/ 3275893 h 3289345"/>
              <a:gd name="connsiteX9-677" fmla="*/ 3567359 w 6552789"/>
              <a:gd name="connsiteY9-678" fmla="*/ 3028575 h 3289345"/>
              <a:gd name="connsiteX10-679" fmla="*/ 2561518 w 6552789"/>
              <a:gd name="connsiteY10-680" fmla="*/ 3161580 h 3289345"/>
              <a:gd name="connsiteX11-681" fmla="*/ 1356173 w 6552789"/>
              <a:gd name="connsiteY11-682" fmla="*/ 2970387 h 3289345"/>
              <a:gd name="connsiteX12-683" fmla="*/ 548445 w 6552789"/>
              <a:gd name="connsiteY12-684" fmla="*/ 3192765 h 3289345"/>
              <a:gd name="connsiteX13-685" fmla="*/ 61 w 6552789"/>
              <a:gd name="connsiteY13-686" fmla="*/ 2735822 h 3289345"/>
              <a:gd name="connsiteX14-687" fmla="*/ 366957 w 6552789"/>
              <a:gd name="connsiteY14-688" fmla="*/ 1465783 h 3289345"/>
              <a:gd name="connsiteX15-689" fmla="*/ 61 w 6552789"/>
              <a:gd name="connsiteY15-690" fmla="*/ 575604 h 3289345"/>
              <a:gd name="connsiteX0-691" fmla="*/ 61 w 6552789"/>
              <a:gd name="connsiteY0-692" fmla="*/ 575604 h 3289045"/>
              <a:gd name="connsiteX1-693" fmla="*/ 540132 w 6552789"/>
              <a:gd name="connsiteY1-694" fmla="*/ 35533 h 3289045"/>
              <a:gd name="connsiteX2-695" fmla="*/ 1979627 w 6552789"/>
              <a:gd name="connsiteY2-696" fmla="*/ 160685 h 3289045"/>
              <a:gd name="connsiteX3-697" fmla="*/ 3700361 w 6552789"/>
              <a:gd name="connsiteY3-698" fmla="*/ 2743 h 3289045"/>
              <a:gd name="connsiteX4-699" fmla="*/ 5163401 w 6552789"/>
              <a:gd name="connsiteY4-700" fmla="*/ 168997 h 3289045"/>
              <a:gd name="connsiteX5-701" fmla="*/ 6012718 w 6552789"/>
              <a:gd name="connsiteY5-702" fmla="*/ 35533 h 3289045"/>
              <a:gd name="connsiteX6-703" fmla="*/ 6552789 w 6552789"/>
              <a:gd name="connsiteY6-704" fmla="*/ 575604 h 3289045"/>
              <a:gd name="connsiteX7-705" fmla="*/ 6552789 w 6552789"/>
              <a:gd name="connsiteY7-706" fmla="*/ 2735822 h 3289045"/>
              <a:gd name="connsiteX8-707" fmla="*/ 6012718 w 6552789"/>
              <a:gd name="connsiteY8-708" fmla="*/ 3275893 h 3289045"/>
              <a:gd name="connsiteX9-709" fmla="*/ 3633861 w 6552789"/>
              <a:gd name="connsiteY9-710" fmla="*/ 3020263 h 3289045"/>
              <a:gd name="connsiteX10-711" fmla="*/ 2561518 w 6552789"/>
              <a:gd name="connsiteY10-712" fmla="*/ 3161580 h 3289045"/>
              <a:gd name="connsiteX11-713" fmla="*/ 1356173 w 6552789"/>
              <a:gd name="connsiteY11-714" fmla="*/ 2970387 h 3289045"/>
              <a:gd name="connsiteX12-715" fmla="*/ 548445 w 6552789"/>
              <a:gd name="connsiteY12-716" fmla="*/ 3192765 h 3289045"/>
              <a:gd name="connsiteX13-717" fmla="*/ 61 w 6552789"/>
              <a:gd name="connsiteY13-718" fmla="*/ 2735822 h 3289045"/>
              <a:gd name="connsiteX14-719" fmla="*/ 366957 w 6552789"/>
              <a:gd name="connsiteY14-720" fmla="*/ 1465783 h 3289045"/>
              <a:gd name="connsiteX15-721" fmla="*/ 61 w 6552789"/>
              <a:gd name="connsiteY15-722" fmla="*/ 575604 h 3289045"/>
              <a:gd name="connsiteX0-723" fmla="*/ 61 w 6552789"/>
              <a:gd name="connsiteY0-724" fmla="*/ 575604 h 3309213"/>
              <a:gd name="connsiteX1-725" fmla="*/ 540132 w 6552789"/>
              <a:gd name="connsiteY1-726" fmla="*/ 35533 h 3309213"/>
              <a:gd name="connsiteX2-727" fmla="*/ 1979627 w 6552789"/>
              <a:gd name="connsiteY2-728" fmla="*/ 160685 h 3309213"/>
              <a:gd name="connsiteX3-729" fmla="*/ 3700361 w 6552789"/>
              <a:gd name="connsiteY3-730" fmla="*/ 2743 h 3309213"/>
              <a:gd name="connsiteX4-731" fmla="*/ 5163401 w 6552789"/>
              <a:gd name="connsiteY4-732" fmla="*/ 168997 h 3309213"/>
              <a:gd name="connsiteX5-733" fmla="*/ 6012718 w 6552789"/>
              <a:gd name="connsiteY5-734" fmla="*/ 35533 h 3309213"/>
              <a:gd name="connsiteX6-735" fmla="*/ 6552789 w 6552789"/>
              <a:gd name="connsiteY6-736" fmla="*/ 575604 h 3309213"/>
              <a:gd name="connsiteX7-737" fmla="*/ 6552789 w 6552789"/>
              <a:gd name="connsiteY7-738" fmla="*/ 2735822 h 3309213"/>
              <a:gd name="connsiteX8-739" fmla="*/ 6012718 w 6552789"/>
              <a:gd name="connsiteY8-740" fmla="*/ 3275893 h 3309213"/>
              <a:gd name="connsiteX9-741" fmla="*/ 4947271 w 6552789"/>
              <a:gd name="connsiteY9-742" fmla="*/ 3236394 h 3309213"/>
              <a:gd name="connsiteX10-743" fmla="*/ 3633861 w 6552789"/>
              <a:gd name="connsiteY10-744" fmla="*/ 3020263 h 3309213"/>
              <a:gd name="connsiteX11-745" fmla="*/ 2561518 w 6552789"/>
              <a:gd name="connsiteY11-746" fmla="*/ 3161580 h 3309213"/>
              <a:gd name="connsiteX12-747" fmla="*/ 1356173 w 6552789"/>
              <a:gd name="connsiteY12-748" fmla="*/ 2970387 h 3309213"/>
              <a:gd name="connsiteX13-749" fmla="*/ 548445 w 6552789"/>
              <a:gd name="connsiteY13-750" fmla="*/ 3192765 h 3309213"/>
              <a:gd name="connsiteX14-751" fmla="*/ 61 w 6552789"/>
              <a:gd name="connsiteY14-752" fmla="*/ 2735822 h 3309213"/>
              <a:gd name="connsiteX15-753" fmla="*/ 366957 w 6552789"/>
              <a:gd name="connsiteY15-754" fmla="*/ 1465783 h 3309213"/>
              <a:gd name="connsiteX16" fmla="*/ 61 w 6552789"/>
              <a:gd name="connsiteY16" fmla="*/ 575604 h 3309213"/>
              <a:gd name="connsiteX0-755" fmla="*/ 61 w 6552789"/>
              <a:gd name="connsiteY0-756" fmla="*/ 575604 h 3309213"/>
              <a:gd name="connsiteX1-757" fmla="*/ 540132 w 6552789"/>
              <a:gd name="connsiteY1-758" fmla="*/ 35533 h 3309213"/>
              <a:gd name="connsiteX2-759" fmla="*/ 1979627 w 6552789"/>
              <a:gd name="connsiteY2-760" fmla="*/ 160685 h 3309213"/>
              <a:gd name="connsiteX3-761" fmla="*/ 3700361 w 6552789"/>
              <a:gd name="connsiteY3-762" fmla="*/ 2743 h 3309213"/>
              <a:gd name="connsiteX4-763" fmla="*/ 5163401 w 6552789"/>
              <a:gd name="connsiteY4-764" fmla="*/ 168997 h 3309213"/>
              <a:gd name="connsiteX5-765" fmla="*/ 6012718 w 6552789"/>
              <a:gd name="connsiteY5-766" fmla="*/ 35533 h 3309213"/>
              <a:gd name="connsiteX6-767" fmla="*/ 6552789 w 6552789"/>
              <a:gd name="connsiteY6-768" fmla="*/ 575604 h 3309213"/>
              <a:gd name="connsiteX7-769" fmla="*/ 6552789 w 6552789"/>
              <a:gd name="connsiteY7-770" fmla="*/ 2735822 h 3309213"/>
              <a:gd name="connsiteX8-771" fmla="*/ 6012718 w 6552789"/>
              <a:gd name="connsiteY8-772" fmla="*/ 3275893 h 3309213"/>
              <a:gd name="connsiteX9-773" fmla="*/ 4947271 w 6552789"/>
              <a:gd name="connsiteY9-774" fmla="*/ 3236394 h 3309213"/>
              <a:gd name="connsiteX10-775" fmla="*/ 4240690 w 6552789"/>
              <a:gd name="connsiteY10-776" fmla="*/ 3020263 h 3309213"/>
              <a:gd name="connsiteX11-777" fmla="*/ 2561518 w 6552789"/>
              <a:gd name="connsiteY11-778" fmla="*/ 3161580 h 3309213"/>
              <a:gd name="connsiteX12-779" fmla="*/ 1356173 w 6552789"/>
              <a:gd name="connsiteY12-780" fmla="*/ 2970387 h 3309213"/>
              <a:gd name="connsiteX13-781" fmla="*/ 548445 w 6552789"/>
              <a:gd name="connsiteY13-782" fmla="*/ 3192765 h 3309213"/>
              <a:gd name="connsiteX14-783" fmla="*/ 61 w 6552789"/>
              <a:gd name="connsiteY14-784" fmla="*/ 2735822 h 3309213"/>
              <a:gd name="connsiteX15-785" fmla="*/ 366957 w 6552789"/>
              <a:gd name="connsiteY15-786" fmla="*/ 1465783 h 3309213"/>
              <a:gd name="connsiteX16-787" fmla="*/ 61 w 6552789"/>
              <a:gd name="connsiteY16-788" fmla="*/ 575604 h 3309213"/>
              <a:gd name="connsiteX0-789" fmla="*/ 61 w 6552789"/>
              <a:gd name="connsiteY0-790" fmla="*/ 575604 h 3344633"/>
              <a:gd name="connsiteX1-791" fmla="*/ 540132 w 6552789"/>
              <a:gd name="connsiteY1-792" fmla="*/ 35533 h 3344633"/>
              <a:gd name="connsiteX2-793" fmla="*/ 1979627 w 6552789"/>
              <a:gd name="connsiteY2-794" fmla="*/ 160685 h 3344633"/>
              <a:gd name="connsiteX3-795" fmla="*/ 3700361 w 6552789"/>
              <a:gd name="connsiteY3-796" fmla="*/ 2743 h 3344633"/>
              <a:gd name="connsiteX4-797" fmla="*/ 5163401 w 6552789"/>
              <a:gd name="connsiteY4-798" fmla="*/ 168997 h 3344633"/>
              <a:gd name="connsiteX5-799" fmla="*/ 6012718 w 6552789"/>
              <a:gd name="connsiteY5-800" fmla="*/ 35533 h 3344633"/>
              <a:gd name="connsiteX6-801" fmla="*/ 6552789 w 6552789"/>
              <a:gd name="connsiteY6-802" fmla="*/ 575604 h 3344633"/>
              <a:gd name="connsiteX7-803" fmla="*/ 6552789 w 6552789"/>
              <a:gd name="connsiteY7-804" fmla="*/ 2735822 h 3344633"/>
              <a:gd name="connsiteX8-805" fmla="*/ 6012718 w 6552789"/>
              <a:gd name="connsiteY8-806" fmla="*/ 3275893 h 3344633"/>
              <a:gd name="connsiteX9-807" fmla="*/ 5437722 w 6552789"/>
              <a:gd name="connsiteY9-808" fmla="*/ 3319521 h 3344633"/>
              <a:gd name="connsiteX10-809" fmla="*/ 4240690 w 6552789"/>
              <a:gd name="connsiteY10-810" fmla="*/ 3020263 h 3344633"/>
              <a:gd name="connsiteX11-811" fmla="*/ 2561518 w 6552789"/>
              <a:gd name="connsiteY11-812" fmla="*/ 3161580 h 3344633"/>
              <a:gd name="connsiteX12-813" fmla="*/ 1356173 w 6552789"/>
              <a:gd name="connsiteY12-814" fmla="*/ 2970387 h 3344633"/>
              <a:gd name="connsiteX13-815" fmla="*/ 548445 w 6552789"/>
              <a:gd name="connsiteY13-816" fmla="*/ 3192765 h 3344633"/>
              <a:gd name="connsiteX14-817" fmla="*/ 61 w 6552789"/>
              <a:gd name="connsiteY14-818" fmla="*/ 2735822 h 3344633"/>
              <a:gd name="connsiteX15-819" fmla="*/ 366957 w 6552789"/>
              <a:gd name="connsiteY15-820" fmla="*/ 1465783 h 3344633"/>
              <a:gd name="connsiteX16-821" fmla="*/ 61 w 6552789"/>
              <a:gd name="connsiteY16-822" fmla="*/ 575604 h 3344633"/>
              <a:gd name="connsiteX0-823" fmla="*/ 61 w 6552789"/>
              <a:gd name="connsiteY0-824" fmla="*/ 575604 h 3281221"/>
              <a:gd name="connsiteX1-825" fmla="*/ 540132 w 6552789"/>
              <a:gd name="connsiteY1-826" fmla="*/ 35533 h 3281221"/>
              <a:gd name="connsiteX2-827" fmla="*/ 1979627 w 6552789"/>
              <a:gd name="connsiteY2-828" fmla="*/ 160685 h 3281221"/>
              <a:gd name="connsiteX3-829" fmla="*/ 3700361 w 6552789"/>
              <a:gd name="connsiteY3-830" fmla="*/ 2743 h 3281221"/>
              <a:gd name="connsiteX4-831" fmla="*/ 5163401 w 6552789"/>
              <a:gd name="connsiteY4-832" fmla="*/ 168997 h 3281221"/>
              <a:gd name="connsiteX5-833" fmla="*/ 6012718 w 6552789"/>
              <a:gd name="connsiteY5-834" fmla="*/ 35533 h 3281221"/>
              <a:gd name="connsiteX6-835" fmla="*/ 6552789 w 6552789"/>
              <a:gd name="connsiteY6-836" fmla="*/ 575604 h 3281221"/>
              <a:gd name="connsiteX7-837" fmla="*/ 6552789 w 6552789"/>
              <a:gd name="connsiteY7-838" fmla="*/ 2735822 h 3281221"/>
              <a:gd name="connsiteX8-839" fmla="*/ 6012718 w 6552789"/>
              <a:gd name="connsiteY8-840" fmla="*/ 3275893 h 3281221"/>
              <a:gd name="connsiteX9-841" fmla="*/ 4240690 w 6552789"/>
              <a:gd name="connsiteY9-842" fmla="*/ 3020263 h 3281221"/>
              <a:gd name="connsiteX10-843" fmla="*/ 2561518 w 6552789"/>
              <a:gd name="connsiteY10-844" fmla="*/ 3161580 h 3281221"/>
              <a:gd name="connsiteX11-845" fmla="*/ 1356173 w 6552789"/>
              <a:gd name="connsiteY11-846" fmla="*/ 2970387 h 3281221"/>
              <a:gd name="connsiteX12-847" fmla="*/ 548445 w 6552789"/>
              <a:gd name="connsiteY12-848" fmla="*/ 3192765 h 3281221"/>
              <a:gd name="connsiteX13-849" fmla="*/ 61 w 6552789"/>
              <a:gd name="connsiteY13-850" fmla="*/ 2735822 h 3281221"/>
              <a:gd name="connsiteX14-851" fmla="*/ 366957 w 6552789"/>
              <a:gd name="connsiteY14-852" fmla="*/ 1465783 h 3281221"/>
              <a:gd name="connsiteX15-853" fmla="*/ 61 w 6552789"/>
              <a:gd name="connsiteY15-854" fmla="*/ 575604 h 3281221"/>
              <a:gd name="connsiteX0-855" fmla="*/ 61 w 6552789"/>
              <a:gd name="connsiteY0-856" fmla="*/ 575604 h 3280715"/>
              <a:gd name="connsiteX1-857" fmla="*/ 540132 w 6552789"/>
              <a:gd name="connsiteY1-858" fmla="*/ 35533 h 3280715"/>
              <a:gd name="connsiteX2-859" fmla="*/ 1979627 w 6552789"/>
              <a:gd name="connsiteY2-860" fmla="*/ 160685 h 3280715"/>
              <a:gd name="connsiteX3-861" fmla="*/ 3700361 w 6552789"/>
              <a:gd name="connsiteY3-862" fmla="*/ 2743 h 3280715"/>
              <a:gd name="connsiteX4-863" fmla="*/ 5163401 w 6552789"/>
              <a:gd name="connsiteY4-864" fmla="*/ 168997 h 3280715"/>
              <a:gd name="connsiteX5-865" fmla="*/ 6012718 w 6552789"/>
              <a:gd name="connsiteY5-866" fmla="*/ 35533 h 3280715"/>
              <a:gd name="connsiteX6-867" fmla="*/ 6552789 w 6552789"/>
              <a:gd name="connsiteY6-868" fmla="*/ 575604 h 3280715"/>
              <a:gd name="connsiteX7-869" fmla="*/ 6552789 w 6552789"/>
              <a:gd name="connsiteY7-870" fmla="*/ 2735822 h 3280715"/>
              <a:gd name="connsiteX8-871" fmla="*/ 6012718 w 6552789"/>
              <a:gd name="connsiteY8-872" fmla="*/ 3275893 h 3280715"/>
              <a:gd name="connsiteX9-873" fmla="*/ 4614763 w 6552789"/>
              <a:gd name="connsiteY9-874" fmla="*/ 2987013 h 3280715"/>
              <a:gd name="connsiteX10-875" fmla="*/ 2561518 w 6552789"/>
              <a:gd name="connsiteY10-876" fmla="*/ 3161580 h 3280715"/>
              <a:gd name="connsiteX11-877" fmla="*/ 1356173 w 6552789"/>
              <a:gd name="connsiteY11-878" fmla="*/ 2970387 h 3280715"/>
              <a:gd name="connsiteX12-879" fmla="*/ 548445 w 6552789"/>
              <a:gd name="connsiteY12-880" fmla="*/ 3192765 h 3280715"/>
              <a:gd name="connsiteX13-881" fmla="*/ 61 w 6552789"/>
              <a:gd name="connsiteY13-882" fmla="*/ 2735822 h 3280715"/>
              <a:gd name="connsiteX14-883" fmla="*/ 366957 w 6552789"/>
              <a:gd name="connsiteY14-884" fmla="*/ 1465783 h 3280715"/>
              <a:gd name="connsiteX15-885" fmla="*/ 61 w 6552789"/>
              <a:gd name="connsiteY15-886" fmla="*/ 575604 h 3280715"/>
              <a:gd name="connsiteX0-887" fmla="*/ 61 w 6552789"/>
              <a:gd name="connsiteY0-888" fmla="*/ 575604 h 3280715"/>
              <a:gd name="connsiteX1-889" fmla="*/ 540132 w 6552789"/>
              <a:gd name="connsiteY1-890" fmla="*/ 35533 h 3280715"/>
              <a:gd name="connsiteX2-891" fmla="*/ 1979627 w 6552789"/>
              <a:gd name="connsiteY2-892" fmla="*/ 160685 h 3280715"/>
              <a:gd name="connsiteX3-893" fmla="*/ 3700361 w 6552789"/>
              <a:gd name="connsiteY3-894" fmla="*/ 2743 h 3280715"/>
              <a:gd name="connsiteX4-895" fmla="*/ 5163401 w 6552789"/>
              <a:gd name="connsiteY4-896" fmla="*/ 168997 h 3280715"/>
              <a:gd name="connsiteX5-897" fmla="*/ 6012718 w 6552789"/>
              <a:gd name="connsiteY5-898" fmla="*/ 35533 h 3280715"/>
              <a:gd name="connsiteX6-899" fmla="*/ 6552789 w 6552789"/>
              <a:gd name="connsiteY6-900" fmla="*/ 575604 h 3280715"/>
              <a:gd name="connsiteX7-901" fmla="*/ 6552789 w 6552789"/>
              <a:gd name="connsiteY7-902" fmla="*/ 2735822 h 3280715"/>
              <a:gd name="connsiteX8-903" fmla="*/ 6012718 w 6552789"/>
              <a:gd name="connsiteY8-904" fmla="*/ 3275893 h 3280715"/>
              <a:gd name="connsiteX9-905" fmla="*/ 4614763 w 6552789"/>
              <a:gd name="connsiteY9-906" fmla="*/ 2987013 h 3280715"/>
              <a:gd name="connsiteX10-907" fmla="*/ 3218223 w 6552789"/>
              <a:gd name="connsiteY10-908" fmla="*/ 3219769 h 3280715"/>
              <a:gd name="connsiteX11-909" fmla="*/ 1356173 w 6552789"/>
              <a:gd name="connsiteY11-910" fmla="*/ 2970387 h 3280715"/>
              <a:gd name="connsiteX12-911" fmla="*/ 548445 w 6552789"/>
              <a:gd name="connsiteY12-912" fmla="*/ 3192765 h 3280715"/>
              <a:gd name="connsiteX13-913" fmla="*/ 61 w 6552789"/>
              <a:gd name="connsiteY13-914" fmla="*/ 2735822 h 3280715"/>
              <a:gd name="connsiteX14-915" fmla="*/ 366957 w 6552789"/>
              <a:gd name="connsiteY14-916" fmla="*/ 1465783 h 3280715"/>
              <a:gd name="connsiteX15-917" fmla="*/ 61 w 6552789"/>
              <a:gd name="connsiteY15-918" fmla="*/ 575604 h 3280715"/>
              <a:gd name="connsiteX0-919" fmla="*/ 61 w 6552789"/>
              <a:gd name="connsiteY0-920" fmla="*/ 575604 h 3280715"/>
              <a:gd name="connsiteX1-921" fmla="*/ 540132 w 6552789"/>
              <a:gd name="connsiteY1-922" fmla="*/ 35533 h 3280715"/>
              <a:gd name="connsiteX2-923" fmla="*/ 1979627 w 6552789"/>
              <a:gd name="connsiteY2-924" fmla="*/ 160685 h 3280715"/>
              <a:gd name="connsiteX3-925" fmla="*/ 3700361 w 6552789"/>
              <a:gd name="connsiteY3-926" fmla="*/ 2743 h 3280715"/>
              <a:gd name="connsiteX4-927" fmla="*/ 5163401 w 6552789"/>
              <a:gd name="connsiteY4-928" fmla="*/ 168997 h 3280715"/>
              <a:gd name="connsiteX5-929" fmla="*/ 6012718 w 6552789"/>
              <a:gd name="connsiteY5-930" fmla="*/ 35533 h 3280715"/>
              <a:gd name="connsiteX6-931" fmla="*/ 6552789 w 6552789"/>
              <a:gd name="connsiteY6-932" fmla="*/ 575604 h 3280715"/>
              <a:gd name="connsiteX7-933" fmla="*/ 6552789 w 6552789"/>
              <a:gd name="connsiteY7-934" fmla="*/ 2735822 h 3280715"/>
              <a:gd name="connsiteX8-935" fmla="*/ 6012718 w 6552789"/>
              <a:gd name="connsiteY8-936" fmla="*/ 3275893 h 3280715"/>
              <a:gd name="connsiteX9-937" fmla="*/ 4614763 w 6552789"/>
              <a:gd name="connsiteY9-938" fmla="*/ 2987013 h 3280715"/>
              <a:gd name="connsiteX10-939" fmla="*/ 3218223 w 6552789"/>
              <a:gd name="connsiteY10-940" fmla="*/ 3219769 h 3280715"/>
              <a:gd name="connsiteX11-941" fmla="*/ 1356173 w 6552789"/>
              <a:gd name="connsiteY11-942" fmla="*/ 2970387 h 3280715"/>
              <a:gd name="connsiteX12-943" fmla="*/ 548445 w 6552789"/>
              <a:gd name="connsiteY12-944" fmla="*/ 3192765 h 3280715"/>
              <a:gd name="connsiteX13-945" fmla="*/ 61 w 6552789"/>
              <a:gd name="connsiteY13-946" fmla="*/ 2735822 h 3280715"/>
              <a:gd name="connsiteX14-947" fmla="*/ 366957 w 6552789"/>
              <a:gd name="connsiteY14-948" fmla="*/ 1465783 h 3280715"/>
              <a:gd name="connsiteX15-949" fmla="*/ 61 w 6552789"/>
              <a:gd name="connsiteY15-950" fmla="*/ 575604 h 3280715"/>
              <a:gd name="connsiteX0-951" fmla="*/ 61 w 6552789"/>
              <a:gd name="connsiteY0-952" fmla="*/ 575604 h 3280715"/>
              <a:gd name="connsiteX1-953" fmla="*/ 540132 w 6552789"/>
              <a:gd name="connsiteY1-954" fmla="*/ 35533 h 3280715"/>
              <a:gd name="connsiteX2-955" fmla="*/ 1979627 w 6552789"/>
              <a:gd name="connsiteY2-956" fmla="*/ 160685 h 3280715"/>
              <a:gd name="connsiteX3-957" fmla="*/ 3700361 w 6552789"/>
              <a:gd name="connsiteY3-958" fmla="*/ 2743 h 3280715"/>
              <a:gd name="connsiteX4-959" fmla="*/ 5163401 w 6552789"/>
              <a:gd name="connsiteY4-960" fmla="*/ 168997 h 3280715"/>
              <a:gd name="connsiteX5-961" fmla="*/ 6012718 w 6552789"/>
              <a:gd name="connsiteY5-962" fmla="*/ 35533 h 3280715"/>
              <a:gd name="connsiteX6-963" fmla="*/ 6552789 w 6552789"/>
              <a:gd name="connsiteY6-964" fmla="*/ 575604 h 3280715"/>
              <a:gd name="connsiteX7-965" fmla="*/ 6552789 w 6552789"/>
              <a:gd name="connsiteY7-966" fmla="*/ 2735822 h 3280715"/>
              <a:gd name="connsiteX8-967" fmla="*/ 6012718 w 6552789"/>
              <a:gd name="connsiteY8-968" fmla="*/ 3275893 h 3280715"/>
              <a:gd name="connsiteX9-969" fmla="*/ 4614763 w 6552789"/>
              <a:gd name="connsiteY9-970" fmla="*/ 2987013 h 3280715"/>
              <a:gd name="connsiteX10-971" fmla="*/ 3384478 w 6552789"/>
              <a:gd name="connsiteY10-972" fmla="*/ 3211456 h 3280715"/>
              <a:gd name="connsiteX11-973" fmla="*/ 1356173 w 6552789"/>
              <a:gd name="connsiteY11-974" fmla="*/ 2970387 h 3280715"/>
              <a:gd name="connsiteX12-975" fmla="*/ 548445 w 6552789"/>
              <a:gd name="connsiteY12-976" fmla="*/ 3192765 h 3280715"/>
              <a:gd name="connsiteX13-977" fmla="*/ 61 w 6552789"/>
              <a:gd name="connsiteY13-978" fmla="*/ 2735822 h 3280715"/>
              <a:gd name="connsiteX14-979" fmla="*/ 366957 w 6552789"/>
              <a:gd name="connsiteY14-980" fmla="*/ 1465783 h 3280715"/>
              <a:gd name="connsiteX15-981" fmla="*/ 61 w 6552789"/>
              <a:gd name="connsiteY15-982" fmla="*/ 575604 h 3280715"/>
              <a:gd name="connsiteX0-983" fmla="*/ 61 w 6552789"/>
              <a:gd name="connsiteY0-984" fmla="*/ 575604 h 3280715"/>
              <a:gd name="connsiteX1-985" fmla="*/ 540132 w 6552789"/>
              <a:gd name="connsiteY1-986" fmla="*/ 35533 h 3280715"/>
              <a:gd name="connsiteX2-987" fmla="*/ 1979627 w 6552789"/>
              <a:gd name="connsiteY2-988" fmla="*/ 160685 h 3280715"/>
              <a:gd name="connsiteX3-989" fmla="*/ 3700361 w 6552789"/>
              <a:gd name="connsiteY3-990" fmla="*/ 2743 h 3280715"/>
              <a:gd name="connsiteX4-991" fmla="*/ 5163401 w 6552789"/>
              <a:gd name="connsiteY4-992" fmla="*/ 168997 h 3280715"/>
              <a:gd name="connsiteX5-993" fmla="*/ 6012718 w 6552789"/>
              <a:gd name="connsiteY5-994" fmla="*/ 35533 h 3280715"/>
              <a:gd name="connsiteX6-995" fmla="*/ 6552789 w 6552789"/>
              <a:gd name="connsiteY6-996" fmla="*/ 575604 h 3280715"/>
              <a:gd name="connsiteX7-997" fmla="*/ 6552789 w 6552789"/>
              <a:gd name="connsiteY7-998" fmla="*/ 2735822 h 3280715"/>
              <a:gd name="connsiteX8-999" fmla="*/ 6012718 w 6552789"/>
              <a:gd name="connsiteY8-1000" fmla="*/ 3275893 h 3280715"/>
              <a:gd name="connsiteX9-1001" fmla="*/ 4614763 w 6552789"/>
              <a:gd name="connsiteY9-1002" fmla="*/ 2987013 h 3280715"/>
              <a:gd name="connsiteX10-1003" fmla="*/ 3384478 w 6552789"/>
              <a:gd name="connsiteY10-1004" fmla="*/ 3211456 h 3280715"/>
              <a:gd name="connsiteX11-1005" fmla="*/ 1879874 w 6552789"/>
              <a:gd name="connsiteY11-1006" fmla="*/ 2987012 h 3280715"/>
              <a:gd name="connsiteX12-1007" fmla="*/ 548445 w 6552789"/>
              <a:gd name="connsiteY12-1008" fmla="*/ 3192765 h 3280715"/>
              <a:gd name="connsiteX13-1009" fmla="*/ 61 w 6552789"/>
              <a:gd name="connsiteY13-1010" fmla="*/ 2735822 h 3280715"/>
              <a:gd name="connsiteX14-1011" fmla="*/ 366957 w 6552789"/>
              <a:gd name="connsiteY14-1012" fmla="*/ 1465783 h 3280715"/>
              <a:gd name="connsiteX15-1013" fmla="*/ 61 w 6552789"/>
              <a:gd name="connsiteY15-1014" fmla="*/ 575604 h 3280715"/>
              <a:gd name="connsiteX0-1015" fmla="*/ 61 w 6552789"/>
              <a:gd name="connsiteY0-1016" fmla="*/ 575604 h 3280956"/>
              <a:gd name="connsiteX1-1017" fmla="*/ 540132 w 6552789"/>
              <a:gd name="connsiteY1-1018" fmla="*/ 35533 h 3280956"/>
              <a:gd name="connsiteX2-1019" fmla="*/ 1979627 w 6552789"/>
              <a:gd name="connsiteY2-1020" fmla="*/ 160685 h 3280956"/>
              <a:gd name="connsiteX3-1021" fmla="*/ 3700361 w 6552789"/>
              <a:gd name="connsiteY3-1022" fmla="*/ 2743 h 3280956"/>
              <a:gd name="connsiteX4-1023" fmla="*/ 5163401 w 6552789"/>
              <a:gd name="connsiteY4-1024" fmla="*/ 168997 h 3280956"/>
              <a:gd name="connsiteX5-1025" fmla="*/ 6012718 w 6552789"/>
              <a:gd name="connsiteY5-1026" fmla="*/ 35533 h 3280956"/>
              <a:gd name="connsiteX6-1027" fmla="*/ 6552789 w 6552789"/>
              <a:gd name="connsiteY6-1028" fmla="*/ 575604 h 3280956"/>
              <a:gd name="connsiteX7-1029" fmla="*/ 6552789 w 6552789"/>
              <a:gd name="connsiteY7-1030" fmla="*/ 2735822 h 3280956"/>
              <a:gd name="connsiteX8-1031" fmla="*/ 6012718 w 6552789"/>
              <a:gd name="connsiteY8-1032" fmla="*/ 3275893 h 3280956"/>
              <a:gd name="connsiteX9-1033" fmla="*/ 4880771 w 6552789"/>
              <a:gd name="connsiteY9-1034" fmla="*/ 3003638 h 3280956"/>
              <a:gd name="connsiteX10-1035" fmla="*/ 3384478 w 6552789"/>
              <a:gd name="connsiteY10-1036" fmla="*/ 3211456 h 3280956"/>
              <a:gd name="connsiteX11-1037" fmla="*/ 1879874 w 6552789"/>
              <a:gd name="connsiteY11-1038" fmla="*/ 2987012 h 3280956"/>
              <a:gd name="connsiteX12-1039" fmla="*/ 548445 w 6552789"/>
              <a:gd name="connsiteY12-1040" fmla="*/ 3192765 h 3280956"/>
              <a:gd name="connsiteX13-1041" fmla="*/ 61 w 6552789"/>
              <a:gd name="connsiteY13-1042" fmla="*/ 2735822 h 3280956"/>
              <a:gd name="connsiteX14-1043" fmla="*/ 366957 w 6552789"/>
              <a:gd name="connsiteY14-1044" fmla="*/ 1465783 h 3280956"/>
              <a:gd name="connsiteX15-1045" fmla="*/ 61 w 6552789"/>
              <a:gd name="connsiteY15-1046" fmla="*/ 575604 h 3280956"/>
              <a:gd name="connsiteX0-1047" fmla="*/ 61 w 6552789"/>
              <a:gd name="connsiteY0-1048" fmla="*/ 575604 h 3280956"/>
              <a:gd name="connsiteX1-1049" fmla="*/ 540132 w 6552789"/>
              <a:gd name="connsiteY1-1050" fmla="*/ 35533 h 3280956"/>
              <a:gd name="connsiteX2-1051" fmla="*/ 1979627 w 6552789"/>
              <a:gd name="connsiteY2-1052" fmla="*/ 160685 h 3280956"/>
              <a:gd name="connsiteX3-1053" fmla="*/ 3700361 w 6552789"/>
              <a:gd name="connsiteY3-1054" fmla="*/ 2743 h 3280956"/>
              <a:gd name="connsiteX4-1055" fmla="*/ 5163401 w 6552789"/>
              <a:gd name="connsiteY4-1056" fmla="*/ 168997 h 3280956"/>
              <a:gd name="connsiteX5-1057" fmla="*/ 6012718 w 6552789"/>
              <a:gd name="connsiteY5-1058" fmla="*/ 35533 h 3280956"/>
              <a:gd name="connsiteX6-1059" fmla="*/ 6552789 w 6552789"/>
              <a:gd name="connsiteY6-1060" fmla="*/ 575604 h 3280956"/>
              <a:gd name="connsiteX7-1061" fmla="*/ 6552789 w 6552789"/>
              <a:gd name="connsiteY7-1062" fmla="*/ 2735822 h 3280956"/>
              <a:gd name="connsiteX8-1063" fmla="*/ 6012718 w 6552789"/>
              <a:gd name="connsiteY8-1064" fmla="*/ 3275893 h 3280956"/>
              <a:gd name="connsiteX9-1065" fmla="*/ 4880771 w 6552789"/>
              <a:gd name="connsiteY9-1066" fmla="*/ 3003638 h 3280956"/>
              <a:gd name="connsiteX10-1067" fmla="*/ 3384478 w 6552789"/>
              <a:gd name="connsiteY10-1068" fmla="*/ 3211456 h 3280956"/>
              <a:gd name="connsiteX11-1069" fmla="*/ 1879874 w 6552789"/>
              <a:gd name="connsiteY11-1070" fmla="*/ 2987012 h 3280956"/>
              <a:gd name="connsiteX12-1071" fmla="*/ 548445 w 6552789"/>
              <a:gd name="connsiteY12-1072" fmla="*/ 3192765 h 3280956"/>
              <a:gd name="connsiteX13-1073" fmla="*/ 61 w 6552789"/>
              <a:gd name="connsiteY13-1074" fmla="*/ 2735822 h 3280956"/>
              <a:gd name="connsiteX14-1075" fmla="*/ 366957 w 6552789"/>
              <a:gd name="connsiteY14-1076" fmla="*/ 1465783 h 3280956"/>
              <a:gd name="connsiteX15-1077" fmla="*/ 61 w 6552789"/>
              <a:gd name="connsiteY15-1078" fmla="*/ 575604 h 3280956"/>
              <a:gd name="connsiteX0-1079" fmla="*/ 61 w 6552789"/>
              <a:gd name="connsiteY0-1080" fmla="*/ 575604 h 3280956"/>
              <a:gd name="connsiteX1-1081" fmla="*/ 540132 w 6552789"/>
              <a:gd name="connsiteY1-1082" fmla="*/ 35533 h 3280956"/>
              <a:gd name="connsiteX2-1083" fmla="*/ 1979627 w 6552789"/>
              <a:gd name="connsiteY2-1084" fmla="*/ 160685 h 3280956"/>
              <a:gd name="connsiteX3-1085" fmla="*/ 3700361 w 6552789"/>
              <a:gd name="connsiteY3-1086" fmla="*/ 2743 h 3280956"/>
              <a:gd name="connsiteX4-1087" fmla="*/ 5163401 w 6552789"/>
              <a:gd name="connsiteY4-1088" fmla="*/ 168997 h 3280956"/>
              <a:gd name="connsiteX5-1089" fmla="*/ 6012718 w 6552789"/>
              <a:gd name="connsiteY5-1090" fmla="*/ 35533 h 3280956"/>
              <a:gd name="connsiteX6-1091" fmla="*/ 6552789 w 6552789"/>
              <a:gd name="connsiteY6-1092" fmla="*/ 575604 h 3280956"/>
              <a:gd name="connsiteX7-1093" fmla="*/ 6552789 w 6552789"/>
              <a:gd name="connsiteY7-1094" fmla="*/ 2735822 h 3280956"/>
              <a:gd name="connsiteX8-1095" fmla="*/ 6012718 w 6552789"/>
              <a:gd name="connsiteY8-1096" fmla="*/ 3275893 h 3280956"/>
              <a:gd name="connsiteX9-1097" fmla="*/ 4880771 w 6552789"/>
              <a:gd name="connsiteY9-1098" fmla="*/ 3003638 h 3280956"/>
              <a:gd name="connsiteX10-1099" fmla="*/ 3384478 w 6552789"/>
              <a:gd name="connsiteY10-1100" fmla="*/ 3211456 h 3280956"/>
              <a:gd name="connsiteX11-1101" fmla="*/ 1921437 w 6552789"/>
              <a:gd name="connsiteY11-1102" fmla="*/ 2962074 h 3280956"/>
              <a:gd name="connsiteX12-1103" fmla="*/ 548445 w 6552789"/>
              <a:gd name="connsiteY12-1104" fmla="*/ 3192765 h 3280956"/>
              <a:gd name="connsiteX13-1105" fmla="*/ 61 w 6552789"/>
              <a:gd name="connsiteY13-1106" fmla="*/ 2735822 h 3280956"/>
              <a:gd name="connsiteX14-1107" fmla="*/ 366957 w 6552789"/>
              <a:gd name="connsiteY14-1108" fmla="*/ 1465783 h 3280956"/>
              <a:gd name="connsiteX15-1109" fmla="*/ 61 w 6552789"/>
              <a:gd name="connsiteY15-1110" fmla="*/ 575604 h 3280956"/>
              <a:gd name="connsiteX0-1111" fmla="*/ 61 w 6552789"/>
              <a:gd name="connsiteY0-1112" fmla="*/ 575604 h 3240113"/>
              <a:gd name="connsiteX1-1113" fmla="*/ 540132 w 6552789"/>
              <a:gd name="connsiteY1-1114" fmla="*/ 35533 h 3240113"/>
              <a:gd name="connsiteX2-1115" fmla="*/ 1979627 w 6552789"/>
              <a:gd name="connsiteY2-1116" fmla="*/ 160685 h 3240113"/>
              <a:gd name="connsiteX3-1117" fmla="*/ 3700361 w 6552789"/>
              <a:gd name="connsiteY3-1118" fmla="*/ 2743 h 3240113"/>
              <a:gd name="connsiteX4-1119" fmla="*/ 5163401 w 6552789"/>
              <a:gd name="connsiteY4-1120" fmla="*/ 168997 h 3240113"/>
              <a:gd name="connsiteX5-1121" fmla="*/ 6012718 w 6552789"/>
              <a:gd name="connsiteY5-1122" fmla="*/ 35533 h 3240113"/>
              <a:gd name="connsiteX6-1123" fmla="*/ 6552789 w 6552789"/>
              <a:gd name="connsiteY6-1124" fmla="*/ 575604 h 3240113"/>
              <a:gd name="connsiteX7-1125" fmla="*/ 6552789 w 6552789"/>
              <a:gd name="connsiteY7-1126" fmla="*/ 2735822 h 3240113"/>
              <a:gd name="connsiteX8-1127" fmla="*/ 6054282 w 6552789"/>
              <a:gd name="connsiteY8-1128" fmla="*/ 3234330 h 3240113"/>
              <a:gd name="connsiteX9-1129" fmla="*/ 4880771 w 6552789"/>
              <a:gd name="connsiteY9-1130" fmla="*/ 3003638 h 3240113"/>
              <a:gd name="connsiteX10-1131" fmla="*/ 3384478 w 6552789"/>
              <a:gd name="connsiteY10-1132" fmla="*/ 3211456 h 3240113"/>
              <a:gd name="connsiteX11-1133" fmla="*/ 1921437 w 6552789"/>
              <a:gd name="connsiteY11-1134" fmla="*/ 2962074 h 3240113"/>
              <a:gd name="connsiteX12-1135" fmla="*/ 548445 w 6552789"/>
              <a:gd name="connsiteY12-1136" fmla="*/ 3192765 h 3240113"/>
              <a:gd name="connsiteX13-1137" fmla="*/ 61 w 6552789"/>
              <a:gd name="connsiteY13-1138" fmla="*/ 2735822 h 3240113"/>
              <a:gd name="connsiteX14-1139" fmla="*/ 366957 w 6552789"/>
              <a:gd name="connsiteY14-1140" fmla="*/ 1465783 h 3240113"/>
              <a:gd name="connsiteX15-1141" fmla="*/ 61 w 6552789"/>
              <a:gd name="connsiteY15-1142" fmla="*/ 575604 h 3240113"/>
              <a:gd name="connsiteX0-1143" fmla="*/ 61 w 6552789"/>
              <a:gd name="connsiteY0-1144" fmla="*/ 575604 h 3240113"/>
              <a:gd name="connsiteX1-1145" fmla="*/ 540132 w 6552789"/>
              <a:gd name="connsiteY1-1146" fmla="*/ 35533 h 3240113"/>
              <a:gd name="connsiteX2-1147" fmla="*/ 1979627 w 6552789"/>
              <a:gd name="connsiteY2-1148" fmla="*/ 160685 h 3240113"/>
              <a:gd name="connsiteX3-1149" fmla="*/ 3700361 w 6552789"/>
              <a:gd name="connsiteY3-1150" fmla="*/ 2743 h 3240113"/>
              <a:gd name="connsiteX4-1151" fmla="*/ 5163401 w 6552789"/>
              <a:gd name="connsiteY4-1152" fmla="*/ 168997 h 3240113"/>
              <a:gd name="connsiteX5-1153" fmla="*/ 6012718 w 6552789"/>
              <a:gd name="connsiteY5-1154" fmla="*/ 35533 h 3240113"/>
              <a:gd name="connsiteX6-1155" fmla="*/ 6552789 w 6552789"/>
              <a:gd name="connsiteY6-1156" fmla="*/ 575604 h 3240113"/>
              <a:gd name="connsiteX7-1157" fmla="*/ 6552789 w 6552789"/>
              <a:gd name="connsiteY7-1158" fmla="*/ 2735822 h 3240113"/>
              <a:gd name="connsiteX8-1159" fmla="*/ 6054282 w 6552789"/>
              <a:gd name="connsiteY8-1160" fmla="*/ 3234330 h 3240113"/>
              <a:gd name="connsiteX9-1161" fmla="*/ 4781018 w 6552789"/>
              <a:gd name="connsiteY9-1162" fmla="*/ 3003638 h 3240113"/>
              <a:gd name="connsiteX10-1163" fmla="*/ 3384478 w 6552789"/>
              <a:gd name="connsiteY10-1164" fmla="*/ 3211456 h 3240113"/>
              <a:gd name="connsiteX11-1165" fmla="*/ 1921437 w 6552789"/>
              <a:gd name="connsiteY11-1166" fmla="*/ 2962074 h 3240113"/>
              <a:gd name="connsiteX12-1167" fmla="*/ 548445 w 6552789"/>
              <a:gd name="connsiteY12-1168" fmla="*/ 3192765 h 3240113"/>
              <a:gd name="connsiteX13-1169" fmla="*/ 61 w 6552789"/>
              <a:gd name="connsiteY13-1170" fmla="*/ 2735822 h 3240113"/>
              <a:gd name="connsiteX14-1171" fmla="*/ 366957 w 6552789"/>
              <a:gd name="connsiteY14-1172" fmla="*/ 1465783 h 3240113"/>
              <a:gd name="connsiteX15-1173" fmla="*/ 61 w 6552789"/>
              <a:gd name="connsiteY15-1174" fmla="*/ 575604 h 3240113"/>
              <a:gd name="connsiteX0-1175" fmla="*/ 61 w 6552789"/>
              <a:gd name="connsiteY0-1176" fmla="*/ 575604 h 3240113"/>
              <a:gd name="connsiteX1-1177" fmla="*/ 540132 w 6552789"/>
              <a:gd name="connsiteY1-1178" fmla="*/ 35533 h 3240113"/>
              <a:gd name="connsiteX2-1179" fmla="*/ 1979627 w 6552789"/>
              <a:gd name="connsiteY2-1180" fmla="*/ 160685 h 3240113"/>
              <a:gd name="connsiteX3-1181" fmla="*/ 3700361 w 6552789"/>
              <a:gd name="connsiteY3-1182" fmla="*/ 2743 h 3240113"/>
              <a:gd name="connsiteX4-1183" fmla="*/ 5163401 w 6552789"/>
              <a:gd name="connsiteY4-1184" fmla="*/ 168997 h 3240113"/>
              <a:gd name="connsiteX5-1185" fmla="*/ 6012718 w 6552789"/>
              <a:gd name="connsiteY5-1186" fmla="*/ 35533 h 3240113"/>
              <a:gd name="connsiteX6-1187" fmla="*/ 6552789 w 6552789"/>
              <a:gd name="connsiteY6-1188" fmla="*/ 575604 h 3240113"/>
              <a:gd name="connsiteX7-1189" fmla="*/ 6552789 w 6552789"/>
              <a:gd name="connsiteY7-1190" fmla="*/ 2735822 h 3240113"/>
              <a:gd name="connsiteX8-1191" fmla="*/ 6054282 w 6552789"/>
              <a:gd name="connsiteY8-1192" fmla="*/ 3234330 h 3240113"/>
              <a:gd name="connsiteX9-1193" fmla="*/ 4781018 w 6552789"/>
              <a:gd name="connsiteY9-1194" fmla="*/ 3003638 h 3240113"/>
              <a:gd name="connsiteX10-1195" fmla="*/ 3384478 w 6552789"/>
              <a:gd name="connsiteY10-1196" fmla="*/ 3211456 h 3240113"/>
              <a:gd name="connsiteX11-1197" fmla="*/ 1921437 w 6552789"/>
              <a:gd name="connsiteY11-1198" fmla="*/ 2962074 h 3240113"/>
              <a:gd name="connsiteX12-1199" fmla="*/ 548445 w 6552789"/>
              <a:gd name="connsiteY12-1200" fmla="*/ 3192765 h 3240113"/>
              <a:gd name="connsiteX13-1201" fmla="*/ 61 w 6552789"/>
              <a:gd name="connsiteY13-1202" fmla="*/ 2735822 h 3240113"/>
              <a:gd name="connsiteX14-1203" fmla="*/ 366957 w 6552789"/>
              <a:gd name="connsiteY14-1204" fmla="*/ 1465783 h 3240113"/>
              <a:gd name="connsiteX15-1205" fmla="*/ 61 w 6552789"/>
              <a:gd name="connsiteY15-1206" fmla="*/ 575604 h 3240113"/>
              <a:gd name="connsiteX0-1207" fmla="*/ 61 w 6552789"/>
              <a:gd name="connsiteY0-1208" fmla="*/ 575604 h 3240113"/>
              <a:gd name="connsiteX1-1209" fmla="*/ 540132 w 6552789"/>
              <a:gd name="connsiteY1-1210" fmla="*/ 35533 h 3240113"/>
              <a:gd name="connsiteX2-1211" fmla="*/ 1979627 w 6552789"/>
              <a:gd name="connsiteY2-1212" fmla="*/ 160685 h 3240113"/>
              <a:gd name="connsiteX3-1213" fmla="*/ 3700361 w 6552789"/>
              <a:gd name="connsiteY3-1214" fmla="*/ 2743 h 3240113"/>
              <a:gd name="connsiteX4-1215" fmla="*/ 5163401 w 6552789"/>
              <a:gd name="connsiteY4-1216" fmla="*/ 168997 h 3240113"/>
              <a:gd name="connsiteX5-1217" fmla="*/ 6012718 w 6552789"/>
              <a:gd name="connsiteY5-1218" fmla="*/ 35533 h 3240113"/>
              <a:gd name="connsiteX6-1219" fmla="*/ 6552789 w 6552789"/>
              <a:gd name="connsiteY6-1220" fmla="*/ 575604 h 3240113"/>
              <a:gd name="connsiteX7-1221" fmla="*/ 6552789 w 6552789"/>
              <a:gd name="connsiteY7-1222" fmla="*/ 2735822 h 3240113"/>
              <a:gd name="connsiteX8-1223" fmla="*/ 6054282 w 6552789"/>
              <a:gd name="connsiteY8-1224" fmla="*/ 3234330 h 3240113"/>
              <a:gd name="connsiteX9-1225" fmla="*/ 4781018 w 6552789"/>
              <a:gd name="connsiteY9-1226" fmla="*/ 3003638 h 3240113"/>
              <a:gd name="connsiteX10-1227" fmla="*/ 3384478 w 6552789"/>
              <a:gd name="connsiteY10-1228" fmla="*/ 3236394 h 3240113"/>
              <a:gd name="connsiteX11-1229" fmla="*/ 1921437 w 6552789"/>
              <a:gd name="connsiteY11-1230" fmla="*/ 2962074 h 3240113"/>
              <a:gd name="connsiteX12-1231" fmla="*/ 548445 w 6552789"/>
              <a:gd name="connsiteY12-1232" fmla="*/ 3192765 h 3240113"/>
              <a:gd name="connsiteX13-1233" fmla="*/ 61 w 6552789"/>
              <a:gd name="connsiteY13-1234" fmla="*/ 2735822 h 3240113"/>
              <a:gd name="connsiteX14-1235" fmla="*/ 366957 w 6552789"/>
              <a:gd name="connsiteY14-1236" fmla="*/ 1465783 h 3240113"/>
              <a:gd name="connsiteX15-1237" fmla="*/ 61 w 6552789"/>
              <a:gd name="connsiteY15-1238" fmla="*/ 575604 h 3240113"/>
              <a:gd name="connsiteX0-1239" fmla="*/ 61 w 6552789"/>
              <a:gd name="connsiteY0-1240" fmla="*/ 575604 h 3240113"/>
              <a:gd name="connsiteX1-1241" fmla="*/ 540132 w 6552789"/>
              <a:gd name="connsiteY1-1242" fmla="*/ 35533 h 3240113"/>
              <a:gd name="connsiteX2-1243" fmla="*/ 1979627 w 6552789"/>
              <a:gd name="connsiteY2-1244" fmla="*/ 160685 h 3240113"/>
              <a:gd name="connsiteX3-1245" fmla="*/ 3700361 w 6552789"/>
              <a:gd name="connsiteY3-1246" fmla="*/ 2743 h 3240113"/>
              <a:gd name="connsiteX4-1247" fmla="*/ 5163401 w 6552789"/>
              <a:gd name="connsiteY4-1248" fmla="*/ 168997 h 3240113"/>
              <a:gd name="connsiteX5-1249" fmla="*/ 6012718 w 6552789"/>
              <a:gd name="connsiteY5-1250" fmla="*/ 35533 h 3240113"/>
              <a:gd name="connsiteX6-1251" fmla="*/ 6552789 w 6552789"/>
              <a:gd name="connsiteY6-1252" fmla="*/ 575604 h 3240113"/>
              <a:gd name="connsiteX7-1253" fmla="*/ 6377060 w 6552789"/>
              <a:gd name="connsiteY7-1254" fmla="*/ 1881420 h 3240113"/>
              <a:gd name="connsiteX8-1255" fmla="*/ 6552789 w 6552789"/>
              <a:gd name="connsiteY8-1256" fmla="*/ 2735822 h 3240113"/>
              <a:gd name="connsiteX9-1257" fmla="*/ 6054282 w 6552789"/>
              <a:gd name="connsiteY9-1258" fmla="*/ 3234330 h 3240113"/>
              <a:gd name="connsiteX10-1259" fmla="*/ 4781018 w 6552789"/>
              <a:gd name="connsiteY10-1260" fmla="*/ 3003638 h 3240113"/>
              <a:gd name="connsiteX11-1261" fmla="*/ 3384478 w 6552789"/>
              <a:gd name="connsiteY11-1262" fmla="*/ 3236394 h 3240113"/>
              <a:gd name="connsiteX12-1263" fmla="*/ 1921437 w 6552789"/>
              <a:gd name="connsiteY12-1264" fmla="*/ 2962074 h 3240113"/>
              <a:gd name="connsiteX13-1265" fmla="*/ 548445 w 6552789"/>
              <a:gd name="connsiteY13-1266" fmla="*/ 3192765 h 3240113"/>
              <a:gd name="connsiteX14-1267" fmla="*/ 61 w 6552789"/>
              <a:gd name="connsiteY14-1268" fmla="*/ 2735822 h 3240113"/>
              <a:gd name="connsiteX15-1269" fmla="*/ 366957 w 6552789"/>
              <a:gd name="connsiteY15-1270" fmla="*/ 1465783 h 3240113"/>
              <a:gd name="connsiteX16-1271" fmla="*/ 61 w 6552789"/>
              <a:gd name="connsiteY16-1272" fmla="*/ 575604 h 3240113"/>
              <a:gd name="connsiteX0-1273" fmla="*/ 61 w 6552789"/>
              <a:gd name="connsiteY0-1274" fmla="*/ 575604 h 3240113"/>
              <a:gd name="connsiteX1-1275" fmla="*/ 540132 w 6552789"/>
              <a:gd name="connsiteY1-1276" fmla="*/ 35533 h 3240113"/>
              <a:gd name="connsiteX2-1277" fmla="*/ 1979627 w 6552789"/>
              <a:gd name="connsiteY2-1278" fmla="*/ 160685 h 3240113"/>
              <a:gd name="connsiteX3-1279" fmla="*/ 3700361 w 6552789"/>
              <a:gd name="connsiteY3-1280" fmla="*/ 2743 h 3240113"/>
              <a:gd name="connsiteX4-1281" fmla="*/ 5163401 w 6552789"/>
              <a:gd name="connsiteY4-1282" fmla="*/ 168997 h 3240113"/>
              <a:gd name="connsiteX5-1283" fmla="*/ 6012718 w 6552789"/>
              <a:gd name="connsiteY5-1284" fmla="*/ 35533 h 3240113"/>
              <a:gd name="connsiteX6-1285" fmla="*/ 6552789 w 6552789"/>
              <a:gd name="connsiteY6-1286" fmla="*/ 575604 h 3240113"/>
              <a:gd name="connsiteX7-1287" fmla="*/ 6343809 w 6552789"/>
              <a:gd name="connsiteY7-1288" fmla="*/ 1515660 h 3240113"/>
              <a:gd name="connsiteX8-1289" fmla="*/ 6552789 w 6552789"/>
              <a:gd name="connsiteY8-1290" fmla="*/ 2735822 h 3240113"/>
              <a:gd name="connsiteX9-1291" fmla="*/ 6054282 w 6552789"/>
              <a:gd name="connsiteY9-1292" fmla="*/ 3234330 h 3240113"/>
              <a:gd name="connsiteX10-1293" fmla="*/ 4781018 w 6552789"/>
              <a:gd name="connsiteY10-1294" fmla="*/ 3003638 h 3240113"/>
              <a:gd name="connsiteX11-1295" fmla="*/ 3384478 w 6552789"/>
              <a:gd name="connsiteY11-1296" fmla="*/ 3236394 h 3240113"/>
              <a:gd name="connsiteX12-1297" fmla="*/ 1921437 w 6552789"/>
              <a:gd name="connsiteY12-1298" fmla="*/ 2962074 h 3240113"/>
              <a:gd name="connsiteX13-1299" fmla="*/ 548445 w 6552789"/>
              <a:gd name="connsiteY13-1300" fmla="*/ 3192765 h 3240113"/>
              <a:gd name="connsiteX14-1301" fmla="*/ 61 w 6552789"/>
              <a:gd name="connsiteY14-1302" fmla="*/ 2735822 h 3240113"/>
              <a:gd name="connsiteX15-1303" fmla="*/ 366957 w 6552789"/>
              <a:gd name="connsiteY15-1304" fmla="*/ 1465783 h 3240113"/>
              <a:gd name="connsiteX16-1305" fmla="*/ 61 w 6552789"/>
              <a:gd name="connsiteY16-1306" fmla="*/ 575604 h 3240113"/>
              <a:gd name="connsiteX0-1307" fmla="*/ 61 w 6552789"/>
              <a:gd name="connsiteY0-1308" fmla="*/ 575604 h 3240113"/>
              <a:gd name="connsiteX1-1309" fmla="*/ 540132 w 6552789"/>
              <a:gd name="connsiteY1-1310" fmla="*/ 35533 h 3240113"/>
              <a:gd name="connsiteX2-1311" fmla="*/ 1979627 w 6552789"/>
              <a:gd name="connsiteY2-1312" fmla="*/ 160685 h 3240113"/>
              <a:gd name="connsiteX3-1313" fmla="*/ 3700361 w 6552789"/>
              <a:gd name="connsiteY3-1314" fmla="*/ 2743 h 3240113"/>
              <a:gd name="connsiteX4-1315" fmla="*/ 5163401 w 6552789"/>
              <a:gd name="connsiteY4-1316" fmla="*/ 168997 h 3240113"/>
              <a:gd name="connsiteX5-1317" fmla="*/ 6012718 w 6552789"/>
              <a:gd name="connsiteY5-1318" fmla="*/ 35533 h 3240113"/>
              <a:gd name="connsiteX6-1319" fmla="*/ 6552789 w 6552789"/>
              <a:gd name="connsiteY6-1320" fmla="*/ 575604 h 3240113"/>
              <a:gd name="connsiteX7-1321" fmla="*/ 6343809 w 6552789"/>
              <a:gd name="connsiteY7-1322" fmla="*/ 1515660 h 3240113"/>
              <a:gd name="connsiteX8-1323" fmla="*/ 6552789 w 6552789"/>
              <a:gd name="connsiteY8-1324" fmla="*/ 2735822 h 3240113"/>
              <a:gd name="connsiteX9-1325" fmla="*/ 6054282 w 6552789"/>
              <a:gd name="connsiteY9-1326" fmla="*/ 3234330 h 3240113"/>
              <a:gd name="connsiteX10-1327" fmla="*/ 4781018 w 6552789"/>
              <a:gd name="connsiteY10-1328" fmla="*/ 3003638 h 3240113"/>
              <a:gd name="connsiteX11-1329" fmla="*/ 3384478 w 6552789"/>
              <a:gd name="connsiteY11-1330" fmla="*/ 3236394 h 3240113"/>
              <a:gd name="connsiteX12-1331" fmla="*/ 1921437 w 6552789"/>
              <a:gd name="connsiteY12-1332" fmla="*/ 2962074 h 3240113"/>
              <a:gd name="connsiteX13-1333" fmla="*/ 548445 w 6552789"/>
              <a:gd name="connsiteY13-1334" fmla="*/ 3192765 h 3240113"/>
              <a:gd name="connsiteX14-1335" fmla="*/ 61 w 6552789"/>
              <a:gd name="connsiteY14-1336" fmla="*/ 2735822 h 3240113"/>
              <a:gd name="connsiteX15-1337" fmla="*/ 366957 w 6552789"/>
              <a:gd name="connsiteY15-1338" fmla="*/ 1465783 h 3240113"/>
              <a:gd name="connsiteX16-1339" fmla="*/ 61 w 6552789"/>
              <a:gd name="connsiteY16-1340" fmla="*/ 575604 h 3240113"/>
              <a:gd name="connsiteX0-1341" fmla="*/ 61 w 6552789"/>
              <a:gd name="connsiteY0-1342" fmla="*/ 575604 h 3240113"/>
              <a:gd name="connsiteX1-1343" fmla="*/ 540132 w 6552789"/>
              <a:gd name="connsiteY1-1344" fmla="*/ 35533 h 3240113"/>
              <a:gd name="connsiteX2-1345" fmla="*/ 1979627 w 6552789"/>
              <a:gd name="connsiteY2-1346" fmla="*/ 160685 h 3240113"/>
              <a:gd name="connsiteX3-1347" fmla="*/ 3700361 w 6552789"/>
              <a:gd name="connsiteY3-1348" fmla="*/ 2743 h 3240113"/>
              <a:gd name="connsiteX4-1349" fmla="*/ 5163401 w 6552789"/>
              <a:gd name="connsiteY4-1350" fmla="*/ 168997 h 3240113"/>
              <a:gd name="connsiteX5-1351" fmla="*/ 6012718 w 6552789"/>
              <a:gd name="connsiteY5-1352" fmla="*/ 35533 h 3240113"/>
              <a:gd name="connsiteX6-1353" fmla="*/ 6552789 w 6552789"/>
              <a:gd name="connsiteY6-1354" fmla="*/ 575604 h 3240113"/>
              <a:gd name="connsiteX7-1355" fmla="*/ 6343809 w 6552789"/>
              <a:gd name="connsiteY7-1356" fmla="*/ 1515660 h 3240113"/>
              <a:gd name="connsiteX8-1357" fmla="*/ 6552789 w 6552789"/>
              <a:gd name="connsiteY8-1358" fmla="*/ 2735822 h 3240113"/>
              <a:gd name="connsiteX9-1359" fmla="*/ 6054282 w 6552789"/>
              <a:gd name="connsiteY9-1360" fmla="*/ 3234330 h 3240113"/>
              <a:gd name="connsiteX10-1361" fmla="*/ 4781018 w 6552789"/>
              <a:gd name="connsiteY10-1362" fmla="*/ 3003638 h 3240113"/>
              <a:gd name="connsiteX11-1363" fmla="*/ 3384478 w 6552789"/>
              <a:gd name="connsiteY11-1364" fmla="*/ 3236394 h 3240113"/>
              <a:gd name="connsiteX12-1365" fmla="*/ 1921437 w 6552789"/>
              <a:gd name="connsiteY12-1366" fmla="*/ 2962074 h 3240113"/>
              <a:gd name="connsiteX13-1367" fmla="*/ 548445 w 6552789"/>
              <a:gd name="connsiteY13-1368" fmla="*/ 3192765 h 3240113"/>
              <a:gd name="connsiteX14-1369" fmla="*/ 61 w 6552789"/>
              <a:gd name="connsiteY14-1370" fmla="*/ 2735822 h 3240113"/>
              <a:gd name="connsiteX15-1371" fmla="*/ 366957 w 6552789"/>
              <a:gd name="connsiteY15-1372" fmla="*/ 1465783 h 3240113"/>
              <a:gd name="connsiteX16-1373" fmla="*/ 61 w 6552789"/>
              <a:gd name="connsiteY16-1374" fmla="*/ 575604 h 3240113"/>
              <a:gd name="connsiteX0-1375" fmla="*/ 61 w 6552789"/>
              <a:gd name="connsiteY0-1376" fmla="*/ 575604 h 3240113"/>
              <a:gd name="connsiteX1-1377" fmla="*/ 540132 w 6552789"/>
              <a:gd name="connsiteY1-1378" fmla="*/ 35533 h 3240113"/>
              <a:gd name="connsiteX2-1379" fmla="*/ 1979627 w 6552789"/>
              <a:gd name="connsiteY2-1380" fmla="*/ 160685 h 3240113"/>
              <a:gd name="connsiteX3-1381" fmla="*/ 3700361 w 6552789"/>
              <a:gd name="connsiteY3-1382" fmla="*/ 2743 h 3240113"/>
              <a:gd name="connsiteX4-1383" fmla="*/ 5163401 w 6552789"/>
              <a:gd name="connsiteY4-1384" fmla="*/ 168997 h 3240113"/>
              <a:gd name="connsiteX5-1385" fmla="*/ 6012718 w 6552789"/>
              <a:gd name="connsiteY5-1386" fmla="*/ 35533 h 3240113"/>
              <a:gd name="connsiteX6-1387" fmla="*/ 6552789 w 6552789"/>
              <a:gd name="connsiteY6-1388" fmla="*/ 575604 h 3240113"/>
              <a:gd name="connsiteX7-1389" fmla="*/ 6302246 w 6552789"/>
              <a:gd name="connsiteY7-1390" fmla="*/ 1565537 h 3240113"/>
              <a:gd name="connsiteX8-1391" fmla="*/ 6552789 w 6552789"/>
              <a:gd name="connsiteY8-1392" fmla="*/ 2735822 h 3240113"/>
              <a:gd name="connsiteX9-1393" fmla="*/ 6054282 w 6552789"/>
              <a:gd name="connsiteY9-1394" fmla="*/ 3234330 h 3240113"/>
              <a:gd name="connsiteX10-1395" fmla="*/ 4781018 w 6552789"/>
              <a:gd name="connsiteY10-1396" fmla="*/ 3003638 h 3240113"/>
              <a:gd name="connsiteX11-1397" fmla="*/ 3384478 w 6552789"/>
              <a:gd name="connsiteY11-1398" fmla="*/ 3236394 h 3240113"/>
              <a:gd name="connsiteX12-1399" fmla="*/ 1921437 w 6552789"/>
              <a:gd name="connsiteY12-1400" fmla="*/ 2962074 h 3240113"/>
              <a:gd name="connsiteX13-1401" fmla="*/ 548445 w 6552789"/>
              <a:gd name="connsiteY13-1402" fmla="*/ 3192765 h 3240113"/>
              <a:gd name="connsiteX14-1403" fmla="*/ 61 w 6552789"/>
              <a:gd name="connsiteY14-1404" fmla="*/ 2735822 h 3240113"/>
              <a:gd name="connsiteX15-1405" fmla="*/ 366957 w 6552789"/>
              <a:gd name="connsiteY15-1406" fmla="*/ 1465783 h 3240113"/>
              <a:gd name="connsiteX16-1407" fmla="*/ 61 w 6552789"/>
              <a:gd name="connsiteY16-1408" fmla="*/ 575604 h 3240113"/>
              <a:gd name="connsiteX0-1409" fmla="*/ 61 w 6552789"/>
              <a:gd name="connsiteY0-1410" fmla="*/ 575604 h 3240113"/>
              <a:gd name="connsiteX1-1411" fmla="*/ 540132 w 6552789"/>
              <a:gd name="connsiteY1-1412" fmla="*/ 35533 h 3240113"/>
              <a:gd name="connsiteX2-1413" fmla="*/ 1979627 w 6552789"/>
              <a:gd name="connsiteY2-1414" fmla="*/ 160685 h 3240113"/>
              <a:gd name="connsiteX3-1415" fmla="*/ 3700361 w 6552789"/>
              <a:gd name="connsiteY3-1416" fmla="*/ 2743 h 3240113"/>
              <a:gd name="connsiteX4-1417" fmla="*/ 5163401 w 6552789"/>
              <a:gd name="connsiteY4-1418" fmla="*/ 168997 h 3240113"/>
              <a:gd name="connsiteX5-1419" fmla="*/ 6012718 w 6552789"/>
              <a:gd name="connsiteY5-1420" fmla="*/ 35533 h 3240113"/>
              <a:gd name="connsiteX6-1421" fmla="*/ 6552789 w 6552789"/>
              <a:gd name="connsiteY6-1422" fmla="*/ 575604 h 3240113"/>
              <a:gd name="connsiteX7-1423" fmla="*/ 6302246 w 6552789"/>
              <a:gd name="connsiteY7-1424" fmla="*/ 1565537 h 3240113"/>
              <a:gd name="connsiteX8-1425" fmla="*/ 6552789 w 6552789"/>
              <a:gd name="connsiteY8-1426" fmla="*/ 2735822 h 3240113"/>
              <a:gd name="connsiteX9-1427" fmla="*/ 6054282 w 6552789"/>
              <a:gd name="connsiteY9-1428" fmla="*/ 3234330 h 3240113"/>
              <a:gd name="connsiteX10-1429" fmla="*/ 4781018 w 6552789"/>
              <a:gd name="connsiteY10-1430" fmla="*/ 3003638 h 3240113"/>
              <a:gd name="connsiteX11-1431" fmla="*/ 3384478 w 6552789"/>
              <a:gd name="connsiteY11-1432" fmla="*/ 3236394 h 3240113"/>
              <a:gd name="connsiteX12-1433" fmla="*/ 1921437 w 6552789"/>
              <a:gd name="connsiteY12-1434" fmla="*/ 2962074 h 3240113"/>
              <a:gd name="connsiteX13-1435" fmla="*/ 548445 w 6552789"/>
              <a:gd name="connsiteY13-1436" fmla="*/ 3192765 h 3240113"/>
              <a:gd name="connsiteX14-1437" fmla="*/ 61 w 6552789"/>
              <a:gd name="connsiteY14-1438" fmla="*/ 2735822 h 3240113"/>
              <a:gd name="connsiteX15-1439" fmla="*/ 366957 w 6552789"/>
              <a:gd name="connsiteY15-1440" fmla="*/ 1540597 h 3240113"/>
              <a:gd name="connsiteX16-1441" fmla="*/ 61 w 6552789"/>
              <a:gd name="connsiteY16-1442" fmla="*/ 575604 h 3240113"/>
              <a:gd name="connsiteX0-1443" fmla="*/ 61 w 6552789"/>
              <a:gd name="connsiteY0-1444" fmla="*/ 575604 h 3240113"/>
              <a:gd name="connsiteX1-1445" fmla="*/ 540132 w 6552789"/>
              <a:gd name="connsiteY1-1446" fmla="*/ 35533 h 3240113"/>
              <a:gd name="connsiteX2-1447" fmla="*/ 1979627 w 6552789"/>
              <a:gd name="connsiteY2-1448" fmla="*/ 160685 h 3240113"/>
              <a:gd name="connsiteX3-1449" fmla="*/ 3700361 w 6552789"/>
              <a:gd name="connsiteY3-1450" fmla="*/ 2743 h 3240113"/>
              <a:gd name="connsiteX4-1451" fmla="*/ 5163401 w 6552789"/>
              <a:gd name="connsiteY4-1452" fmla="*/ 168997 h 3240113"/>
              <a:gd name="connsiteX5-1453" fmla="*/ 6012718 w 6552789"/>
              <a:gd name="connsiteY5-1454" fmla="*/ 35533 h 3240113"/>
              <a:gd name="connsiteX6-1455" fmla="*/ 6552789 w 6552789"/>
              <a:gd name="connsiteY6-1456" fmla="*/ 575604 h 3240113"/>
              <a:gd name="connsiteX7-1457" fmla="*/ 6302246 w 6552789"/>
              <a:gd name="connsiteY7-1458" fmla="*/ 1565537 h 3240113"/>
              <a:gd name="connsiteX8-1459" fmla="*/ 6552789 w 6552789"/>
              <a:gd name="connsiteY8-1460" fmla="*/ 2735822 h 3240113"/>
              <a:gd name="connsiteX9-1461" fmla="*/ 6054282 w 6552789"/>
              <a:gd name="connsiteY9-1462" fmla="*/ 3234330 h 3240113"/>
              <a:gd name="connsiteX10-1463" fmla="*/ 4781018 w 6552789"/>
              <a:gd name="connsiteY10-1464" fmla="*/ 3003638 h 3240113"/>
              <a:gd name="connsiteX11-1465" fmla="*/ 3384478 w 6552789"/>
              <a:gd name="connsiteY11-1466" fmla="*/ 3236394 h 3240113"/>
              <a:gd name="connsiteX12-1467" fmla="*/ 1921437 w 6552789"/>
              <a:gd name="connsiteY12-1468" fmla="*/ 2962074 h 3240113"/>
              <a:gd name="connsiteX13-1469" fmla="*/ 548445 w 6552789"/>
              <a:gd name="connsiteY13-1470" fmla="*/ 3192765 h 3240113"/>
              <a:gd name="connsiteX14-1471" fmla="*/ 61 w 6552789"/>
              <a:gd name="connsiteY14-1472" fmla="*/ 2735822 h 3240113"/>
              <a:gd name="connsiteX15-1473" fmla="*/ 366957 w 6552789"/>
              <a:gd name="connsiteY15-1474" fmla="*/ 1540597 h 3240113"/>
              <a:gd name="connsiteX16-1475" fmla="*/ 61 w 6552789"/>
              <a:gd name="connsiteY16-1476" fmla="*/ 575604 h 3240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105" y="connsiteY11-106"/>
              </a:cxn>
              <a:cxn ang="0">
                <a:pos x="connsiteX12-227" y="connsiteY12-228"/>
              </a:cxn>
              <a:cxn ang="0">
                <a:pos x="connsiteX13-359" y="connsiteY13-360"/>
              </a:cxn>
              <a:cxn ang="0">
                <a:pos x="connsiteX14-501" y="connsiteY14-502"/>
              </a:cxn>
              <a:cxn ang="0">
                <a:pos x="connsiteX15-593" y="connsiteY15-594"/>
              </a:cxn>
              <a:cxn ang="0">
                <a:pos x="connsiteX16-787" y="connsiteY16-788"/>
              </a:cxn>
            </a:cxnLst>
            <a:rect l="l" t="t" r="r" b="b"/>
            <a:pathLst>
              <a:path w="6552789" h="3240113">
                <a:moveTo>
                  <a:pt x="61" y="575604"/>
                </a:moveTo>
                <a:cubicBezTo>
                  <a:pt x="61" y="277331"/>
                  <a:pt x="241859" y="35533"/>
                  <a:pt x="540132" y="35533"/>
                </a:cubicBezTo>
                <a:cubicBezTo>
                  <a:pt x="978400" y="35686"/>
                  <a:pt x="1541359" y="160532"/>
                  <a:pt x="1979627" y="160685"/>
                </a:cubicBezTo>
                <a:cubicBezTo>
                  <a:pt x="2504946" y="169075"/>
                  <a:pt x="3001856" y="22216"/>
                  <a:pt x="3700361" y="2743"/>
                </a:cubicBezTo>
                <a:cubicBezTo>
                  <a:pt x="4242074" y="-24966"/>
                  <a:pt x="4783550" y="166303"/>
                  <a:pt x="5163401" y="168997"/>
                </a:cubicBezTo>
                <a:cubicBezTo>
                  <a:pt x="5543252" y="171691"/>
                  <a:pt x="5825487" y="-3140"/>
                  <a:pt x="6012718" y="35533"/>
                </a:cubicBezTo>
                <a:cubicBezTo>
                  <a:pt x="6310991" y="35533"/>
                  <a:pt x="6552789" y="277331"/>
                  <a:pt x="6552789" y="575604"/>
                </a:cubicBezTo>
                <a:cubicBezTo>
                  <a:pt x="6552402" y="1066294"/>
                  <a:pt x="6335884" y="1199538"/>
                  <a:pt x="6302246" y="1565537"/>
                </a:cubicBezTo>
                <a:cubicBezTo>
                  <a:pt x="6272154" y="2155138"/>
                  <a:pt x="6483129" y="2329101"/>
                  <a:pt x="6552789" y="2735822"/>
                </a:cubicBezTo>
                <a:cubicBezTo>
                  <a:pt x="6552789" y="3034095"/>
                  <a:pt x="6352555" y="3234330"/>
                  <a:pt x="6054282" y="3234330"/>
                </a:cubicBezTo>
                <a:cubicBezTo>
                  <a:pt x="5668932" y="3281737"/>
                  <a:pt x="5356218" y="3022690"/>
                  <a:pt x="4781018" y="3003638"/>
                </a:cubicBezTo>
                <a:cubicBezTo>
                  <a:pt x="4340443" y="2998096"/>
                  <a:pt x="3753009" y="3236394"/>
                  <a:pt x="3384478" y="3236394"/>
                </a:cubicBezTo>
                <a:cubicBezTo>
                  <a:pt x="2891256" y="3211456"/>
                  <a:pt x="2281888" y="2962418"/>
                  <a:pt x="1921437" y="2962074"/>
                </a:cubicBezTo>
                <a:cubicBezTo>
                  <a:pt x="1508107" y="2947531"/>
                  <a:pt x="720706" y="3157432"/>
                  <a:pt x="548445" y="3192765"/>
                </a:cubicBezTo>
                <a:cubicBezTo>
                  <a:pt x="250172" y="3192765"/>
                  <a:pt x="61" y="3034095"/>
                  <a:pt x="61" y="2735822"/>
                </a:cubicBezTo>
                <a:cubicBezTo>
                  <a:pt x="-5102" y="2234890"/>
                  <a:pt x="313931" y="2166220"/>
                  <a:pt x="366957" y="1540597"/>
                </a:cubicBezTo>
                <a:cubicBezTo>
                  <a:pt x="385975" y="1027740"/>
                  <a:pt x="122360" y="872330"/>
                  <a:pt x="61" y="575604"/>
                </a:cubicBezTo>
                <a:close/>
              </a:path>
            </a:pathLst>
          </a:custGeom>
          <a:noFill/>
          <a:ln w="190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483" name="矩形 1"/>
          <p:cNvSpPr>
            <a:spLocks noChangeArrowheads="1"/>
          </p:cNvSpPr>
          <p:nvPr/>
        </p:nvSpPr>
        <p:spPr bwMode="auto">
          <a:xfrm>
            <a:off x="1004888" y="1012825"/>
            <a:ext cx="63373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进入知识宫的密码是                            ，请破译密码。</a:t>
            </a:r>
          </a:p>
        </p:txBody>
      </p:sp>
      <p:sp>
        <p:nvSpPr>
          <p:cNvPr id="20484" name="矩形 1"/>
          <p:cNvSpPr>
            <a:spLocks noChangeArrowheads="1"/>
          </p:cNvSpPr>
          <p:nvPr/>
        </p:nvSpPr>
        <p:spPr bwMode="auto">
          <a:xfrm>
            <a:off x="1004888" y="2314575"/>
            <a:ext cx="288131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14+82</a:t>
            </a:r>
            <a:r>
              <a:rPr lang="en-US" altLang="zh-CN" sz="3200" b="1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=87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5" name="矩形 1"/>
          <p:cNvSpPr>
            <a:spLocks noChangeArrowheads="1"/>
          </p:cNvSpPr>
          <p:nvPr/>
        </p:nvSpPr>
        <p:spPr bwMode="auto">
          <a:xfrm>
            <a:off x="4735513" y="2365375"/>
            <a:ext cx="23764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×6+10=58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86" name="矩形 1"/>
          <p:cNvSpPr>
            <a:spLocks noChangeArrowheads="1"/>
          </p:cNvSpPr>
          <p:nvPr/>
        </p:nvSpPr>
        <p:spPr bwMode="auto">
          <a:xfrm>
            <a:off x="1077913" y="3244850"/>
            <a:ext cx="3887787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密码是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20487" name="图片 6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9F9"/>
              </a:clrFrom>
              <a:clrTo>
                <a:srgbClr val="F6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088" y="941388"/>
            <a:ext cx="2095500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图片 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6F9F9"/>
              </a:clrFrom>
              <a:clrTo>
                <a:srgbClr val="F6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313" y="2454275"/>
            <a:ext cx="525462" cy="4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图片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7F8F9"/>
              </a:clrFrom>
              <a:clrTo>
                <a:srgbClr val="F7F8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725" y="2436813"/>
            <a:ext cx="519113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2614613" y="3117850"/>
            <a:ext cx="1119187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9898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0492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-34925"/>
            <a:ext cx="64611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703263" y="969963"/>
            <a:ext cx="7345362" cy="171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下面方格里数的排列是有规律的。请把和是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的相邻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个数找出来，再用彩色笔圈出来。看看你能找到几组。</a:t>
            </a:r>
          </a:p>
        </p:txBody>
      </p:sp>
      <p:graphicFrame>
        <p:nvGraphicFramePr>
          <p:cNvPr id="15" name="表格 15"/>
          <p:cNvGraphicFramePr>
            <a:graphicFrameLocks noGrp="1"/>
          </p:cNvGraphicFramePr>
          <p:nvPr/>
        </p:nvGraphicFramePr>
        <p:xfrm>
          <a:off x="4716463" y="2514600"/>
          <a:ext cx="3286124" cy="20732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15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1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15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15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zh-CN" altLang="en-US" sz="28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1433" marR="91433" marT="45734" marB="45734" anchor="ctr">
                    <a:lnL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C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椭圆 17"/>
          <p:cNvSpPr/>
          <p:nvPr/>
        </p:nvSpPr>
        <p:spPr>
          <a:xfrm>
            <a:off x="4572000" y="2514600"/>
            <a:ext cx="3671888" cy="4889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 rot="16200000">
            <a:off x="4006850" y="3214688"/>
            <a:ext cx="2216150" cy="787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1902319">
            <a:off x="4522788" y="3363913"/>
            <a:ext cx="3671887" cy="488950"/>
          </a:xfrm>
          <a:prstGeom prst="ellipse">
            <a:avLst/>
          </a:prstGeom>
          <a:noFill/>
          <a:ln>
            <a:solidFill>
              <a:srgbClr val="007BB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82625" y="2924175"/>
            <a:ext cx="4033838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个对角线、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组四边形一共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组。</a:t>
            </a:r>
          </a:p>
        </p:txBody>
      </p:sp>
      <p:sp>
        <p:nvSpPr>
          <p:cNvPr id="2" name="矩形 1"/>
          <p:cNvSpPr/>
          <p:nvPr/>
        </p:nvSpPr>
        <p:spPr>
          <a:xfrm>
            <a:off x="4787900" y="2514600"/>
            <a:ext cx="1439863" cy="993775"/>
          </a:xfrm>
          <a:prstGeom prst="rect">
            <a:avLst/>
          </a:prstGeom>
          <a:noFill/>
          <a:ln w="19050">
            <a:solidFill>
              <a:srgbClr val="061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5661025" y="2514600"/>
            <a:ext cx="1439863" cy="993775"/>
          </a:xfrm>
          <a:prstGeom prst="rect">
            <a:avLst/>
          </a:prstGeom>
          <a:noFill/>
          <a:ln w="19050">
            <a:solidFill>
              <a:srgbClr val="061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477000" y="2514600"/>
            <a:ext cx="1439863" cy="993775"/>
          </a:xfrm>
          <a:prstGeom prst="rect">
            <a:avLst/>
          </a:prstGeom>
          <a:noFill/>
          <a:ln w="19050">
            <a:solidFill>
              <a:srgbClr val="0613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1541" name="组合 13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21542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3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7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数学游戏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3" grpId="0"/>
      <p:bldP spid="2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圆角矩形 1"/>
          <p:cNvSpPr/>
          <p:nvPr/>
        </p:nvSpPr>
        <p:spPr>
          <a:xfrm>
            <a:off x="1619250" y="642938"/>
            <a:ext cx="6481763" cy="4305300"/>
          </a:xfrm>
          <a:custGeom>
            <a:avLst/>
            <a:gdLst>
              <a:gd name="connsiteX0" fmla="*/ 0 w 6552728"/>
              <a:gd name="connsiteY0" fmla="*/ 540071 h 3240360"/>
              <a:gd name="connsiteX1" fmla="*/ 540071 w 6552728"/>
              <a:gd name="connsiteY1" fmla="*/ 0 h 3240360"/>
              <a:gd name="connsiteX2" fmla="*/ 6012657 w 6552728"/>
              <a:gd name="connsiteY2" fmla="*/ 0 h 3240360"/>
              <a:gd name="connsiteX3" fmla="*/ 6552728 w 6552728"/>
              <a:gd name="connsiteY3" fmla="*/ 540071 h 3240360"/>
              <a:gd name="connsiteX4" fmla="*/ 6552728 w 6552728"/>
              <a:gd name="connsiteY4" fmla="*/ 2700289 h 3240360"/>
              <a:gd name="connsiteX5" fmla="*/ 6012657 w 6552728"/>
              <a:gd name="connsiteY5" fmla="*/ 3240360 h 3240360"/>
              <a:gd name="connsiteX6" fmla="*/ 540071 w 6552728"/>
              <a:gd name="connsiteY6" fmla="*/ 3240360 h 3240360"/>
              <a:gd name="connsiteX7" fmla="*/ 0 w 6552728"/>
              <a:gd name="connsiteY7" fmla="*/ 2700289 h 3240360"/>
              <a:gd name="connsiteX8" fmla="*/ 0 w 6552728"/>
              <a:gd name="connsiteY8" fmla="*/ 540071 h 3240360"/>
              <a:gd name="connsiteX0-1" fmla="*/ 0 w 6552728"/>
              <a:gd name="connsiteY0-2" fmla="*/ 540071 h 3240360"/>
              <a:gd name="connsiteX1-3" fmla="*/ 540071 w 6552728"/>
              <a:gd name="connsiteY1-4" fmla="*/ 0 h 3240360"/>
              <a:gd name="connsiteX2-5" fmla="*/ 1821624 w 6552728"/>
              <a:gd name="connsiteY2-6" fmla="*/ 116839 h 3240360"/>
              <a:gd name="connsiteX3-7" fmla="*/ 6012657 w 6552728"/>
              <a:gd name="connsiteY3-8" fmla="*/ 0 h 3240360"/>
              <a:gd name="connsiteX4-9" fmla="*/ 6552728 w 6552728"/>
              <a:gd name="connsiteY4-10" fmla="*/ 540071 h 3240360"/>
              <a:gd name="connsiteX5-11" fmla="*/ 6552728 w 6552728"/>
              <a:gd name="connsiteY5-12" fmla="*/ 2700289 h 3240360"/>
              <a:gd name="connsiteX6-13" fmla="*/ 6012657 w 6552728"/>
              <a:gd name="connsiteY6-14" fmla="*/ 3240360 h 3240360"/>
              <a:gd name="connsiteX7-15" fmla="*/ 540071 w 6552728"/>
              <a:gd name="connsiteY7-16" fmla="*/ 3240360 h 3240360"/>
              <a:gd name="connsiteX8-17" fmla="*/ 0 w 6552728"/>
              <a:gd name="connsiteY8-18" fmla="*/ 2700289 h 3240360"/>
              <a:gd name="connsiteX9" fmla="*/ 0 w 6552728"/>
              <a:gd name="connsiteY9" fmla="*/ 540071 h 3240360"/>
              <a:gd name="connsiteX0-19" fmla="*/ 0 w 6552728"/>
              <a:gd name="connsiteY0-20" fmla="*/ 586835 h 3287124"/>
              <a:gd name="connsiteX1-21" fmla="*/ 540071 w 6552728"/>
              <a:gd name="connsiteY1-22" fmla="*/ 46764 h 3287124"/>
              <a:gd name="connsiteX2-23" fmla="*/ 1821624 w 6552728"/>
              <a:gd name="connsiteY2-24" fmla="*/ 163603 h 3287124"/>
              <a:gd name="connsiteX3-25" fmla="*/ 3733551 w 6552728"/>
              <a:gd name="connsiteY3-26" fmla="*/ 30599 h 3287124"/>
              <a:gd name="connsiteX4-27" fmla="*/ 6012657 w 6552728"/>
              <a:gd name="connsiteY4-28" fmla="*/ 46764 h 3287124"/>
              <a:gd name="connsiteX5-29" fmla="*/ 6552728 w 6552728"/>
              <a:gd name="connsiteY5-30" fmla="*/ 586835 h 3287124"/>
              <a:gd name="connsiteX6-31" fmla="*/ 6552728 w 6552728"/>
              <a:gd name="connsiteY6-32" fmla="*/ 2747053 h 3287124"/>
              <a:gd name="connsiteX7-33" fmla="*/ 6012657 w 6552728"/>
              <a:gd name="connsiteY7-34" fmla="*/ 3287124 h 3287124"/>
              <a:gd name="connsiteX8-35" fmla="*/ 540071 w 6552728"/>
              <a:gd name="connsiteY8-36" fmla="*/ 3287124 h 3287124"/>
              <a:gd name="connsiteX9-37" fmla="*/ 0 w 6552728"/>
              <a:gd name="connsiteY9-38" fmla="*/ 2747053 h 3287124"/>
              <a:gd name="connsiteX10" fmla="*/ 0 w 6552728"/>
              <a:gd name="connsiteY10" fmla="*/ 586835 h 3287124"/>
              <a:gd name="connsiteX0-39" fmla="*/ 0 w 6552728"/>
              <a:gd name="connsiteY0-40" fmla="*/ 586835 h 3287124"/>
              <a:gd name="connsiteX1-41" fmla="*/ 540071 w 6552728"/>
              <a:gd name="connsiteY1-42" fmla="*/ 46764 h 3287124"/>
              <a:gd name="connsiteX2-43" fmla="*/ 1979566 w 6552728"/>
              <a:gd name="connsiteY2-44" fmla="*/ 171916 h 3287124"/>
              <a:gd name="connsiteX3-45" fmla="*/ 3733551 w 6552728"/>
              <a:gd name="connsiteY3-46" fmla="*/ 30599 h 3287124"/>
              <a:gd name="connsiteX4-47" fmla="*/ 6012657 w 6552728"/>
              <a:gd name="connsiteY4-48" fmla="*/ 46764 h 3287124"/>
              <a:gd name="connsiteX5-49" fmla="*/ 6552728 w 6552728"/>
              <a:gd name="connsiteY5-50" fmla="*/ 586835 h 3287124"/>
              <a:gd name="connsiteX6-51" fmla="*/ 6552728 w 6552728"/>
              <a:gd name="connsiteY6-52" fmla="*/ 2747053 h 3287124"/>
              <a:gd name="connsiteX7-53" fmla="*/ 6012657 w 6552728"/>
              <a:gd name="connsiteY7-54" fmla="*/ 3287124 h 3287124"/>
              <a:gd name="connsiteX8-55" fmla="*/ 540071 w 6552728"/>
              <a:gd name="connsiteY8-56" fmla="*/ 3287124 h 3287124"/>
              <a:gd name="connsiteX9-57" fmla="*/ 0 w 6552728"/>
              <a:gd name="connsiteY9-58" fmla="*/ 2747053 h 3287124"/>
              <a:gd name="connsiteX10-59" fmla="*/ 0 w 6552728"/>
              <a:gd name="connsiteY10-60" fmla="*/ 586835 h 3287124"/>
              <a:gd name="connsiteX0-61" fmla="*/ 0 w 6552728"/>
              <a:gd name="connsiteY0-62" fmla="*/ 563653 h 3263942"/>
              <a:gd name="connsiteX1-63" fmla="*/ 540071 w 6552728"/>
              <a:gd name="connsiteY1-64" fmla="*/ 23582 h 3263942"/>
              <a:gd name="connsiteX2-65" fmla="*/ 1979566 w 6552728"/>
              <a:gd name="connsiteY2-66" fmla="*/ 148734 h 3263942"/>
              <a:gd name="connsiteX3-67" fmla="*/ 3733551 w 6552728"/>
              <a:gd name="connsiteY3-68" fmla="*/ 7417 h 3263942"/>
              <a:gd name="connsiteX4-69" fmla="*/ 5238155 w 6552728"/>
              <a:gd name="connsiteY4-70" fmla="*/ 157046 h 3263942"/>
              <a:gd name="connsiteX5-71" fmla="*/ 6012657 w 6552728"/>
              <a:gd name="connsiteY5-72" fmla="*/ 23582 h 3263942"/>
              <a:gd name="connsiteX6-73" fmla="*/ 6552728 w 6552728"/>
              <a:gd name="connsiteY6-74" fmla="*/ 563653 h 3263942"/>
              <a:gd name="connsiteX7-75" fmla="*/ 6552728 w 6552728"/>
              <a:gd name="connsiteY7-76" fmla="*/ 2723871 h 3263942"/>
              <a:gd name="connsiteX8-77" fmla="*/ 6012657 w 6552728"/>
              <a:gd name="connsiteY8-78" fmla="*/ 3263942 h 3263942"/>
              <a:gd name="connsiteX9-79" fmla="*/ 540071 w 6552728"/>
              <a:gd name="connsiteY9-80" fmla="*/ 3263942 h 3263942"/>
              <a:gd name="connsiteX10-81" fmla="*/ 0 w 6552728"/>
              <a:gd name="connsiteY10-82" fmla="*/ 2723871 h 3263942"/>
              <a:gd name="connsiteX11" fmla="*/ 0 w 6552728"/>
              <a:gd name="connsiteY11" fmla="*/ 563653 h 3263942"/>
              <a:gd name="connsiteX0-83" fmla="*/ 0 w 6552728"/>
              <a:gd name="connsiteY0-84" fmla="*/ 575604 h 3275893"/>
              <a:gd name="connsiteX1-85" fmla="*/ 540071 w 6552728"/>
              <a:gd name="connsiteY1-86" fmla="*/ 35533 h 3275893"/>
              <a:gd name="connsiteX2-87" fmla="*/ 1979566 w 6552728"/>
              <a:gd name="connsiteY2-88" fmla="*/ 160685 h 3275893"/>
              <a:gd name="connsiteX3-89" fmla="*/ 3700300 w 6552728"/>
              <a:gd name="connsiteY3-90" fmla="*/ 2743 h 3275893"/>
              <a:gd name="connsiteX4-91" fmla="*/ 5238155 w 6552728"/>
              <a:gd name="connsiteY4-92" fmla="*/ 168997 h 3275893"/>
              <a:gd name="connsiteX5-93" fmla="*/ 6012657 w 6552728"/>
              <a:gd name="connsiteY5-94" fmla="*/ 35533 h 3275893"/>
              <a:gd name="connsiteX6-95" fmla="*/ 6552728 w 6552728"/>
              <a:gd name="connsiteY6-96" fmla="*/ 575604 h 3275893"/>
              <a:gd name="connsiteX7-97" fmla="*/ 6552728 w 6552728"/>
              <a:gd name="connsiteY7-98" fmla="*/ 2735822 h 3275893"/>
              <a:gd name="connsiteX8-99" fmla="*/ 6012657 w 6552728"/>
              <a:gd name="connsiteY8-100" fmla="*/ 3275893 h 3275893"/>
              <a:gd name="connsiteX9-101" fmla="*/ 540071 w 6552728"/>
              <a:gd name="connsiteY9-102" fmla="*/ 3275893 h 3275893"/>
              <a:gd name="connsiteX10-103" fmla="*/ 0 w 6552728"/>
              <a:gd name="connsiteY10-104" fmla="*/ 2735822 h 3275893"/>
              <a:gd name="connsiteX11-105" fmla="*/ 0 w 6552728"/>
              <a:gd name="connsiteY11-106" fmla="*/ 575604 h 3275893"/>
              <a:gd name="connsiteX0-107" fmla="*/ 0 w 6552728"/>
              <a:gd name="connsiteY0-108" fmla="*/ 575604 h 3275893"/>
              <a:gd name="connsiteX1-109" fmla="*/ 540071 w 6552728"/>
              <a:gd name="connsiteY1-110" fmla="*/ 35533 h 3275893"/>
              <a:gd name="connsiteX2-111" fmla="*/ 1979566 w 6552728"/>
              <a:gd name="connsiteY2-112" fmla="*/ 160685 h 3275893"/>
              <a:gd name="connsiteX3-113" fmla="*/ 3700300 w 6552728"/>
              <a:gd name="connsiteY3-114" fmla="*/ 2743 h 3275893"/>
              <a:gd name="connsiteX4-115" fmla="*/ 5238155 w 6552728"/>
              <a:gd name="connsiteY4-116" fmla="*/ 168997 h 3275893"/>
              <a:gd name="connsiteX5-117" fmla="*/ 6012657 w 6552728"/>
              <a:gd name="connsiteY5-118" fmla="*/ 35533 h 3275893"/>
              <a:gd name="connsiteX6-119" fmla="*/ 6552728 w 6552728"/>
              <a:gd name="connsiteY6-120" fmla="*/ 575604 h 3275893"/>
              <a:gd name="connsiteX7-121" fmla="*/ 6552728 w 6552728"/>
              <a:gd name="connsiteY7-122" fmla="*/ 2735822 h 3275893"/>
              <a:gd name="connsiteX8-123" fmla="*/ 6012657 w 6552728"/>
              <a:gd name="connsiteY8-124" fmla="*/ 3275893 h 3275893"/>
              <a:gd name="connsiteX9-125" fmla="*/ 540071 w 6552728"/>
              <a:gd name="connsiteY9-126" fmla="*/ 3275893 h 3275893"/>
              <a:gd name="connsiteX10-127" fmla="*/ 0 w 6552728"/>
              <a:gd name="connsiteY10-128" fmla="*/ 2735822 h 3275893"/>
              <a:gd name="connsiteX11-129" fmla="*/ 0 w 6552728"/>
              <a:gd name="connsiteY11-130" fmla="*/ 575604 h 3275893"/>
              <a:gd name="connsiteX0-131" fmla="*/ 0 w 6552728"/>
              <a:gd name="connsiteY0-132" fmla="*/ 575604 h 3275893"/>
              <a:gd name="connsiteX1-133" fmla="*/ 540071 w 6552728"/>
              <a:gd name="connsiteY1-134" fmla="*/ 35533 h 3275893"/>
              <a:gd name="connsiteX2-135" fmla="*/ 1979566 w 6552728"/>
              <a:gd name="connsiteY2-136" fmla="*/ 160685 h 3275893"/>
              <a:gd name="connsiteX3-137" fmla="*/ 3700300 w 6552728"/>
              <a:gd name="connsiteY3-138" fmla="*/ 2743 h 3275893"/>
              <a:gd name="connsiteX4-139" fmla="*/ 5238155 w 6552728"/>
              <a:gd name="connsiteY4-140" fmla="*/ 168997 h 3275893"/>
              <a:gd name="connsiteX5-141" fmla="*/ 6012657 w 6552728"/>
              <a:gd name="connsiteY5-142" fmla="*/ 35533 h 3275893"/>
              <a:gd name="connsiteX6-143" fmla="*/ 6552728 w 6552728"/>
              <a:gd name="connsiteY6-144" fmla="*/ 575604 h 3275893"/>
              <a:gd name="connsiteX7-145" fmla="*/ 6552728 w 6552728"/>
              <a:gd name="connsiteY7-146" fmla="*/ 2735822 h 3275893"/>
              <a:gd name="connsiteX8-147" fmla="*/ 6012657 w 6552728"/>
              <a:gd name="connsiteY8-148" fmla="*/ 3275893 h 3275893"/>
              <a:gd name="connsiteX9-149" fmla="*/ 540071 w 6552728"/>
              <a:gd name="connsiteY9-150" fmla="*/ 3275893 h 3275893"/>
              <a:gd name="connsiteX10-151" fmla="*/ 0 w 6552728"/>
              <a:gd name="connsiteY10-152" fmla="*/ 2735822 h 3275893"/>
              <a:gd name="connsiteX11-153" fmla="*/ 0 w 6552728"/>
              <a:gd name="connsiteY11-154" fmla="*/ 575604 h 3275893"/>
              <a:gd name="connsiteX0-155" fmla="*/ 0 w 6552728"/>
              <a:gd name="connsiteY0-156" fmla="*/ 575604 h 3275893"/>
              <a:gd name="connsiteX1-157" fmla="*/ 540071 w 6552728"/>
              <a:gd name="connsiteY1-158" fmla="*/ 35533 h 3275893"/>
              <a:gd name="connsiteX2-159" fmla="*/ 1979566 w 6552728"/>
              <a:gd name="connsiteY2-160" fmla="*/ 160685 h 3275893"/>
              <a:gd name="connsiteX3-161" fmla="*/ 3700300 w 6552728"/>
              <a:gd name="connsiteY3-162" fmla="*/ 2743 h 3275893"/>
              <a:gd name="connsiteX4-163" fmla="*/ 5163340 w 6552728"/>
              <a:gd name="connsiteY4-164" fmla="*/ 168997 h 3275893"/>
              <a:gd name="connsiteX5-165" fmla="*/ 6012657 w 6552728"/>
              <a:gd name="connsiteY5-166" fmla="*/ 35533 h 3275893"/>
              <a:gd name="connsiteX6-167" fmla="*/ 6552728 w 6552728"/>
              <a:gd name="connsiteY6-168" fmla="*/ 575604 h 3275893"/>
              <a:gd name="connsiteX7-169" fmla="*/ 6552728 w 6552728"/>
              <a:gd name="connsiteY7-170" fmla="*/ 2735822 h 3275893"/>
              <a:gd name="connsiteX8-171" fmla="*/ 6012657 w 6552728"/>
              <a:gd name="connsiteY8-172" fmla="*/ 3275893 h 3275893"/>
              <a:gd name="connsiteX9-173" fmla="*/ 540071 w 6552728"/>
              <a:gd name="connsiteY9-174" fmla="*/ 3275893 h 3275893"/>
              <a:gd name="connsiteX10-175" fmla="*/ 0 w 6552728"/>
              <a:gd name="connsiteY10-176" fmla="*/ 2735822 h 3275893"/>
              <a:gd name="connsiteX11-177" fmla="*/ 0 w 6552728"/>
              <a:gd name="connsiteY11-178" fmla="*/ 575604 h 3275893"/>
              <a:gd name="connsiteX0-179" fmla="*/ 65 w 6552793"/>
              <a:gd name="connsiteY0-180" fmla="*/ 575604 h 3275893"/>
              <a:gd name="connsiteX1-181" fmla="*/ 540136 w 6552793"/>
              <a:gd name="connsiteY1-182" fmla="*/ 35533 h 3275893"/>
              <a:gd name="connsiteX2-183" fmla="*/ 1979631 w 6552793"/>
              <a:gd name="connsiteY2-184" fmla="*/ 160685 h 3275893"/>
              <a:gd name="connsiteX3-185" fmla="*/ 3700365 w 6552793"/>
              <a:gd name="connsiteY3-186" fmla="*/ 2743 h 3275893"/>
              <a:gd name="connsiteX4-187" fmla="*/ 5163405 w 6552793"/>
              <a:gd name="connsiteY4-188" fmla="*/ 168997 h 3275893"/>
              <a:gd name="connsiteX5-189" fmla="*/ 6012722 w 6552793"/>
              <a:gd name="connsiteY5-190" fmla="*/ 35533 h 3275893"/>
              <a:gd name="connsiteX6-191" fmla="*/ 6552793 w 6552793"/>
              <a:gd name="connsiteY6-192" fmla="*/ 575604 h 3275893"/>
              <a:gd name="connsiteX7-193" fmla="*/ 6552793 w 6552793"/>
              <a:gd name="connsiteY7-194" fmla="*/ 2735822 h 3275893"/>
              <a:gd name="connsiteX8-195" fmla="*/ 6012722 w 6552793"/>
              <a:gd name="connsiteY8-196" fmla="*/ 3275893 h 3275893"/>
              <a:gd name="connsiteX9-197" fmla="*/ 540136 w 6552793"/>
              <a:gd name="connsiteY9-198" fmla="*/ 3275893 h 3275893"/>
              <a:gd name="connsiteX10-199" fmla="*/ 65 w 6552793"/>
              <a:gd name="connsiteY10-200" fmla="*/ 2735822 h 3275893"/>
              <a:gd name="connsiteX11-201" fmla="*/ 292147 w 6552793"/>
              <a:gd name="connsiteY11-202" fmla="*/ 1166525 h 3275893"/>
              <a:gd name="connsiteX12" fmla="*/ 65 w 6552793"/>
              <a:gd name="connsiteY12" fmla="*/ 575604 h 3275893"/>
              <a:gd name="connsiteX0-203" fmla="*/ 53 w 6552781"/>
              <a:gd name="connsiteY0-204" fmla="*/ 575604 h 3275893"/>
              <a:gd name="connsiteX1-205" fmla="*/ 540124 w 6552781"/>
              <a:gd name="connsiteY1-206" fmla="*/ 35533 h 3275893"/>
              <a:gd name="connsiteX2-207" fmla="*/ 1979619 w 6552781"/>
              <a:gd name="connsiteY2-208" fmla="*/ 160685 h 3275893"/>
              <a:gd name="connsiteX3-209" fmla="*/ 3700353 w 6552781"/>
              <a:gd name="connsiteY3-210" fmla="*/ 2743 h 3275893"/>
              <a:gd name="connsiteX4-211" fmla="*/ 5163393 w 6552781"/>
              <a:gd name="connsiteY4-212" fmla="*/ 168997 h 3275893"/>
              <a:gd name="connsiteX5-213" fmla="*/ 6012710 w 6552781"/>
              <a:gd name="connsiteY5-214" fmla="*/ 35533 h 3275893"/>
              <a:gd name="connsiteX6-215" fmla="*/ 6552781 w 6552781"/>
              <a:gd name="connsiteY6-216" fmla="*/ 575604 h 3275893"/>
              <a:gd name="connsiteX7-217" fmla="*/ 6552781 w 6552781"/>
              <a:gd name="connsiteY7-218" fmla="*/ 2735822 h 3275893"/>
              <a:gd name="connsiteX8-219" fmla="*/ 6012710 w 6552781"/>
              <a:gd name="connsiteY8-220" fmla="*/ 3275893 h 3275893"/>
              <a:gd name="connsiteX9-221" fmla="*/ 540124 w 6552781"/>
              <a:gd name="connsiteY9-222" fmla="*/ 3275893 h 3275893"/>
              <a:gd name="connsiteX10-223" fmla="*/ 53 w 6552781"/>
              <a:gd name="connsiteY10-224" fmla="*/ 2735822 h 3275893"/>
              <a:gd name="connsiteX11-225" fmla="*/ 366949 w 6552781"/>
              <a:gd name="connsiteY11-226" fmla="*/ 1465783 h 3275893"/>
              <a:gd name="connsiteX12-227" fmla="*/ 53 w 6552781"/>
              <a:gd name="connsiteY12-228" fmla="*/ 575604 h 3275893"/>
              <a:gd name="connsiteX0-229" fmla="*/ 53 w 6552781"/>
              <a:gd name="connsiteY0-230" fmla="*/ 575604 h 3275893"/>
              <a:gd name="connsiteX1-231" fmla="*/ 540124 w 6552781"/>
              <a:gd name="connsiteY1-232" fmla="*/ 35533 h 3275893"/>
              <a:gd name="connsiteX2-233" fmla="*/ 1979619 w 6552781"/>
              <a:gd name="connsiteY2-234" fmla="*/ 160685 h 3275893"/>
              <a:gd name="connsiteX3-235" fmla="*/ 3700353 w 6552781"/>
              <a:gd name="connsiteY3-236" fmla="*/ 2743 h 3275893"/>
              <a:gd name="connsiteX4-237" fmla="*/ 5163393 w 6552781"/>
              <a:gd name="connsiteY4-238" fmla="*/ 168997 h 3275893"/>
              <a:gd name="connsiteX5-239" fmla="*/ 6012710 w 6552781"/>
              <a:gd name="connsiteY5-240" fmla="*/ 35533 h 3275893"/>
              <a:gd name="connsiteX6-241" fmla="*/ 6552781 w 6552781"/>
              <a:gd name="connsiteY6-242" fmla="*/ 575604 h 3275893"/>
              <a:gd name="connsiteX7-243" fmla="*/ 6552781 w 6552781"/>
              <a:gd name="connsiteY7-244" fmla="*/ 2735822 h 3275893"/>
              <a:gd name="connsiteX8-245" fmla="*/ 6012710 w 6552781"/>
              <a:gd name="connsiteY8-246" fmla="*/ 3275893 h 3275893"/>
              <a:gd name="connsiteX9-247" fmla="*/ 540124 w 6552781"/>
              <a:gd name="connsiteY9-248" fmla="*/ 3275893 h 3275893"/>
              <a:gd name="connsiteX10-249" fmla="*/ 53 w 6552781"/>
              <a:gd name="connsiteY10-250" fmla="*/ 2735822 h 3275893"/>
              <a:gd name="connsiteX11-251" fmla="*/ 366949 w 6552781"/>
              <a:gd name="connsiteY11-252" fmla="*/ 1465783 h 3275893"/>
              <a:gd name="connsiteX12-253" fmla="*/ 53 w 6552781"/>
              <a:gd name="connsiteY12-254" fmla="*/ 575604 h 3275893"/>
              <a:gd name="connsiteX0-255" fmla="*/ 61 w 6552789"/>
              <a:gd name="connsiteY0-256" fmla="*/ 575604 h 3275893"/>
              <a:gd name="connsiteX1-257" fmla="*/ 540132 w 6552789"/>
              <a:gd name="connsiteY1-258" fmla="*/ 35533 h 3275893"/>
              <a:gd name="connsiteX2-259" fmla="*/ 1979627 w 6552789"/>
              <a:gd name="connsiteY2-260" fmla="*/ 160685 h 3275893"/>
              <a:gd name="connsiteX3-261" fmla="*/ 3700361 w 6552789"/>
              <a:gd name="connsiteY3-262" fmla="*/ 2743 h 3275893"/>
              <a:gd name="connsiteX4-263" fmla="*/ 5163401 w 6552789"/>
              <a:gd name="connsiteY4-264" fmla="*/ 168997 h 3275893"/>
              <a:gd name="connsiteX5-265" fmla="*/ 6012718 w 6552789"/>
              <a:gd name="connsiteY5-266" fmla="*/ 35533 h 3275893"/>
              <a:gd name="connsiteX6-267" fmla="*/ 6552789 w 6552789"/>
              <a:gd name="connsiteY6-268" fmla="*/ 575604 h 3275893"/>
              <a:gd name="connsiteX7-269" fmla="*/ 6552789 w 6552789"/>
              <a:gd name="connsiteY7-270" fmla="*/ 2735822 h 3275893"/>
              <a:gd name="connsiteX8-271" fmla="*/ 6012718 w 6552789"/>
              <a:gd name="connsiteY8-272" fmla="*/ 3275893 h 3275893"/>
              <a:gd name="connsiteX9-273" fmla="*/ 540132 w 6552789"/>
              <a:gd name="connsiteY9-274" fmla="*/ 3275893 h 3275893"/>
              <a:gd name="connsiteX10-275" fmla="*/ 61 w 6552789"/>
              <a:gd name="connsiteY10-276" fmla="*/ 2735822 h 3275893"/>
              <a:gd name="connsiteX11-277" fmla="*/ 366957 w 6552789"/>
              <a:gd name="connsiteY11-278" fmla="*/ 1465783 h 3275893"/>
              <a:gd name="connsiteX12-279" fmla="*/ 61 w 6552789"/>
              <a:gd name="connsiteY12-280" fmla="*/ 575604 h 3275893"/>
              <a:gd name="connsiteX0-281" fmla="*/ 61 w 6552789"/>
              <a:gd name="connsiteY0-282" fmla="*/ 575604 h 3275893"/>
              <a:gd name="connsiteX1-283" fmla="*/ 540132 w 6552789"/>
              <a:gd name="connsiteY1-284" fmla="*/ 35533 h 3275893"/>
              <a:gd name="connsiteX2-285" fmla="*/ 1979627 w 6552789"/>
              <a:gd name="connsiteY2-286" fmla="*/ 160685 h 3275893"/>
              <a:gd name="connsiteX3-287" fmla="*/ 3700361 w 6552789"/>
              <a:gd name="connsiteY3-288" fmla="*/ 2743 h 3275893"/>
              <a:gd name="connsiteX4-289" fmla="*/ 5163401 w 6552789"/>
              <a:gd name="connsiteY4-290" fmla="*/ 168997 h 3275893"/>
              <a:gd name="connsiteX5-291" fmla="*/ 6012718 w 6552789"/>
              <a:gd name="connsiteY5-292" fmla="*/ 35533 h 3275893"/>
              <a:gd name="connsiteX6-293" fmla="*/ 6552789 w 6552789"/>
              <a:gd name="connsiteY6-294" fmla="*/ 575604 h 3275893"/>
              <a:gd name="connsiteX7-295" fmla="*/ 6552789 w 6552789"/>
              <a:gd name="connsiteY7-296" fmla="*/ 2735822 h 3275893"/>
              <a:gd name="connsiteX8-297" fmla="*/ 6012718 w 6552789"/>
              <a:gd name="connsiteY8-298" fmla="*/ 3275893 h 3275893"/>
              <a:gd name="connsiteX9-299" fmla="*/ 540132 w 6552789"/>
              <a:gd name="connsiteY9-300" fmla="*/ 3117951 h 3275893"/>
              <a:gd name="connsiteX10-301" fmla="*/ 61 w 6552789"/>
              <a:gd name="connsiteY10-302" fmla="*/ 2735822 h 3275893"/>
              <a:gd name="connsiteX11-303" fmla="*/ 366957 w 6552789"/>
              <a:gd name="connsiteY11-304" fmla="*/ 1465783 h 3275893"/>
              <a:gd name="connsiteX12-305" fmla="*/ 61 w 6552789"/>
              <a:gd name="connsiteY12-306" fmla="*/ 575604 h 3275893"/>
              <a:gd name="connsiteX0-307" fmla="*/ 61 w 6552789"/>
              <a:gd name="connsiteY0-308" fmla="*/ 575604 h 3275893"/>
              <a:gd name="connsiteX1-309" fmla="*/ 540132 w 6552789"/>
              <a:gd name="connsiteY1-310" fmla="*/ 35533 h 3275893"/>
              <a:gd name="connsiteX2-311" fmla="*/ 1979627 w 6552789"/>
              <a:gd name="connsiteY2-312" fmla="*/ 160685 h 3275893"/>
              <a:gd name="connsiteX3-313" fmla="*/ 3700361 w 6552789"/>
              <a:gd name="connsiteY3-314" fmla="*/ 2743 h 3275893"/>
              <a:gd name="connsiteX4-315" fmla="*/ 5163401 w 6552789"/>
              <a:gd name="connsiteY4-316" fmla="*/ 168997 h 3275893"/>
              <a:gd name="connsiteX5-317" fmla="*/ 6012718 w 6552789"/>
              <a:gd name="connsiteY5-318" fmla="*/ 35533 h 3275893"/>
              <a:gd name="connsiteX6-319" fmla="*/ 6552789 w 6552789"/>
              <a:gd name="connsiteY6-320" fmla="*/ 575604 h 3275893"/>
              <a:gd name="connsiteX7-321" fmla="*/ 6552789 w 6552789"/>
              <a:gd name="connsiteY7-322" fmla="*/ 2735822 h 3275893"/>
              <a:gd name="connsiteX8-323" fmla="*/ 6012718 w 6552789"/>
              <a:gd name="connsiteY8-324" fmla="*/ 3275893 h 3275893"/>
              <a:gd name="connsiteX9-325" fmla="*/ 1056915 w 6552789"/>
              <a:gd name="connsiteY9-326" fmla="*/ 3011951 h 3275893"/>
              <a:gd name="connsiteX10-327" fmla="*/ 540132 w 6552789"/>
              <a:gd name="connsiteY10-328" fmla="*/ 3117951 h 3275893"/>
              <a:gd name="connsiteX11-329" fmla="*/ 61 w 6552789"/>
              <a:gd name="connsiteY11-330" fmla="*/ 2735822 h 3275893"/>
              <a:gd name="connsiteX12-331" fmla="*/ 366957 w 6552789"/>
              <a:gd name="connsiteY12-332" fmla="*/ 1465783 h 3275893"/>
              <a:gd name="connsiteX13" fmla="*/ 61 w 6552789"/>
              <a:gd name="connsiteY13" fmla="*/ 575604 h 3275893"/>
              <a:gd name="connsiteX0-333" fmla="*/ 61 w 6552789"/>
              <a:gd name="connsiteY0-334" fmla="*/ 575604 h 3275893"/>
              <a:gd name="connsiteX1-335" fmla="*/ 540132 w 6552789"/>
              <a:gd name="connsiteY1-336" fmla="*/ 35533 h 3275893"/>
              <a:gd name="connsiteX2-337" fmla="*/ 1979627 w 6552789"/>
              <a:gd name="connsiteY2-338" fmla="*/ 160685 h 3275893"/>
              <a:gd name="connsiteX3-339" fmla="*/ 3700361 w 6552789"/>
              <a:gd name="connsiteY3-340" fmla="*/ 2743 h 3275893"/>
              <a:gd name="connsiteX4-341" fmla="*/ 5163401 w 6552789"/>
              <a:gd name="connsiteY4-342" fmla="*/ 168997 h 3275893"/>
              <a:gd name="connsiteX5-343" fmla="*/ 6012718 w 6552789"/>
              <a:gd name="connsiteY5-344" fmla="*/ 35533 h 3275893"/>
              <a:gd name="connsiteX6-345" fmla="*/ 6552789 w 6552789"/>
              <a:gd name="connsiteY6-346" fmla="*/ 575604 h 3275893"/>
              <a:gd name="connsiteX7-347" fmla="*/ 6552789 w 6552789"/>
              <a:gd name="connsiteY7-348" fmla="*/ 2735822 h 3275893"/>
              <a:gd name="connsiteX8-349" fmla="*/ 6012718 w 6552789"/>
              <a:gd name="connsiteY8-350" fmla="*/ 3275893 h 3275893"/>
              <a:gd name="connsiteX9-351" fmla="*/ 1056915 w 6552789"/>
              <a:gd name="connsiteY9-352" fmla="*/ 3011951 h 3275893"/>
              <a:gd name="connsiteX10-353" fmla="*/ 540132 w 6552789"/>
              <a:gd name="connsiteY10-354" fmla="*/ 3117951 h 3275893"/>
              <a:gd name="connsiteX11-355" fmla="*/ 61 w 6552789"/>
              <a:gd name="connsiteY11-356" fmla="*/ 2735822 h 3275893"/>
              <a:gd name="connsiteX12-357" fmla="*/ 366957 w 6552789"/>
              <a:gd name="connsiteY12-358" fmla="*/ 1465783 h 3275893"/>
              <a:gd name="connsiteX13-359" fmla="*/ 61 w 6552789"/>
              <a:gd name="connsiteY13-360" fmla="*/ 575604 h 3275893"/>
              <a:gd name="connsiteX0-361" fmla="*/ 61 w 6552789"/>
              <a:gd name="connsiteY0-362" fmla="*/ 575604 h 3275893"/>
              <a:gd name="connsiteX1-363" fmla="*/ 540132 w 6552789"/>
              <a:gd name="connsiteY1-364" fmla="*/ 35533 h 3275893"/>
              <a:gd name="connsiteX2-365" fmla="*/ 1979627 w 6552789"/>
              <a:gd name="connsiteY2-366" fmla="*/ 160685 h 3275893"/>
              <a:gd name="connsiteX3-367" fmla="*/ 3700361 w 6552789"/>
              <a:gd name="connsiteY3-368" fmla="*/ 2743 h 3275893"/>
              <a:gd name="connsiteX4-369" fmla="*/ 5163401 w 6552789"/>
              <a:gd name="connsiteY4-370" fmla="*/ 168997 h 3275893"/>
              <a:gd name="connsiteX5-371" fmla="*/ 6012718 w 6552789"/>
              <a:gd name="connsiteY5-372" fmla="*/ 35533 h 3275893"/>
              <a:gd name="connsiteX6-373" fmla="*/ 6552789 w 6552789"/>
              <a:gd name="connsiteY6-374" fmla="*/ 575604 h 3275893"/>
              <a:gd name="connsiteX7-375" fmla="*/ 6552789 w 6552789"/>
              <a:gd name="connsiteY7-376" fmla="*/ 2735822 h 3275893"/>
              <a:gd name="connsiteX8-377" fmla="*/ 6012718 w 6552789"/>
              <a:gd name="connsiteY8-378" fmla="*/ 3275893 h 3275893"/>
              <a:gd name="connsiteX9-379" fmla="*/ 1056915 w 6552789"/>
              <a:gd name="connsiteY9-380" fmla="*/ 3011951 h 3275893"/>
              <a:gd name="connsiteX10-381" fmla="*/ 548445 w 6552789"/>
              <a:gd name="connsiteY10-382" fmla="*/ 3192765 h 3275893"/>
              <a:gd name="connsiteX11-383" fmla="*/ 61 w 6552789"/>
              <a:gd name="connsiteY11-384" fmla="*/ 2735822 h 3275893"/>
              <a:gd name="connsiteX12-385" fmla="*/ 366957 w 6552789"/>
              <a:gd name="connsiteY12-386" fmla="*/ 1465783 h 3275893"/>
              <a:gd name="connsiteX13-387" fmla="*/ 61 w 6552789"/>
              <a:gd name="connsiteY13-388" fmla="*/ 575604 h 3275893"/>
              <a:gd name="connsiteX0-389" fmla="*/ 61 w 6552789"/>
              <a:gd name="connsiteY0-390" fmla="*/ 575604 h 3275893"/>
              <a:gd name="connsiteX1-391" fmla="*/ 540132 w 6552789"/>
              <a:gd name="connsiteY1-392" fmla="*/ 35533 h 3275893"/>
              <a:gd name="connsiteX2-393" fmla="*/ 1979627 w 6552789"/>
              <a:gd name="connsiteY2-394" fmla="*/ 160685 h 3275893"/>
              <a:gd name="connsiteX3-395" fmla="*/ 3700361 w 6552789"/>
              <a:gd name="connsiteY3-396" fmla="*/ 2743 h 3275893"/>
              <a:gd name="connsiteX4-397" fmla="*/ 5163401 w 6552789"/>
              <a:gd name="connsiteY4-398" fmla="*/ 168997 h 3275893"/>
              <a:gd name="connsiteX5-399" fmla="*/ 6012718 w 6552789"/>
              <a:gd name="connsiteY5-400" fmla="*/ 35533 h 3275893"/>
              <a:gd name="connsiteX6-401" fmla="*/ 6552789 w 6552789"/>
              <a:gd name="connsiteY6-402" fmla="*/ 575604 h 3275893"/>
              <a:gd name="connsiteX7-403" fmla="*/ 6552789 w 6552789"/>
              <a:gd name="connsiteY7-404" fmla="*/ 2735822 h 3275893"/>
              <a:gd name="connsiteX8-405" fmla="*/ 6012718 w 6552789"/>
              <a:gd name="connsiteY8-406" fmla="*/ 3275893 h 3275893"/>
              <a:gd name="connsiteX9-407" fmla="*/ 1206544 w 6552789"/>
              <a:gd name="connsiteY9-408" fmla="*/ 3011951 h 3275893"/>
              <a:gd name="connsiteX10-409" fmla="*/ 548445 w 6552789"/>
              <a:gd name="connsiteY10-410" fmla="*/ 3192765 h 3275893"/>
              <a:gd name="connsiteX11-411" fmla="*/ 61 w 6552789"/>
              <a:gd name="connsiteY11-412" fmla="*/ 2735822 h 3275893"/>
              <a:gd name="connsiteX12-413" fmla="*/ 366957 w 6552789"/>
              <a:gd name="connsiteY12-414" fmla="*/ 1465783 h 3275893"/>
              <a:gd name="connsiteX13-415" fmla="*/ 61 w 6552789"/>
              <a:gd name="connsiteY13-416" fmla="*/ 575604 h 3275893"/>
              <a:gd name="connsiteX0-417" fmla="*/ 61 w 6552789"/>
              <a:gd name="connsiteY0-418" fmla="*/ 575604 h 3275893"/>
              <a:gd name="connsiteX1-419" fmla="*/ 540132 w 6552789"/>
              <a:gd name="connsiteY1-420" fmla="*/ 35533 h 3275893"/>
              <a:gd name="connsiteX2-421" fmla="*/ 1979627 w 6552789"/>
              <a:gd name="connsiteY2-422" fmla="*/ 160685 h 3275893"/>
              <a:gd name="connsiteX3-423" fmla="*/ 3700361 w 6552789"/>
              <a:gd name="connsiteY3-424" fmla="*/ 2743 h 3275893"/>
              <a:gd name="connsiteX4-425" fmla="*/ 5163401 w 6552789"/>
              <a:gd name="connsiteY4-426" fmla="*/ 168997 h 3275893"/>
              <a:gd name="connsiteX5-427" fmla="*/ 6012718 w 6552789"/>
              <a:gd name="connsiteY5-428" fmla="*/ 35533 h 3275893"/>
              <a:gd name="connsiteX6-429" fmla="*/ 6552789 w 6552789"/>
              <a:gd name="connsiteY6-430" fmla="*/ 575604 h 3275893"/>
              <a:gd name="connsiteX7-431" fmla="*/ 6552789 w 6552789"/>
              <a:gd name="connsiteY7-432" fmla="*/ 2735822 h 3275893"/>
              <a:gd name="connsiteX8-433" fmla="*/ 6012718 w 6552789"/>
              <a:gd name="connsiteY8-434" fmla="*/ 3275893 h 3275893"/>
              <a:gd name="connsiteX9-435" fmla="*/ 1206544 w 6552789"/>
              <a:gd name="connsiteY9-436" fmla="*/ 3011951 h 3275893"/>
              <a:gd name="connsiteX10-437" fmla="*/ 548445 w 6552789"/>
              <a:gd name="connsiteY10-438" fmla="*/ 3192765 h 3275893"/>
              <a:gd name="connsiteX11-439" fmla="*/ 61 w 6552789"/>
              <a:gd name="connsiteY11-440" fmla="*/ 2735822 h 3275893"/>
              <a:gd name="connsiteX12-441" fmla="*/ 366957 w 6552789"/>
              <a:gd name="connsiteY12-442" fmla="*/ 1465783 h 3275893"/>
              <a:gd name="connsiteX13-443" fmla="*/ 61 w 6552789"/>
              <a:gd name="connsiteY13-444" fmla="*/ 575604 h 3275893"/>
              <a:gd name="connsiteX0-445" fmla="*/ 61 w 6552789"/>
              <a:gd name="connsiteY0-446" fmla="*/ 575604 h 3290672"/>
              <a:gd name="connsiteX1-447" fmla="*/ 540132 w 6552789"/>
              <a:gd name="connsiteY1-448" fmla="*/ 35533 h 3290672"/>
              <a:gd name="connsiteX2-449" fmla="*/ 1979627 w 6552789"/>
              <a:gd name="connsiteY2-450" fmla="*/ 160685 h 3290672"/>
              <a:gd name="connsiteX3-451" fmla="*/ 3700361 w 6552789"/>
              <a:gd name="connsiteY3-452" fmla="*/ 2743 h 3290672"/>
              <a:gd name="connsiteX4-453" fmla="*/ 5163401 w 6552789"/>
              <a:gd name="connsiteY4-454" fmla="*/ 168997 h 3290672"/>
              <a:gd name="connsiteX5-455" fmla="*/ 6012718 w 6552789"/>
              <a:gd name="connsiteY5-456" fmla="*/ 35533 h 3290672"/>
              <a:gd name="connsiteX6-457" fmla="*/ 6552789 w 6552789"/>
              <a:gd name="connsiteY6-458" fmla="*/ 575604 h 3290672"/>
              <a:gd name="connsiteX7-459" fmla="*/ 6552789 w 6552789"/>
              <a:gd name="connsiteY7-460" fmla="*/ 2735822 h 3290672"/>
              <a:gd name="connsiteX8-461" fmla="*/ 6012718 w 6552789"/>
              <a:gd name="connsiteY8-462" fmla="*/ 3275893 h 3290672"/>
              <a:gd name="connsiteX9-463" fmla="*/ 2636333 w 6552789"/>
              <a:gd name="connsiteY9-464" fmla="*/ 3153267 h 3290672"/>
              <a:gd name="connsiteX10-465" fmla="*/ 1206544 w 6552789"/>
              <a:gd name="connsiteY10-466" fmla="*/ 3011951 h 3290672"/>
              <a:gd name="connsiteX11-467" fmla="*/ 548445 w 6552789"/>
              <a:gd name="connsiteY11-468" fmla="*/ 3192765 h 3290672"/>
              <a:gd name="connsiteX12-469" fmla="*/ 61 w 6552789"/>
              <a:gd name="connsiteY12-470" fmla="*/ 2735822 h 3290672"/>
              <a:gd name="connsiteX13-471" fmla="*/ 366957 w 6552789"/>
              <a:gd name="connsiteY13-472" fmla="*/ 1465783 h 3290672"/>
              <a:gd name="connsiteX14" fmla="*/ 61 w 6552789"/>
              <a:gd name="connsiteY14" fmla="*/ 575604 h 3290672"/>
              <a:gd name="connsiteX0-473" fmla="*/ 61 w 6552789"/>
              <a:gd name="connsiteY0-474" fmla="*/ 575604 h 3290672"/>
              <a:gd name="connsiteX1-475" fmla="*/ 540132 w 6552789"/>
              <a:gd name="connsiteY1-476" fmla="*/ 35533 h 3290672"/>
              <a:gd name="connsiteX2-477" fmla="*/ 1979627 w 6552789"/>
              <a:gd name="connsiteY2-478" fmla="*/ 160685 h 3290672"/>
              <a:gd name="connsiteX3-479" fmla="*/ 3700361 w 6552789"/>
              <a:gd name="connsiteY3-480" fmla="*/ 2743 h 3290672"/>
              <a:gd name="connsiteX4-481" fmla="*/ 5163401 w 6552789"/>
              <a:gd name="connsiteY4-482" fmla="*/ 168997 h 3290672"/>
              <a:gd name="connsiteX5-483" fmla="*/ 6012718 w 6552789"/>
              <a:gd name="connsiteY5-484" fmla="*/ 35533 h 3290672"/>
              <a:gd name="connsiteX6-485" fmla="*/ 6552789 w 6552789"/>
              <a:gd name="connsiteY6-486" fmla="*/ 575604 h 3290672"/>
              <a:gd name="connsiteX7-487" fmla="*/ 6552789 w 6552789"/>
              <a:gd name="connsiteY7-488" fmla="*/ 2735822 h 3290672"/>
              <a:gd name="connsiteX8-489" fmla="*/ 6012718 w 6552789"/>
              <a:gd name="connsiteY8-490" fmla="*/ 3275893 h 3290672"/>
              <a:gd name="connsiteX9-491" fmla="*/ 2636333 w 6552789"/>
              <a:gd name="connsiteY9-492" fmla="*/ 3153267 h 3290672"/>
              <a:gd name="connsiteX10-493" fmla="*/ 1356173 w 6552789"/>
              <a:gd name="connsiteY10-494" fmla="*/ 2970387 h 3290672"/>
              <a:gd name="connsiteX11-495" fmla="*/ 548445 w 6552789"/>
              <a:gd name="connsiteY11-496" fmla="*/ 3192765 h 3290672"/>
              <a:gd name="connsiteX12-497" fmla="*/ 61 w 6552789"/>
              <a:gd name="connsiteY12-498" fmla="*/ 2735822 h 3290672"/>
              <a:gd name="connsiteX13-499" fmla="*/ 366957 w 6552789"/>
              <a:gd name="connsiteY13-500" fmla="*/ 1465783 h 3290672"/>
              <a:gd name="connsiteX14-501" fmla="*/ 61 w 6552789"/>
              <a:gd name="connsiteY14-502" fmla="*/ 575604 h 3290672"/>
              <a:gd name="connsiteX0-503" fmla="*/ 61 w 6552789"/>
              <a:gd name="connsiteY0-504" fmla="*/ 575604 h 3290672"/>
              <a:gd name="connsiteX1-505" fmla="*/ 540132 w 6552789"/>
              <a:gd name="connsiteY1-506" fmla="*/ 35533 h 3290672"/>
              <a:gd name="connsiteX2-507" fmla="*/ 1979627 w 6552789"/>
              <a:gd name="connsiteY2-508" fmla="*/ 160685 h 3290672"/>
              <a:gd name="connsiteX3-509" fmla="*/ 3700361 w 6552789"/>
              <a:gd name="connsiteY3-510" fmla="*/ 2743 h 3290672"/>
              <a:gd name="connsiteX4-511" fmla="*/ 5163401 w 6552789"/>
              <a:gd name="connsiteY4-512" fmla="*/ 168997 h 3290672"/>
              <a:gd name="connsiteX5-513" fmla="*/ 6012718 w 6552789"/>
              <a:gd name="connsiteY5-514" fmla="*/ 35533 h 3290672"/>
              <a:gd name="connsiteX6-515" fmla="*/ 6552789 w 6552789"/>
              <a:gd name="connsiteY6-516" fmla="*/ 575604 h 3290672"/>
              <a:gd name="connsiteX7-517" fmla="*/ 6552789 w 6552789"/>
              <a:gd name="connsiteY7-518" fmla="*/ 2735822 h 3290672"/>
              <a:gd name="connsiteX8-519" fmla="*/ 6012718 w 6552789"/>
              <a:gd name="connsiteY8-520" fmla="*/ 3275893 h 3290672"/>
              <a:gd name="connsiteX9-521" fmla="*/ 2636333 w 6552789"/>
              <a:gd name="connsiteY9-522" fmla="*/ 3153267 h 3290672"/>
              <a:gd name="connsiteX10-523" fmla="*/ 1356173 w 6552789"/>
              <a:gd name="connsiteY10-524" fmla="*/ 2970387 h 3290672"/>
              <a:gd name="connsiteX11-525" fmla="*/ 548445 w 6552789"/>
              <a:gd name="connsiteY11-526" fmla="*/ 3192765 h 3290672"/>
              <a:gd name="connsiteX12-527" fmla="*/ 61 w 6552789"/>
              <a:gd name="connsiteY12-528" fmla="*/ 2735822 h 3290672"/>
              <a:gd name="connsiteX13-529" fmla="*/ 366957 w 6552789"/>
              <a:gd name="connsiteY13-530" fmla="*/ 1465783 h 3290672"/>
              <a:gd name="connsiteX14-531" fmla="*/ 61 w 6552789"/>
              <a:gd name="connsiteY14-532" fmla="*/ 575604 h 3290672"/>
              <a:gd name="connsiteX0-533" fmla="*/ 61 w 6552789"/>
              <a:gd name="connsiteY0-534" fmla="*/ 575604 h 3289345"/>
              <a:gd name="connsiteX1-535" fmla="*/ 540132 w 6552789"/>
              <a:gd name="connsiteY1-536" fmla="*/ 35533 h 3289345"/>
              <a:gd name="connsiteX2-537" fmla="*/ 1979627 w 6552789"/>
              <a:gd name="connsiteY2-538" fmla="*/ 160685 h 3289345"/>
              <a:gd name="connsiteX3-539" fmla="*/ 3700361 w 6552789"/>
              <a:gd name="connsiteY3-540" fmla="*/ 2743 h 3289345"/>
              <a:gd name="connsiteX4-541" fmla="*/ 5163401 w 6552789"/>
              <a:gd name="connsiteY4-542" fmla="*/ 168997 h 3289345"/>
              <a:gd name="connsiteX5-543" fmla="*/ 6012718 w 6552789"/>
              <a:gd name="connsiteY5-544" fmla="*/ 35533 h 3289345"/>
              <a:gd name="connsiteX6-545" fmla="*/ 6552789 w 6552789"/>
              <a:gd name="connsiteY6-546" fmla="*/ 575604 h 3289345"/>
              <a:gd name="connsiteX7-547" fmla="*/ 6552789 w 6552789"/>
              <a:gd name="connsiteY7-548" fmla="*/ 2735822 h 3289345"/>
              <a:gd name="connsiteX8-549" fmla="*/ 6012718 w 6552789"/>
              <a:gd name="connsiteY8-550" fmla="*/ 3275893 h 3289345"/>
              <a:gd name="connsiteX9-551" fmla="*/ 3567359 w 6552789"/>
              <a:gd name="connsiteY9-552" fmla="*/ 3028575 h 3289345"/>
              <a:gd name="connsiteX10-553" fmla="*/ 2636333 w 6552789"/>
              <a:gd name="connsiteY10-554" fmla="*/ 3153267 h 3289345"/>
              <a:gd name="connsiteX11-555" fmla="*/ 1356173 w 6552789"/>
              <a:gd name="connsiteY11-556" fmla="*/ 2970387 h 3289345"/>
              <a:gd name="connsiteX12-557" fmla="*/ 548445 w 6552789"/>
              <a:gd name="connsiteY12-558" fmla="*/ 3192765 h 3289345"/>
              <a:gd name="connsiteX13-559" fmla="*/ 61 w 6552789"/>
              <a:gd name="connsiteY13-560" fmla="*/ 2735822 h 3289345"/>
              <a:gd name="connsiteX14-561" fmla="*/ 366957 w 6552789"/>
              <a:gd name="connsiteY14-562" fmla="*/ 1465783 h 3289345"/>
              <a:gd name="connsiteX15" fmla="*/ 61 w 6552789"/>
              <a:gd name="connsiteY15" fmla="*/ 575604 h 3289345"/>
              <a:gd name="connsiteX0-563" fmla="*/ 61 w 6552789"/>
              <a:gd name="connsiteY0-564" fmla="*/ 575604 h 3289345"/>
              <a:gd name="connsiteX1-565" fmla="*/ 540132 w 6552789"/>
              <a:gd name="connsiteY1-566" fmla="*/ 35533 h 3289345"/>
              <a:gd name="connsiteX2-567" fmla="*/ 1979627 w 6552789"/>
              <a:gd name="connsiteY2-568" fmla="*/ 160685 h 3289345"/>
              <a:gd name="connsiteX3-569" fmla="*/ 3700361 w 6552789"/>
              <a:gd name="connsiteY3-570" fmla="*/ 2743 h 3289345"/>
              <a:gd name="connsiteX4-571" fmla="*/ 5163401 w 6552789"/>
              <a:gd name="connsiteY4-572" fmla="*/ 168997 h 3289345"/>
              <a:gd name="connsiteX5-573" fmla="*/ 6012718 w 6552789"/>
              <a:gd name="connsiteY5-574" fmla="*/ 35533 h 3289345"/>
              <a:gd name="connsiteX6-575" fmla="*/ 6552789 w 6552789"/>
              <a:gd name="connsiteY6-576" fmla="*/ 575604 h 3289345"/>
              <a:gd name="connsiteX7-577" fmla="*/ 6552789 w 6552789"/>
              <a:gd name="connsiteY7-578" fmla="*/ 2735822 h 3289345"/>
              <a:gd name="connsiteX8-579" fmla="*/ 6012718 w 6552789"/>
              <a:gd name="connsiteY8-580" fmla="*/ 3275893 h 3289345"/>
              <a:gd name="connsiteX9-581" fmla="*/ 3567359 w 6552789"/>
              <a:gd name="connsiteY9-582" fmla="*/ 3028575 h 3289345"/>
              <a:gd name="connsiteX10-583" fmla="*/ 2636333 w 6552789"/>
              <a:gd name="connsiteY10-584" fmla="*/ 3153267 h 3289345"/>
              <a:gd name="connsiteX11-585" fmla="*/ 1356173 w 6552789"/>
              <a:gd name="connsiteY11-586" fmla="*/ 2970387 h 3289345"/>
              <a:gd name="connsiteX12-587" fmla="*/ 548445 w 6552789"/>
              <a:gd name="connsiteY12-588" fmla="*/ 3192765 h 3289345"/>
              <a:gd name="connsiteX13-589" fmla="*/ 61 w 6552789"/>
              <a:gd name="connsiteY13-590" fmla="*/ 2735822 h 3289345"/>
              <a:gd name="connsiteX14-591" fmla="*/ 366957 w 6552789"/>
              <a:gd name="connsiteY14-592" fmla="*/ 1465783 h 3289345"/>
              <a:gd name="connsiteX15-593" fmla="*/ 61 w 6552789"/>
              <a:gd name="connsiteY15-594" fmla="*/ 575604 h 3289345"/>
              <a:gd name="connsiteX0-595" fmla="*/ 61 w 6552789"/>
              <a:gd name="connsiteY0-596" fmla="*/ 575604 h 3289345"/>
              <a:gd name="connsiteX1-597" fmla="*/ 540132 w 6552789"/>
              <a:gd name="connsiteY1-598" fmla="*/ 35533 h 3289345"/>
              <a:gd name="connsiteX2-599" fmla="*/ 1979627 w 6552789"/>
              <a:gd name="connsiteY2-600" fmla="*/ 160685 h 3289345"/>
              <a:gd name="connsiteX3-601" fmla="*/ 3700361 w 6552789"/>
              <a:gd name="connsiteY3-602" fmla="*/ 2743 h 3289345"/>
              <a:gd name="connsiteX4-603" fmla="*/ 5163401 w 6552789"/>
              <a:gd name="connsiteY4-604" fmla="*/ 168997 h 3289345"/>
              <a:gd name="connsiteX5-605" fmla="*/ 6012718 w 6552789"/>
              <a:gd name="connsiteY5-606" fmla="*/ 35533 h 3289345"/>
              <a:gd name="connsiteX6-607" fmla="*/ 6552789 w 6552789"/>
              <a:gd name="connsiteY6-608" fmla="*/ 575604 h 3289345"/>
              <a:gd name="connsiteX7-609" fmla="*/ 6552789 w 6552789"/>
              <a:gd name="connsiteY7-610" fmla="*/ 2735822 h 3289345"/>
              <a:gd name="connsiteX8-611" fmla="*/ 6012718 w 6552789"/>
              <a:gd name="connsiteY8-612" fmla="*/ 3275893 h 3289345"/>
              <a:gd name="connsiteX9-613" fmla="*/ 3567359 w 6552789"/>
              <a:gd name="connsiteY9-614" fmla="*/ 3028575 h 3289345"/>
              <a:gd name="connsiteX10-615" fmla="*/ 2636333 w 6552789"/>
              <a:gd name="connsiteY10-616" fmla="*/ 3153267 h 3289345"/>
              <a:gd name="connsiteX11-617" fmla="*/ 1356173 w 6552789"/>
              <a:gd name="connsiteY11-618" fmla="*/ 2970387 h 3289345"/>
              <a:gd name="connsiteX12-619" fmla="*/ 548445 w 6552789"/>
              <a:gd name="connsiteY12-620" fmla="*/ 3192765 h 3289345"/>
              <a:gd name="connsiteX13-621" fmla="*/ 61 w 6552789"/>
              <a:gd name="connsiteY13-622" fmla="*/ 2735822 h 3289345"/>
              <a:gd name="connsiteX14-623" fmla="*/ 366957 w 6552789"/>
              <a:gd name="connsiteY14-624" fmla="*/ 1465783 h 3289345"/>
              <a:gd name="connsiteX15-625" fmla="*/ 61 w 6552789"/>
              <a:gd name="connsiteY15-626" fmla="*/ 575604 h 3289345"/>
              <a:gd name="connsiteX0-627" fmla="*/ 61 w 6552789"/>
              <a:gd name="connsiteY0-628" fmla="*/ 575604 h 3289345"/>
              <a:gd name="connsiteX1-629" fmla="*/ 540132 w 6552789"/>
              <a:gd name="connsiteY1-630" fmla="*/ 35533 h 3289345"/>
              <a:gd name="connsiteX2-631" fmla="*/ 1979627 w 6552789"/>
              <a:gd name="connsiteY2-632" fmla="*/ 160685 h 3289345"/>
              <a:gd name="connsiteX3-633" fmla="*/ 3700361 w 6552789"/>
              <a:gd name="connsiteY3-634" fmla="*/ 2743 h 3289345"/>
              <a:gd name="connsiteX4-635" fmla="*/ 5163401 w 6552789"/>
              <a:gd name="connsiteY4-636" fmla="*/ 168997 h 3289345"/>
              <a:gd name="connsiteX5-637" fmla="*/ 6012718 w 6552789"/>
              <a:gd name="connsiteY5-638" fmla="*/ 35533 h 3289345"/>
              <a:gd name="connsiteX6-639" fmla="*/ 6552789 w 6552789"/>
              <a:gd name="connsiteY6-640" fmla="*/ 575604 h 3289345"/>
              <a:gd name="connsiteX7-641" fmla="*/ 6552789 w 6552789"/>
              <a:gd name="connsiteY7-642" fmla="*/ 2735822 h 3289345"/>
              <a:gd name="connsiteX8-643" fmla="*/ 6012718 w 6552789"/>
              <a:gd name="connsiteY8-644" fmla="*/ 3275893 h 3289345"/>
              <a:gd name="connsiteX9-645" fmla="*/ 3567359 w 6552789"/>
              <a:gd name="connsiteY9-646" fmla="*/ 3028575 h 3289345"/>
              <a:gd name="connsiteX10-647" fmla="*/ 2561518 w 6552789"/>
              <a:gd name="connsiteY10-648" fmla="*/ 3161580 h 3289345"/>
              <a:gd name="connsiteX11-649" fmla="*/ 1356173 w 6552789"/>
              <a:gd name="connsiteY11-650" fmla="*/ 2970387 h 3289345"/>
              <a:gd name="connsiteX12-651" fmla="*/ 548445 w 6552789"/>
              <a:gd name="connsiteY12-652" fmla="*/ 3192765 h 3289345"/>
              <a:gd name="connsiteX13-653" fmla="*/ 61 w 6552789"/>
              <a:gd name="connsiteY13-654" fmla="*/ 2735822 h 3289345"/>
              <a:gd name="connsiteX14-655" fmla="*/ 366957 w 6552789"/>
              <a:gd name="connsiteY14-656" fmla="*/ 1465783 h 3289345"/>
              <a:gd name="connsiteX15-657" fmla="*/ 61 w 6552789"/>
              <a:gd name="connsiteY15-658" fmla="*/ 575604 h 3289345"/>
              <a:gd name="connsiteX0-659" fmla="*/ 61 w 6552789"/>
              <a:gd name="connsiteY0-660" fmla="*/ 575604 h 3289345"/>
              <a:gd name="connsiteX1-661" fmla="*/ 540132 w 6552789"/>
              <a:gd name="connsiteY1-662" fmla="*/ 35533 h 3289345"/>
              <a:gd name="connsiteX2-663" fmla="*/ 1979627 w 6552789"/>
              <a:gd name="connsiteY2-664" fmla="*/ 160685 h 3289345"/>
              <a:gd name="connsiteX3-665" fmla="*/ 3700361 w 6552789"/>
              <a:gd name="connsiteY3-666" fmla="*/ 2743 h 3289345"/>
              <a:gd name="connsiteX4-667" fmla="*/ 5163401 w 6552789"/>
              <a:gd name="connsiteY4-668" fmla="*/ 168997 h 3289345"/>
              <a:gd name="connsiteX5-669" fmla="*/ 6012718 w 6552789"/>
              <a:gd name="connsiteY5-670" fmla="*/ 35533 h 3289345"/>
              <a:gd name="connsiteX6-671" fmla="*/ 6552789 w 6552789"/>
              <a:gd name="connsiteY6-672" fmla="*/ 575604 h 3289345"/>
              <a:gd name="connsiteX7-673" fmla="*/ 6552789 w 6552789"/>
              <a:gd name="connsiteY7-674" fmla="*/ 2735822 h 3289345"/>
              <a:gd name="connsiteX8-675" fmla="*/ 6012718 w 6552789"/>
              <a:gd name="connsiteY8-676" fmla="*/ 3275893 h 3289345"/>
              <a:gd name="connsiteX9-677" fmla="*/ 3567359 w 6552789"/>
              <a:gd name="connsiteY9-678" fmla="*/ 3028575 h 3289345"/>
              <a:gd name="connsiteX10-679" fmla="*/ 2561518 w 6552789"/>
              <a:gd name="connsiteY10-680" fmla="*/ 3161580 h 3289345"/>
              <a:gd name="connsiteX11-681" fmla="*/ 1356173 w 6552789"/>
              <a:gd name="connsiteY11-682" fmla="*/ 2970387 h 3289345"/>
              <a:gd name="connsiteX12-683" fmla="*/ 548445 w 6552789"/>
              <a:gd name="connsiteY12-684" fmla="*/ 3192765 h 3289345"/>
              <a:gd name="connsiteX13-685" fmla="*/ 61 w 6552789"/>
              <a:gd name="connsiteY13-686" fmla="*/ 2735822 h 3289345"/>
              <a:gd name="connsiteX14-687" fmla="*/ 366957 w 6552789"/>
              <a:gd name="connsiteY14-688" fmla="*/ 1465783 h 3289345"/>
              <a:gd name="connsiteX15-689" fmla="*/ 61 w 6552789"/>
              <a:gd name="connsiteY15-690" fmla="*/ 575604 h 3289345"/>
              <a:gd name="connsiteX0-691" fmla="*/ 61 w 6552789"/>
              <a:gd name="connsiteY0-692" fmla="*/ 575604 h 3289045"/>
              <a:gd name="connsiteX1-693" fmla="*/ 540132 w 6552789"/>
              <a:gd name="connsiteY1-694" fmla="*/ 35533 h 3289045"/>
              <a:gd name="connsiteX2-695" fmla="*/ 1979627 w 6552789"/>
              <a:gd name="connsiteY2-696" fmla="*/ 160685 h 3289045"/>
              <a:gd name="connsiteX3-697" fmla="*/ 3700361 w 6552789"/>
              <a:gd name="connsiteY3-698" fmla="*/ 2743 h 3289045"/>
              <a:gd name="connsiteX4-699" fmla="*/ 5163401 w 6552789"/>
              <a:gd name="connsiteY4-700" fmla="*/ 168997 h 3289045"/>
              <a:gd name="connsiteX5-701" fmla="*/ 6012718 w 6552789"/>
              <a:gd name="connsiteY5-702" fmla="*/ 35533 h 3289045"/>
              <a:gd name="connsiteX6-703" fmla="*/ 6552789 w 6552789"/>
              <a:gd name="connsiteY6-704" fmla="*/ 575604 h 3289045"/>
              <a:gd name="connsiteX7-705" fmla="*/ 6552789 w 6552789"/>
              <a:gd name="connsiteY7-706" fmla="*/ 2735822 h 3289045"/>
              <a:gd name="connsiteX8-707" fmla="*/ 6012718 w 6552789"/>
              <a:gd name="connsiteY8-708" fmla="*/ 3275893 h 3289045"/>
              <a:gd name="connsiteX9-709" fmla="*/ 3633861 w 6552789"/>
              <a:gd name="connsiteY9-710" fmla="*/ 3020263 h 3289045"/>
              <a:gd name="connsiteX10-711" fmla="*/ 2561518 w 6552789"/>
              <a:gd name="connsiteY10-712" fmla="*/ 3161580 h 3289045"/>
              <a:gd name="connsiteX11-713" fmla="*/ 1356173 w 6552789"/>
              <a:gd name="connsiteY11-714" fmla="*/ 2970387 h 3289045"/>
              <a:gd name="connsiteX12-715" fmla="*/ 548445 w 6552789"/>
              <a:gd name="connsiteY12-716" fmla="*/ 3192765 h 3289045"/>
              <a:gd name="connsiteX13-717" fmla="*/ 61 w 6552789"/>
              <a:gd name="connsiteY13-718" fmla="*/ 2735822 h 3289045"/>
              <a:gd name="connsiteX14-719" fmla="*/ 366957 w 6552789"/>
              <a:gd name="connsiteY14-720" fmla="*/ 1465783 h 3289045"/>
              <a:gd name="connsiteX15-721" fmla="*/ 61 w 6552789"/>
              <a:gd name="connsiteY15-722" fmla="*/ 575604 h 3289045"/>
              <a:gd name="connsiteX0-723" fmla="*/ 61 w 6552789"/>
              <a:gd name="connsiteY0-724" fmla="*/ 575604 h 3309213"/>
              <a:gd name="connsiteX1-725" fmla="*/ 540132 w 6552789"/>
              <a:gd name="connsiteY1-726" fmla="*/ 35533 h 3309213"/>
              <a:gd name="connsiteX2-727" fmla="*/ 1979627 w 6552789"/>
              <a:gd name="connsiteY2-728" fmla="*/ 160685 h 3309213"/>
              <a:gd name="connsiteX3-729" fmla="*/ 3700361 w 6552789"/>
              <a:gd name="connsiteY3-730" fmla="*/ 2743 h 3309213"/>
              <a:gd name="connsiteX4-731" fmla="*/ 5163401 w 6552789"/>
              <a:gd name="connsiteY4-732" fmla="*/ 168997 h 3309213"/>
              <a:gd name="connsiteX5-733" fmla="*/ 6012718 w 6552789"/>
              <a:gd name="connsiteY5-734" fmla="*/ 35533 h 3309213"/>
              <a:gd name="connsiteX6-735" fmla="*/ 6552789 w 6552789"/>
              <a:gd name="connsiteY6-736" fmla="*/ 575604 h 3309213"/>
              <a:gd name="connsiteX7-737" fmla="*/ 6552789 w 6552789"/>
              <a:gd name="connsiteY7-738" fmla="*/ 2735822 h 3309213"/>
              <a:gd name="connsiteX8-739" fmla="*/ 6012718 w 6552789"/>
              <a:gd name="connsiteY8-740" fmla="*/ 3275893 h 3309213"/>
              <a:gd name="connsiteX9-741" fmla="*/ 4947271 w 6552789"/>
              <a:gd name="connsiteY9-742" fmla="*/ 3236394 h 3309213"/>
              <a:gd name="connsiteX10-743" fmla="*/ 3633861 w 6552789"/>
              <a:gd name="connsiteY10-744" fmla="*/ 3020263 h 3309213"/>
              <a:gd name="connsiteX11-745" fmla="*/ 2561518 w 6552789"/>
              <a:gd name="connsiteY11-746" fmla="*/ 3161580 h 3309213"/>
              <a:gd name="connsiteX12-747" fmla="*/ 1356173 w 6552789"/>
              <a:gd name="connsiteY12-748" fmla="*/ 2970387 h 3309213"/>
              <a:gd name="connsiteX13-749" fmla="*/ 548445 w 6552789"/>
              <a:gd name="connsiteY13-750" fmla="*/ 3192765 h 3309213"/>
              <a:gd name="connsiteX14-751" fmla="*/ 61 w 6552789"/>
              <a:gd name="connsiteY14-752" fmla="*/ 2735822 h 3309213"/>
              <a:gd name="connsiteX15-753" fmla="*/ 366957 w 6552789"/>
              <a:gd name="connsiteY15-754" fmla="*/ 1465783 h 3309213"/>
              <a:gd name="connsiteX16" fmla="*/ 61 w 6552789"/>
              <a:gd name="connsiteY16" fmla="*/ 575604 h 3309213"/>
              <a:gd name="connsiteX0-755" fmla="*/ 61 w 6552789"/>
              <a:gd name="connsiteY0-756" fmla="*/ 575604 h 3309213"/>
              <a:gd name="connsiteX1-757" fmla="*/ 540132 w 6552789"/>
              <a:gd name="connsiteY1-758" fmla="*/ 35533 h 3309213"/>
              <a:gd name="connsiteX2-759" fmla="*/ 1979627 w 6552789"/>
              <a:gd name="connsiteY2-760" fmla="*/ 160685 h 3309213"/>
              <a:gd name="connsiteX3-761" fmla="*/ 3700361 w 6552789"/>
              <a:gd name="connsiteY3-762" fmla="*/ 2743 h 3309213"/>
              <a:gd name="connsiteX4-763" fmla="*/ 5163401 w 6552789"/>
              <a:gd name="connsiteY4-764" fmla="*/ 168997 h 3309213"/>
              <a:gd name="connsiteX5-765" fmla="*/ 6012718 w 6552789"/>
              <a:gd name="connsiteY5-766" fmla="*/ 35533 h 3309213"/>
              <a:gd name="connsiteX6-767" fmla="*/ 6552789 w 6552789"/>
              <a:gd name="connsiteY6-768" fmla="*/ 575604 h 3309213"/>
              <a:gd name="connsiteX7-769" fmla="*/ 6552789 w 6552789"/>
              <a:gd name="connsiteY7-770" fmla="*/ 2735822 h 3309213"/>
              <a:gd name="connsiteX8-771" fmla="*/ 6012718 w 6552789"/>
              <a:gd name="connsiteY8-772" fmla="*/ 3275893 h 3309213"/>
              <a:gd name="connsiteX9-773" fmla="*/ 4947271 w 6552789"/>
              <a:gd name="connsiteY9-774" fmla="*/ 3236394 h 3309213"/>
              <a:gd name="connsiteX10-775" fmla="*/ 4240690 w 6552789"/>
              <a:gd name="connsiteY10-776" fmla="*/ 3020263 h 3309213"/>
              <a:gd name="connsiteX11-777" fmla="*/ 2561518 w 6552789"/>
              <a:gd name="connsiteY11-778" fmla="*/ 3161580 h 3309213"/>
              <a:gd name="connsiteX12-779" fmla="*/ 1356173 w 6552789"/>
              <a:gd name="connsiteY12-780" fmla="*/ 2970387 h 3309213"/>
              <a:gd name="connsiteX13-781" fmla="*/ 548445 w 6552789"/>
              <a:gd name="connsiteY13-782" fmla="*/ 3192765 h 3309213"/>
              <a:gd name="connsiteX14-783" fmla="*/ 61 w 6552789"/>
              <a:gd name="connsiteY14-784" fmla="*/ 2735822 h 3309213"/>
              <a:gd name="connsiteX15-785" fmla="*/ 366957 w 6552789"/>
              <a:gd name="connsiteY15-786" fmla="*/ 1465783 h 3309213"/>
              <a:gd name="connsiteX16-787" fmla="*/ 61 w 6552789"/>
              <a:gd name="connsiteY16-788" fmla="*/ 575604 h 3309213"/>
              <a:gd name="connsiteX0-789" fmla="*/ 61 w 6552789"/>
              <a:gd name="connsiteY0-790" fmla="*/ 575604 h 3344633"/>
              <a:gd name="connsiteX1-791" fmla="*/ 540132 w 6552789"/>
              <a:gd name="connsiteY1-792" fmla="*/ 35533 h 3344633"/>
              <a:gd name="connsiteX2-793" fmla="*/ 1979627 w 6552789"/>
              <a:gd name="connsiteY2-794" fmla="*/ 160685 h 3344633"/>
              <a:gd name="connsiteX3-795" fmla="*/ 3700361 w 6552789"/>
              <a:gd name="connsiteY3-796" fmla="*/ 2743 h 3344633"/>
              <a:gd name="connsiteX4-797" fmla="*/ 5163401 w 6552789"/>
              <a:gd name="connsiteY4-798" fmla="*/ 168997 h 3344633"/>
              <a:gd name="connsiteX5-799" fmla="*/ 6012718 w 6552789"/>
              <a:gd name="connsiteY5-800" fmla="*/ 35533 h 3344633"/>
              <a:gd name="connsiteX6-801" fmla="*/ 6552789 w 6552789"/>
              <a:gd name="connsiteY6-802" fmla="*/ 575604 h 3344633"/>
              <a:gd name="connsiteX7-803" fmla="*/ 6552789 w 6552789"/>
              <a:gd name="connsiteY7-804" fmla="*/ 2735822 h 3344633"/>
              <a:gd name="connsiteX8-805" fmla="*/ 6012718 w 6552789"/>
              <a:gd name="connsiteY8-806" fmla="*/ 3275893 h 3344633"/>
              <a:gd name="connsiteX9-807" fmla="*/ 5437722 w 6552789"/>
              <a:gd name="connsiteY9-808" fmla="*/ 3319521 h 3344633"/>
              <a:gd name="connsiteX10-809" fmla="*/ 4240690 w 6552789"/>
              <a:gd name="connsiteY10-810" fmla="*/ 3020263 h 3344633"/>
              <a:gd name="connsiteX11-811" fmla="*/ 2561518 w 6552789"/>
              <a:gd name="connsiteY11-812" fmla="*/ 3161580 h 3344633"/>
              <a:gd name="connsiteX12-813" fmla="*/ 1356173 w 6552789"/>
              <a:gd name="connsiteY12-814" fmla="*/ 2970387 h 3344633"/>
              <a:gd name="connsiteX13-815" fmla="*/ 548445 w 6552789"/>
              <a:gd name="connsiteY13-816" fmla="*/ 3192765 h 3344633"/>
              <a:gd name="connsiteX14-817" fmla="*/ 61 w 6552789"/>
              <a:gd name="connsiteY14-818" fmla="*/ 2735822 h 3344633"/>
              <a:gd name="connsiteX15-819" fmla="*/ 366957 w 6552789"/>
              <a:gd name="connsiteY15-820" fmla="*/ 1465783 h 3344633"/>
              <a:gd name="connsiteX16-821" fmla="*/ 61 w 6552789"/>
              <a:gd name="connsiteY16-822" fmla="*/ 575604 h 3344633"/>
              <a:gd name="connsiteX0-823" fmla="*/ 61 w 6552789"/>
              <a:gd name="connsiteY0-824" fmla="*/ 575604 h 3281221"/>
              <a:gd name="connsiteX1-825" fmla="*/ 540132 w 6552789"/>
              <a:gd name="connsiteY1-826" fmla="*/ 35533 h 3281221"/>
              <a:gd name="connsiteX2-827" fmla="*/ 1979627 w 6552789"/>
              <a:gd name="connsiteY2-828" fmla="*/ 160685 h 3281221"/>
              <a:gd name="connsiteX3-829" fmla="*/ 3700361 w 6552789"/>
              <a:gd name="connsiteY3-830" fmla="*/ 2743 h 3281221"/>
              <a:gd name="connsiteX4-831" fmla="*/ 5163401 w 6552789"/>
              <a:gd name="connsiteY4-832" fmla="*/ 168997 h 3281221"/>
              <a:gd name="connsiteX5-833" fmla="*/ 6012718 w 6552789"/>
              <a:gd name="connsiteY5-834" fmla="*/ 35533 h 3281221"/>
              <a:gd name="connsiteX6-835" fmla="*/ 6552789 w 6552789"/>
              <a:gd name="connsiteY6-836" fmla="*/ 575604 h 3281221"/>
              <a:gd name="connsiteX7-837" fmla="*/ 6552789 w 6552789"/>
              <a:gd name="connsiteY7-838" fmla="*/ 2735822 h 3281221"/>
              <a:gd name="connsiteX8-839" fmla="*/ 6012718 w 6552789"/>
              <a:gd name="connsiteY8-840" fmla="*/ 3275893 h 3281221"/>
              <a:gd name="connsiteX9-841" fmla="*/ 4240690 w 6552789"/>
              <a:gd name="connsiteY9-842" fmla="*/ 3020263 h 3281221"/>
              <a:gd name="connsiteX10-843" fmla="*/ 2561518 w 6552789"/>
              <a:gd name="connsiteY10-844" fmla="*/ 3161580 h 3281221"/>
              <a:gd name="connsiteX11-845" fmla="*/ 1356173 w 6552789"/>
              <a:gd name="connsiteY11-846" fmla="*/ 2970387 h 3281221"/>
              <a:gd name="connsiteX12-847" fmla="*/ 548445 w 6552789"/>
              <a:gd name="connsiteY12-848" fmla="*/ 3192765 h 3281221"/>
              <a:gd name="connsiteX13-849" fmla="*/ 61 w 6552789"/>
              <a:gd name="connsiteY13-850" fmla="*/ 2735822 h 3281221"/>
              <a:gd name="connsiteX14-851" fmla="*/ 366957 w 6552789"/>
              <a:gd name="connsiteY14-852" fmla="*/ 1465783 h 3281221"/>
              <a:gd name="connsiteX15-853" fmla="*/ 61 w 6552789"/>
              <a:gd name="connsiteY15-854" fmla="*/ 575604 h 3281221"/>
              <a:gd name="connsiteX0-855" fmla="*/ 61 w 6552789"/>
              <a:gd name="connsiteY0-856" fmla="*/ 575604 h 3280715"/>
              <a:gd name="connsiteX1-857" fmla="*/ 540132 w 6552789"/>
              <a:gd name="connsiteY1-858" fmla="*/ 35533 h 3280715"/>
              <a:gd name="connsiteX2-859" fmla="*/ 1979627 w 6552789"/>
              <a:gd name="connsiteY2-860" fmla="*/ 160685 h 3280715"/>
              <a:gd name="connsiteX3-861" fmla="*/ 3700361 w 6552789"/>
              <a:gd name="connsiteY3-862" fmla="*/ 2743 h 3280715"/>
              <a:gd name="connsiteX4-863" fmla="*/ 5163401 w 6552789"/>
              <a:gd name="connsiteY4-864" fmla="*/ 168997 h 3280715"/>
              <a:gd name="connsiteX5-865" fmla="*/ 6012718 w 6552789"/>
              <a:gd name="connsiteY5-866" fmla="*/ 35533 h 3280715"/>
              <a:gd name="connsiteX6-867" fmla="*/ 6552789 w 6552789"/>
              <a:gd name="connsiteY6-868" fmla="*/ 575604 h 3280715"/>
              <a:gd name="connsiteX7-869" fmla="*/ 6552789 w 6552789"/>
              <a:gd name="connsiteY7-870" fmla="*/ 2735822 h 3280715"/>
              <a:gd name="connsiteX8-871" fmla="*/ 6012718 w 6552789"/>
              <a:gd name="connsiteY8-872" fmla="*/ 3275893 h 3280715"/>
              <a:gd name="connsiteX9-873" fmla="*/ 4614763 w 6552789"/>
              <a:gd name="connsiteY9-874" fmla="*/ 2987013 h 3280715"/>
              <a:gd name="connsiteX10-875" fmla="*/ 2561518 w 6552789"/>
              <a:gd name="connsiteY10-876" fmla="*/ 3161580 h 3280715"/>
              <a:gd name="connsiteX11-877" fmla="*/ 1356173 w 6552789"/>
              <a:gd name="connsiteY11-878" fmla="*/ 2970387 h 3280715"/>
              <a:gd name="connsiteX12-879" fmla="*/ 548445 w 6552789"/>
              <a:gd name="connsiteY12-880" fmla="*/ 3192765 h 3280715"/>
              <a:gd name="connsiteX13-881" fmla="*/ 61 w 6552789"/>
              <a:gd name="connsiteY13-882" fmla="*/ 2735822 h 3280715"/>
              <a:gd name="connsiteX14-883" fmla="*/ 366957 w 6552789"/>
              <a:gd name="connsiteY14-884" fmla="*/ 1465783 h 3280715"/>
              <a:gd name="connsiteX15-885" fmla="*/ 61 w 6552789"/>
              <a:gd name="connsiteY15-886" fmla="*/ 575604 h 3280715"/>
              <a:gd name="connsiteX0-887" fmla="*/ 61 w 6552789"/>
              <a:gd name="connsiteY0-888" fmla="*/ 575604 h 3280715"/>
              <a:gd name="connsiteX1-889" fmla="*/ 540132 w 6552789"/>
              <a:gd name="connsiteY1-890" fmla="*/ 35533 h 3280715"/>
              <a:gd name="connsiteX2-891" fmla="*/ 1979627 w 6552789"/>
              <a:gd name="connsiteY2-892" fmla="*/ 160685 h 3280715"/>
              <a:gd name="connsiteX3-893" fmla="*/ 3700361 w 6552789"/>
              <a:gd name="connsiteY3-894" fmla="*/ 2743 h 3280715"/>
              <a:gd name="connsiteX4-895" fmla="*/ 5163401 w 6552789"/>
              <a:gd name="connsiteY4-896" fmla="*/ 168997 h 3280715"/>
              <a:gd name="connsiteX5-897" fmla="*/ 6012718 w 6552789"/>
              <a:gd name="connsiteY5-898" fmla="*/ 35533 h 3280715"/>
              <a:gd name="connsiteX6-899" fmla="*/ 6552789 w 6552789"/>
              <a:gd name="connsiteY6-900" fmla="*/ 575604 h 3280715"/>
              <a:gd name="connsiteX7-901" fmla="*/ 6552789 w 6552789"/>
              <a:gd name="connsiteY7-902" fmla="*/ 2735822 h 3280715"/>
              <a:gd name="connsiteX8-903" fmla="*/ 6012718 w 6552789"/>
              <a:gd name="connsiteY8-904" fmla="*/ 3275893 h 3280715"/>
              <a:gd name="connsiteX9-905" fmla="*/ 4614763 w 6552789"/>
              <a:gd name="connsiteY9-906" fmla="*/ 2987013 h 3280715"/>
              <a:gd name="connsiteX10-907" fmla="*/ 3218223 w 6552789"/>
              <a:gd name="connsiteY10-908" fmla="*/ 3219769 h 3280715"/>
              <a:gd name="connsiteX11-909" fmla="*/ 1356173 w 6552789"/>
              <a:gd name="connsiteY11-910" fmla="*/ 2970387 h 3280715"/>
              <a:gd name="connsiteX12-911" fmla="*/ 548445 w 6552789"/>
              <a:gd name="connsiteY12-912" fmla="*/ 3192765 h 3280715"/>
              <a:gd name="connsiteX13-913" fmla="*/ 61 w 6552789"/>
              <a:gd name="connsiteY13-914" fmla="*/ 2735822 h 3280715"/>
              <a:gd name="connsiteX14-915" fmla="*/ 366957 w 6552789"/>
              <a:gd name="connsiteY14-916" fmla="*/ 1465783 h 3280715"/>
              <a:gd name="connsiteX15-917" fmla="*/ 61 w 6552789"/>
              <a:gd name="connsiteY15-918" fmla="*/ 575604 h 3280715"/>
              <a:gd name="connsiteX0-919" fmla="*/ 61 w 6552789"/>
              <a:gd name="connsiteY0-920" fmla="*/ 575604 h 3280715"/>
              <a:gd name="connsiteX1-921" fmla="*/ 540132 w 6552789"/>
              <a:gd name="connsiteY1-922" fmla="*/ 35533 h 3280715"/>
              <a:gd name="connsiteX2-923" fmla="*/ 1979627 w 6552789"/>
              <a:gd name="connsiteY2-924" fmla="*/ 160685 h 3280715"/>
              <a:gd name="connsiteX3-925" fmla="*/ 3700361 w 6552789"/>
              <a:gd name="connsiteY3-926" fmla="*/ 2743 h 3280715"/>
              <a:gd name="connsiteX4-927" fmla="*/ 5163401 w 6552789"/>
              <a:gd name="connsiteY4-928" fmla="*/ 168997 h 3280715"/>
              <a:gd name="connsiteX5-929" fmla="*/ 6012718 w 6552789"/>
              <a:gd name="connsiteY5-930" fmla="*/ 35533 h 3280715"/>
              <a:gd name="connsiteX6-931" fmla="*/ 6552789 w 6552789"/>
              <a:gd name="connsiteY6-932" fmla="*/ 575604 h 3280715"/>
              <a:gd name="connsiteX7-933" fmla="*/ 6552789 w 6552789"/>
              <a:gd name="connsiteY7-934" fmla="*/ 2735822 h 3280715"/>
              <a:gd name="connsiteX8-935" fmla="*/ 6012718 w 6552789"/>
              <a:gd name="connsiteY8-936" fmla="*/ 3275893 h 3280715"/>
              <a:gd name="connsiteX9-937" fmla="*/ 4614763 w 6552789"/>
              <a:gd name="connsiteY9-938" fmla="*/ 2987013 h 3280715"/>
              <a:gd name="connsiteX10-939" fmla="*/ 3218223 w 6552789"/>
              <a:gd name="connsiteY10-940" fmla="*/ 3219769 h 3280715"/>
              <a:gd name="connsiteX11-941" fmla="*/ 1356173 w 6552789"/>
              <a:gd name="connsiteY11-942" fmla="*/ 2970387 h 3280715"/>
              <a:gd name="connsiteX12-943" fmla="*/ 548445 w 6552789"/>
              <a:gd name="connsiteY12-944" fmla="*/ 3192765 h 3280715"/>
              <a:gd name="connsiteX13-945" fmla="*/ 61 w 6552789"/>
              <a:gd name="connsiteY13-946" fmla="*/ 2735822 h 3280715"/>
              <a:gd name="connsiteX14-947" fmla="*/ 366957 w 6552789"/>
              <a:gd name="connsiteY14-948" fmla="*/ 1465783 h 3280715"/>
              <a:gd name="connsiteX15-949" fmla="*/ 61 w 6552789"/>
              <a:gd name="connsiteY15-950" fmla="*/ 575604 h 3280715"/>
              <a:gd name="connsiteX0-951" fmla="*/ 61 w 6552789"/>
              <a:gd name="connsiteY0-952" fmla="*/ 575604 h 3280715"/>
              <a:gd name="connsiteX1-953" fmla="*/ 540132 w 6552789"/>
              <a:gd name="connsiteY1-954" fmla="*/ 35533 h 3280715"/>
              <a:gd name="connsiteX2-955" fmla="*/ 1979627 w 6552789"/>
              <a:gd name="connsiteY2-956" fmla="*/ 160685 h 3280715"/>
              <a:gd name="connsiteX3-957" fmla="*/ 3700361 w 6552789"/>
              <a:gd name="connsiteY3-958" fmla="*/ 2743 h 3280715"/>
              <a:gd name="connsiteX4-959" fmla="*/ 5163401 w 6552789"/>
              <a:gd name="connsiteY4-960" fmla="*/ 168997 h 3280715"/>
              <a:gd name="connsiteX5-961" fmla="*/ 6012718 w 6552789"/>
              <a:gd name="connsiteY5-962" fmla="*/ 35533 h 3280715"/>
              <a:gd name="connsiteX6-963" fmla="*/ 6552789 w 6552789"/>
              <a:gd name="connsiteY6-964" fmla="*/ 575604 h 3280715"/>
              <a:gd name="connsiteX7-965" fmla="*/ 6552789 w 6552789"/>
              <a:gd name="connsiteY7-966" fmla="*/ 2735822 h 3280715"/>
              <a:gd name="connsiteX8-967" fmla="*/ 6012718 w 6552789"/>
              <a:gd name="connsiteY8-968" fmla="*/ 3275893 h 3280715"/>
              <a:gd name="connsiteX9-969" fmla="*/ 4614763 w 6552789"/>
              <a:gd name="connsiteY9-970" fmla="*/ 2987013 h 3280715"/>
              <a:gd name="connsiteX10-971" fmla="*/ 3384478 w 6552789"/>
              <a:gd name="connsiteY10-972" fmla="*/ 3211456 h 3280715"/>
              <a:gd name="connsiteX11-973" fmla="*/ 1356173 w 6552789"/>
              <a:gd name="connsiteY11-974" fmla="*/ 2970387 h 3280715"/>
              <a:gd name="connsiteX12-975" fmla="*/ 548445 w 6552789"/>
              <a:gd name="connsiteY12-976" fmla="*/ 3192765 h 3280715"/>
              <a:gd name="connsiteX13-977" fmla="*/ 61 w 6552789"/>
              <a:gd name="connsiteY13-978" fmla="*/ 2735822 h 3280715"/>
              <a:gd name="connsiteX14-979" fmla="*/ 366957 w 6552789"/>
              <a:gd name="connsiteY14-980" fmla="*/ 1465783 h 3280715"/>
              <a:gd name="connsiteX15-981" fmla="*/ 61 w 6552789"/>
              <a:gd name="connsiteY15-982" fmla="*/ 575604 h 3280715"/>
              <a:gd name="connsiteX0-983" fmla="*/ 61 w 6552789"/>
              <a:gd name="connsiteY0-984" fmla="*/ 575604 h 3280715"/>
              <a:gd name="connsiteX1-985" fmla="*/ 540132 w 6552789"/>
              <a:gd name="connsiteY1-986" fmla="*/ 35533 h 3280715"/>
              <a:gd name="connsiteX2-987" fmla="*/ 1979627 w 6552789"/>
              <a:gd name="connsiteY2-988" fmla="*/ 160685 h 3280715"/>
              <a:gd name="connsiteX3-989" fmla="*/ 3700361 w 6552789"/>
              <a:gd name="connsiteY3-990" fmla="*/ 2743 h 3280715"/>
              <a:gd name="connsiteX4-991" fmla="*/ 5163401 w 6552789"/>
              <a:gd name="connsiteY4-992" fmla="*/ 168997 h 3280715"/>
              <a:gd name="connsiteX5-993" fmla="*/ 6012718 w 6552789"/>
              <a:gd name="connsiteY5-994" fmla="*/ 35533 h 3280715"/>
              <a:gd name="connsiteX6-995" fmla="*/ 6552789 w 6552789"/>
              <a:gd name="connsiteY6-996" fmla="*/ 575604 h 3280715"/>
              <a:gd name="connsiteX7-997" fmla="*/ 6552789 w 6552789"/>
              <a:gd name="connsiteY7-998" fmla="*/ 2735822 h 3280715"/>
              <a:gd name="connsiteX8-999" fmla="*/ 6012718 w 6552789"/>
              <a:gd name="connsiteY8-1000" fmla="*/ 3275893 h 3280715"/>
              <a:gd name="connsiteX9-1001" fmla="*/ 4614763 w 6552789"/>
              <a:gd name="connsiteY9-1002" fmla="*/ 2987013 h 3280715"/>
              <a:gd name="connsiteX10-1003" fmla="*/ 3384478 w 6552789"/>
              <a:gd name="connsiteY10-1004" fmla="*/ 3211456 h 3280715"/>
              <a:gd name="connsiteX11-1005" fmla="*/ 1879874 w 6552789"/>
              <a:gd name="connsiteY11-1006" fmla="*/ 2987012 h 3280715"/>
              <a:gd name="connsiteX12-1007" fmla="*/ 548445 w 6552789"/>
              <a:gd name="connsiteY12-1008" fmla="*/ 3192765 h 3280715"/>
              <a:gd name="connsiteX13-1009" fmla="*/ 61 w 6552789"/>
              <a:gd name="connsiteY13-1010" fmla="*/ 2735822 h 3280715"/>
              <a:gd name="connsiteX14-1011" fmla="*/ 366957 w 6552789"/>
              <a:gd name="connsiteY14-1012" fmla="*/ 1465783 h 3280715"/>
              <a:gd name="connsiteX15-1013" fmla="*/ 61 w 6552789"/>
              <a:gd name="connsiteY15-1014" fmla="*/ 575604 h 3280715"/>
              <a:gd name="connsiteX0-1015" fmla="*/ 61 w 6552789"/>
              <a:gd name="connsiteY0-1016" fmla="*/ 575604 h 3280956"/>
              <a:gd name="connsiteX1-1017" fmla="*/ 540132 w 6552789"/>
              <a:gd name="connsiteY1-1018" fmla="*/ 35533 h 3280956"/>
              <a:gd name="connsiteX2-1019" fmla="*/ 1979627 w 6552789"/>
              <a:gd name="connsiteY2-1020" fmla="*/ 160685 h 3280956"/>
              <a:gd name="connsiteX3-1021" fmla="*/ 3700361 w 6552789"/>
              <a:gd name="connsiteY3-1022" fmla="*/ 2743 h 3280956"/>
              <a:gd name="connsiteX4-1023" fmla="*/ 5163401 w 6552789"/>
              <a:gd name="connsiteY4-1024" fmla="*/ 168997 h 3280956"/>
              <a:gd name="connsiteX5-1025" fmla="*/ 6012718 w 6552789"/>
              <a:gd name="connsiteY5-1026" fmla="*/ 35533 h 3280956"/>
              <a:gd name="connsiteX6-1027" fmla="*/ 6552789 w 6552789"/>
              <a:gd name="connsiteY6-1028" fmla="*/ 575604 h 3280956"/>
              <a:gd name="connsiteX7-1029" fmla="*/ 6552789 w 6552789"/>
              <a:gd name="connsiteY7-1030" fmla="*/ 2735822 h 3280956"/>
              <a:gd name="connsiteX8-1031" fmla="*/ 6012718 w 6552789"/>
              <a:gd name="connsiteY8-1032" fmla="*/ 3275893 h 3280956"/>
              <a:gd name="connsiteX9-1033" fmla="*/ 4880771 w 6552789"/>
              <a:gd name="connsiteY9-1034" fmla="*/ 3003638 h 3280956"/>
              <a:gd name="connsiteX10-1035" fmla="*/ 3384478 w 6552789"/>
              <a:gd name="connsiteY10-1036" fmla="*/ 3211456 h 3280956"/>
              <a:gd name="connsiteX11-1037" fmla="*/ 1879874 w 6552789"/>
              <a:gd name="connsiteY11-1038" fmla="*/ 2987012 h 3280956"/>
              <a:gd name="connsiteX12-1039" fmla="*/ 548445 w 6552789"/>
              <a:gd name="connsiteY12-1040" fmla="*/ 3192765 h 3280956"/>
              <a:gd name="connsiteX13-1041" fmla="*/ 61 w 6552789"/>
              <a:gd name="connsiteY13-1042" fmla="*/ 2735822 h 3280956"/>
              <a:gd name="connsiteX14-1043" fmla="*/ 366957 w 6552789"/>
              <a:gd name="connsiteY14-1044" fmla="*/ 1465783 h 3280956"/>
              <a:gd name="connsiteX15-1045" fmla="*/ 61 w 6552789"/>
              <a:gd name="connsiteY15-1046" fmla="*/ 575604 h 3280956"/>
              <a:gd name="connsiteX0-1047" fmla="*/ 61 w 6552789"/>
              <a:gd name="connsiteY0-1048" fmla="*/ 575604 h 3280956"/>
              <a:gd name="connsiteX1-1049" fmla="*/ 540132 w 6552789"/>
              <a:gd name="connsiteY1-1050" fmla="*/ 35533 h 3280956"/>
              <a:gd name="connsiteX2-1051" fmla="*/ 1979627 w 6552789"/>
              <a:gd name="connsiteY2-1052" fmla="*/ 160685 h 3280956"/>
              <a:gd name="connsiteX3-1053" fmla="*/ 3700361 w 6552789"/>
              <a:gd name="connsiteY3-1054" fmla="*/ 2743 h 3280956"/>
              <a:gd name="connsiteX4-1055" fmla="*/ 5163401 w 6552789"/>
              <a:gd name="connsiteY4-1056" fmla="*/ 168997 h 3280956"/>
              <a:gd name="connsiteX5-1057" fmla="*/ 6012718 w 6552789"/>
              <a:gd name="connsiteY5-1058" fmla="*/ 35533 h 3280956"/>
              <a:gd name="connsiteX6-1059" fmla="*/ 6552789 w 6552789"/>
              <a:gd name="connsiteY6-1060" fmla="*/ 575604 h 3280956"/>
              <a:gd name="connsiteX7-1061" fmla="*/ 6552789 w 6552789"/>
              <a:gd name="connsiteY7-1062" fmla="*/ 2735822 h 3280956"/>
              <a:gd name="connsiteX8-1063" fmla="*/ 6012718 w 6552789"/>
              <a:gd name="connsiteY8-1064" fmla="*/ 3275893 h 3280956"/>
              <a:gd name="connsiteX9-1065" fmla="*/ 4880771 w 6552789"/>
              <a:gd name="connsiteY9-1066" fmla="*/ 3003638 h 3280956"/>
              <a:gd name="connsiteX10-1067" fmla="*/ 3384478 w 6552789"/>
              <a:gd name="connsiteY10-1068" fmla="*/ 3211456 h 3280956"/>
              <a:gd name="connsiteX11-1069" fmla="*/ 1879874 w 6552789"/>
              <a:gd name="connsiteY11-1070" fmla="*/ 2987012 h 3280956"/>
              <a:gd name="connsiteX12-1071" fmla="*/ 548445 w 6552789"/>
              <a:gd name="connsiteY12-1072" fmla="*/ 3192765 h 3280956"/>
              <a:gd name="connsiteX13-1073" fmla="*/ 61 w 6552789"/>
              <a:gd name="connsiteY13-1074" fmla="*/ 2735822 h 3280956"/>
              <a:gd name="connsiteX14-1075" fmla="*/ 366957 w 6552789"/>
              <a:gd name="connsiteY14-1076" fmla="*/ 1465783 h 3280956"/>
              <a:gd name="connsiteX15-1077" fmla="*/ 61 w 6552789"/>
              <a:gd name="connsiteY15-1078" fmla="*/ 575604 h 3280956"/>
              <a:gd name="connsiteX0-1079" fmla="*/ 61 w 6552789"/>
              <a:gd name="connsiteY0-1080" fmla="*/ 575604 h 3280956"/>
              <a:gd name="connsiteX1-1081" fmla="*/ 540132 w 6552789"/>
              <a:gd name="connsiteY1-1082" fmla="*/ 35533 h 3280956"/>
              <a:gd name="connsiteX2-1083" fmla="*/ 1979627 w 6552789"/>
              <a:gd name="connsiteY2-1084" fmla="*/ 160685 h 3280956"/>
              <a:gd name="connsiteX3-1085" fmla="*/ 3700361 w 6552789"/>
              <a:gd name="connsiteY3-1086" fmla="*/ 2743 h 3280956"/>
              <a:gd name="connsiteX4-1087" fmla="*/ 5163401 w 6552789"/>
              <a:gd name="connsiteY4-1088" fmla="*/ 168997 h 3280956"/>
              <a:gd name="connsiteX5-1089" fmla="*/ 6012718 w 6552789"/>
              <a:gd name="connsiteY5-1090" fmla="*/ 35533 h 3280956"/>
              <a:gd name="connsiteX6-1091" fmla="*/ 6552789 w 6552789"/>
              <a:gd name="connsiteY6-1092" fmla="*/ 575604 h 3280956"/>
              <a:gd name="connsiteX7-1093" fmla="*/ 6552789 w 6552789"/>
              <a:gd name="connsiteY7-1094" fmla="*/ 2735822 h 3280956"/>
              <a:gd name="connsiteX8-1095" fmla="*/ 6012718 w 6552789"/>
              <a:gd name="connsiteY8-1096" fmla="*/ 3275893 h 3280956"/>
              <a:gd name="connsiteX9-1097" fmla="*/ 4880771 w 6552789"/>
              <a:gd name="connsiteY9-1098" fmla="*/ 3003638 h 3280956"/>
              <a:gd name="connsiteX10-1099" fmla="*/ 3384478 w 6552789"/>
              <a:gd name="connsiteY10-1100" fmla="*/ 3211456 h 3280956"/>
              <a:gd name="connsiteX11-1101" fmla="*/ 1921437 w 6552789"/>
              <a:gd name="connsiteY11-1102" fmla="*/ 2962074 h 3280956"/>
              <a:gd name="connsiteX12-1103" fmla="*/ 548445 w 6552789"/>
              <a:gd name="connsiteY12-1104" fmla="*/ 3192765 h 3280956"/>
              <a:gd name="connsiteX13-1105" fmla="*/ 61 w 6552789"/>
              <a:gd name="connsiteY13-1106" fmla="*/ 2735822 h 3280956"/>
              <a:gd name="connsiteX14-1107" fmla="*/ 366957 w 6552789"/>
              <a:gd name="connsiteY14-1108" fmla="*/ 1465783 h 3280956"/>
              <a:gd name="connsiteX15-1109" fmla="*/ 61 w 6552789"/>
              <a:gd name="connsiteY15-1110" fmla="*/ 575604 h 3280956"/>
              <a:gd name="connsiteX0-1111" fmla="*/ 61 w 6552789"/>
              <a:gd name="connsiteY0-1112" fmla="*/ 575604 h 3240113"/>
              <a:gd name="connsiteX1-1113" fmla="*/ 540132 w 6552789"/>
              <a:gd name="connsiteY1-1114" fmla="*/ 35533 h 3240113"/>
              <a:gd name="connsiteX2-1115" fmla="*/ 1979627 w 6552789"/>
              <a:gd name="connsiteY2-1116" fmla="*/ 160685 h 3240113"/>
              <a:gd name="connsiteX3-1117" fmla="*/ 3700361 w 6552789"/>
              <a:gd name="connsiteY3-1118" fmla="*/ 2743 h 3240113"/>
              <a:gd name="connsiteX4-1119" fmla="*/ 5163401 w 6552789"/>
              <a:gd name="connsiteY4-1120" fmla="*/ 168997 h 3240113"/>
              <a:gd name="connsiteX5-1121" fmla="*/ 6012718 w 6552789"/>
              <a:gd name="connsiteY5-1122" fmla="*/ 35533 h 3240113"/>
              <a:gd name="connsiteX6-1123" fmla="*/ 6552789 w 6552789"/>
              <a:gd name="connsiteY6-1124" fmla="*/ 575604 h 3240113"/>
              <a:gd name="connsiteX7-1125" fmla="*/ 6552789 w 6552789"/>
              <a:gd name="connsiteY7-1126" fmla="*/ 2735822 h 3240113"/>
              <a:gd name="connsiteX8-1127" fmla="*/ 6054282 w 6552789"/>
              <a:gd name="connsiteY8-1128" fmla="*/ 3234330 h 3240113"/>
              <a:gd name="connsiteX9-1129" fmla="*/ 4880771 w 6552789"/>
              <a:gd name="connsiteY9-1130" fmla="*/ 3003638 h 3240113"/>
              <a:gd name="connsiteX10-1131" fmla="*/ 3384478 w 6552789"/>
              <a:gd name="connsiteY10-1132" fmla="*/ 3211456 h 3240113"/>
              <a:gd name="connsiteX11-1133" fmla="*/ 1921437 w 6552789"/>
              <a:gd name="connsiteY11-1134" fmla="*/ 2962074 h 3240113"/>
              <a:gd name="connsiteX12-1135" fmla="*/ 548445 w 6552789"/>
              <a:gd name="connsiteY12-1136" fmla="*/ 3192765 h 3240113"/>
              <a:gd name="connsiteX13-1137" fmla="*/ 61 w 6552789"/>
              <a:gd name="connsiteY13-1138" fmla="*/ 2735822 h 3240113"/>
              <a:gd name="connsiteX14-1139" fmla="*/ 366957 w 6552789"/>
              <a:gd name="connsiteY14-1140" fmla="*/ 1465783 h 3240113"/>
              <a:gd name="connsiteX15-1141" fmla="*/ 61 w 6552789"/>
              <a:gd name="connsiteY15-1142" fmla="*/ 575604 h 3240113"/>
              <a:gd name="connsiteX0-1143" fmla="*/ 61 w 6552789"/>
              <a:gd name="connsiteY0-1144" fmla="*/ 575604 h 3240113"/>
              <a:gd name="connsiteX1-1145" fmla="*/ 540132 w 6552789"/>
              <a:gd name="connsiteY1-1146" fmla="*/ 35533 h 3240113"/>
              <a:gd name="connsiteX2-1147" fmla="*/ 1979627 w 6552789"/>
              <a:gd name="connsiteY2-1148" fmla="*/ 160685 h 3240113"/>
              <a:gd name="connsiteX3-1149" fmla="*/ 3700361 w 6552789"/>
              <a:gd name="connsiteY3-1150" fmla="*/ 2743 h 3240113"/>
              <a:gd name="connsiteX4-1151" fmla="*/ 5163401 w 6552789"/>
              <a:gd name="connsiteY4-1152" fmla="*/ 168997 h 3240113"/>
              <a:gd name="connsiteX5-1153" fmla="*/ 6012718 w 6552789"/>
              <a:gd name="connsiteY5-1154" fmla="*/ 35533 h 3240113"/>
              <a:gd name="connsiteX6-1155" fmla="*/ 6552789 w 6552789"/>
              <a:gd name="connsiteY6-1156" fmla="*/ 575604 h 3240113"/>
              <a:gd name="connsiteX7-1157" fmla="*/ 6552789 w 6552789"/>
              <a:gd name="connsiteY7-1158" fmla="*/ 2735822 h 3240113"/>
              <a:gd name="connsiteX8-1159" fmla="*/ 6054282 w 6552789"/>
              <a:gd name="connsiteY8-1160" fmla="*/ 3234330 h 3240113"/>
              <a:gd name="connsiteX9-1161" fmla="*/ 4781018 w 6552789"/>
              <a:gd name="connsiteY9-1162" fmla="*/ 3003638 h 3240113"/>
              <a:gd name="connsiteX10-1163" fmla="*/ 3384478 w 6552789"/>
              <a:gd name="connsiteY10-1164" fmla="*/ 3211456 h 3240113"/>
              <a:gd name="connsiteX11-1165" fmla="*/ 1921437 w 6552789"/>
              <a:gd name="connsiteY11-1166" fmla="*/ 2962074 h 3240113"/>
              <a:gd name="connsiteX12-1167" fmla="*/ 548445 w 6552789"/>
              <a:gd name="connsiteY12-1168" fmla="*/ 3192765 h 3240113"/>
              <a:gd name="connsiteX13-1169" fmla="*/ 61 w 6552789"/>
              <a:gd name="connsiteY13-1170" fmla="*/ 2735822 h 3240113"/>
              <a:gd name="connsiteX14-1171" fmla="*/ 366957 w 6552789"/>
              <a:gd name="connsiteY14-1172" fmla="*/ 1465783 h 3240113"/>
              <a:gd name="connsiteX15-1173" fmla="*/ 61 w 6552789"/>
              <a:gd name="connsiteY15-1174" fmla="*/ 575604 h 3240113"/>
              <a:gd name="connsiteX0-1175" fmla="*/ 61 w 6552789"/>
              <a:gd name="connsiteY0-1176" fmla="*/ 575604 h 3240113"/>
              <a:gd name="connsiteX1-1177" fmla="*/ 540132 w 6552789"/>
              <a:gd name="connsiteY1-1178" fmla="*/ 35533 h 3240113"/>
              <a:gd name="connsiteX2-1179" fmla="*/ 1979627 w 6552789"/>
              <a:gd name="connsiteY2-1180" fmla="*/ 160685 h 3240113"/>
              <a:gd name="connsiteX3-1181" fmla="*/ 3700361 w 6552789"/>
              <a:gd name="connsiteY3-1182" fmla="*/ 2743 h 3240113"/>
              <a:gd name="connsiteX4-1183" fmla="*/ 5163401 w 6552789"/>
              <a:gd name="connsiteY4-1184" fmla="*/ 168997 h 3240113"/>
              <a:gd name="connsiteX5-1185" fmla="*/ 6012718 w 6552789"/>
              <a:gd name="connsiteY5-1186" fmla="*/ 35533 h 3240113"/>
              <a:gd name="connsiteX6-1187" fmla="*/ 6552789 w 6552789"/>
              <a:gd name="connsiteY6-1188" fmla="*/ 575604 h 3240113"/>
              <a:gd name="connsiteX7-1189" fmla="*/ 6552789 w 6552789"/>
              <a:gd name="connsiteY7-1190" fmla="*/ 2735822 h 3240113"/>
              <a:gd name="connsiteX8-1191" fmla="*/ 6054282 w 6552789"/>
              <a:gd name="connsiteY8-1192" fmla="*/ 3234330 h 3240113"/>
              <a:gd name="connsiteX9-1193" fmla="*/ 4781018 w 6552789"/>
              <a:gd name="connsiteY9-1194" fmla="*/ 3003638 h 3240113"/>
              <a:gd name="connsiteX10-1195" fmla="*/ 3384478 w 6552789"/>
              <a:gd name="connsiteY10-1196" fmla="*/ 3211456 h 3240113"/>
              <a:gd name="connsiteX11-1197" fmla="*/ 1921437 w 6552789"/>
              <a:gd name="connsiteY11-1198" fmla="*/ 2962074 h 3240113"/>
              <a:gd name="connsiteX12-1199" fmla="*/ 548445 w 6552789"/>
              <a:gd name="connsiteY12-1200" fmla="*/ 3192765 h 3240113"/>
              <a:gd name="connsiteX13-1201" fmla="*/ 61 w 6552789"/>
              <a:gd name="connsiteY13-1202" fmla="*/ 2735822 h 3240113"/>
              <a:gd name="connsiteX14-1203" fmla="*/ 366957 w 6552789"/>
              <a:gd name="connsiteY14-1204" fmla="*/ 1465783 h 3240113"/>
              <a:gd name="connsiteX15-1205" fmla="*/ 61 w 6552789"/>
              <a:gd name="connsiteY15-1206" fmla="*/ 575604 h 3240113"/>
              <a:gd name="connsiteX0-1207" fmla="*/ 61 w 6552789"/>
              <a:gd name="connsiteY0-1208" fmla="*/ 575604 h 3240113"/>
              <a:gd name="connsiteX1-1209" fmla="*/ 540132 w 6552789"/>
              <a:gd name="connsiteY1-1210" fmla="*/ 35533 h 3240113"/>
              <a:gd name="connsiteX2-1211" fmla="*/ 1979627 w 6552789"/>
              <a:gd name="connsiteY2-1212" fmla="*/ 160685 h 3240113"/>
              <a:gd name="connsiteX3-1213" fmla="*/ 3700361 w 6552789"/>
              <a:gd name="connsiteY3-1214" fmla="*/ 2743 h 3240113"/>
              <a:gd name="connsiteX4-1215" fmla="*/ 5163401 w 6552789"/>
              <a:gd name="connsiteY4-1216" fmla="*/ 168997 h 3240113"/>
              <a:gd name="connsiteX5-1217" fmla="*/ 6012718 w 6552789"/>
              <a:gd name="connsiteY5-1218" fmla="*/ 35533 h 3240113"/>
              <a:gd name="connsiteX6-1219" fmla="*/ 6552789 w 6552789"/>
              <a:gd name="connsiteY6-1220" fmla="*/ 575604 h 3240113"/>
              <a:gd name="connsiteX7-1221" fmla="*/ 6552789 w 6552789"/>
              <a:gd name="connsiteY7-1222" fmla="*/ 2735822 h 3240113"/>
              <a:gd name="connsiteX8-1223" fmla="*/ 6054282 w 6552789"/>
              <a:gd name="connsiteY8-1224" fmla="*/ 3234330 h 3240113"/>
              <a:gd name="connsiteX9-1225" fmla="*/ 4781018 w 6552789"/>
              <a:gd name="connsiteY9-1226" fmla="*/ 3003638 h 3240113"/>
              <a:gd name="connsiteX10-1227" fmla="*/ 3384478 w 6552789"/>
              <a:gd name="connsiteY10-1228" fmla="*/ 3236394 h 3240113"/>
              <a:gd name="connsiteX11-1229" fmla="*/ 1921437 w 6552789"/>
              <a:gd name="connsiteY11-1230" fmla="*/ 2962074 h 3240113"/>
              <a:gd name="connsiteX12-1231" fmla="*/ 548445 w 6552789"/>
              <a:gd name="connsiteY12-1232" fmla="*/ 3192765 h 3240113"/>
              <a:gd name="connsiteX13-1233" fmla="*/ 61 w 6552789"/>
              <a:gd name="connsiteY13-1234" fmla="*/ 2735822 h 3240113"/>
              <a:gd name="connsiteX14-1235" fmla="*/ 366957 w 6552789"/>
              <a:gd name="connsiteY14-1236" fmla="*/ 1465783 h 3240113"/>
              <a:gd name="connsiteX15-1237" fmla="*/ 61 w 6552789"/>
              <a:gd name="connsiteY15-1238" fmla="*/ 575604 h 3240113"/>
              <a:gd name="connsiteX0-1239" fmla="*/ 61 w 6552789"/>
              <a:gd name="connsiteY0-1240" fmla="*/ 575604 h 3240113"/>
              <a:gd name="connsiteX1-1241" fmla="*/ 540132 w 6552789"/>
              <a:gd name="connsiteY1-1242" fmla="*/ 35533 h 3240113"/>
              <a:gd name="connsiteX2-1243" fmla="*/ 1979627 w 6552789"/>
              <a:gd name="connsiteY2-1244" fmla="*/ 160685 h 3240113"/>
              <a:gd name="connsiteX3-1245" fmla="*/ 3700361 w 6552789"/>
              <a:gd name="connsiteY3-1246" fmla="*/ 2743 h 3240113"/>
              <a:gd name="connsiteX4-1247" fmla="*/ 5163401 w 6552789"/>
              <a:gd name="connsiteY4-1248" fmla="*/ 168997 h 3240113"/>
              <a:gd name="connsiteX5-1249" fmla="*/ 6012718 w 6552789"/>
              <a:gd name="connsiteY5-1250" fmla="*/ 35533 h 3240113"/>
              <a:gd name="connsiteX6-1251" fmla="*/ 6552789 w 6552789"/>
              <a:gd name="connsiteY6-1252" fmla="*/ 575604 h 3240113"/>
              <a:gd name="connsiteX7-1253" fmla="*/ 6377060 w 6552789"/>
              <a:gd name="connsiteY7-1254" fmla="*/ 1881420 h 3240113"/>
              <a:gd name="connsiteX8-1255" fmla="*/ 6552789 w 6552789"/>
              <a:gd name="connsiteY8-1256" fmla="*/ 2735822 h 3240113"/>
              <a:gd name="connsiteX9-1257" fmla="*/ 6054282 w 6552789"/>
              <a:gd name="connsiteY9-1258" fmla="*/ 3234330 h 3240113"/>
              <a:gd name="connsiteX10-1259" fmla="*/ 4781018 w 6552789"/>
              <a:gd name="connsiteY10-1260" fmla="*/ 3003638 h 3240113"/>
              <a:gd name="connsiteX11-1261" fmla="*/ 3384478 w 6552789"/>
              <a:gd name="connsiteY11-1262" fmla="*/ 3236394 h 3240113"/>
              <a:gd name="connsiteX12-1263" fmla="*/ 1921437 w 6552789"/>
              <a:gd name="connsiteY12-1264" fmla="*/ 2962074 h 3240113"/>
              <a:gd name="connsiteX13-1265" fmla="*/ 548445 w 6552789"/>
              <a:gd name="connsiteY13-1266" fmla="*/ 3192765 h 3240113"/>
              <a:gd name="connsiteX14-1267" fmla="*/ 61 w 6552789"/>
              <a:gd name="connsiteY14-1268" fmla="*/ 2735822 h 3240113"/>
              <a:gd name="connsiteX15-1269" fmla="*/ 366957 w 6552789"/>
              <a:gd name="connsiteY15-1270" fmla="*/ 1465783 h 3240113"/>
              <a:gd name="connsiteX16-1271" fmla="*/ 61 w 6552789"/>
              <a:gd name="connsiteY16-1272" fmla="*/ 575604 h 3240113"/>
              <a:gd name="connsiteX0-1273" fmla="*/ 61 w 6552789"/>
              <a:gd name="connsiteY0-1274" fmla="*/ 575604 h 3240113"/>
              <a:gd name="connsiteX1-1275" fmla="*/ 540132 w 6552789"/>
              <a:gd name="connsiteY1-1276" fmla="*/ 35533 h 3240113"/>
              <a:gd name="connsiteX2-1277" fmla="*/ 1979627 w 6552789"/>
              <a:gd name="connsiteY2-1278" fmla="*/ 160685 h 3240113"/>
              <a:gd name="connsiteX3-1279" fmla="*/ 3700361 w 6552789"/>
              <a:gd name="connsiteY3-1280" fmla="*/ 2743 h 3240113"/>
              <a:gd name="connsiteX4-1281" fmla="*/ 5163401 w 6552789"/>
              <a:gd name="connsiteY4-1282" fmla="*/ 168997 h 3240113"/>
              <a:gd name="connsiteX5-1283" fmla="*/ 6012718 w 6552789"/>
              <a:gd name="connsiteY5-1284" fmla="*/ 35533 h 3240113"/>
              <a:gd name="connsiteX6-1285" fmla="*/ 6552789 w 6552789"/>
              <a:gd name="connsiteY6-1286" fmla="*/ 575604 h 3240113"/>
              <a:gd name="connsiteX7-1287" fmla="*/ 6343809 w 6552789"/>
              <a:gd name="connsiteY7-1288" fmla="*/ 1515660 h 3240113"/>
              <a:gd name="connsiteX8-1289" fmla="*/ 6552789 w 6552789"/>
              <a:gd name="connsiteY8-1290" fmla="*/ 2735822 h 3240113"/>
              <a:gd name="connsiteX9-1291" fmla="*/ 6054282 w 6552789"/>
              <a:gd name="connsiteY9-1292" fmla="*/ 3234330 h 3240113"/>
              <a:gd name="connsiteX10-1293" fmla="*/ 4781018 w 6552789"/>
              <a:gd name="connsiteY10-1294" fmla="*/ 3003638 h 3240113"/>
              <a:gd name="connsiteX11-1295" fmla="*/ 3384478 w 6552789"/>
              <a:gd name="connsiteY11-1296" fmla="*/ 3236394 h 3240113"/>
              <a:gd name="connsiteX12-1297" fmla="*/ 1921437 w 6552789"/>
              <a:gd name="connsiteY12-1298" fmla="*/ 2962074 h 3240113"/>
              <a:gd name="connsiteX13-1299" fmla="*/ 548445 w 6552789"/>
              <a:gd name="connsiteY13-1300" fmla="*/ 3192765 h 3240113"/>
              <a:gd name="connsiteX14-1301" fmla="*/ 61 w 6552789"/>
              <a:gd name="connsiteY14-1302" fmla="*/ 2735822 h 3240113"/>
              <a:gd name="connsiteX15-1303" fmla="*/ 366957 w 6552789"/>
              <a:gd name="connsiteY15-1304" fmla="*/ 1465783 h 3240113"/>
              <a:gd name="connsiteX16-1305" fmla="*/ 61 w 6552789"/>
              <a:gd name="connsiteY16-1306" fmla="*/ 575604 h 3240113"/>
              <a:gd name="connsiteX0-1307" fmla="*/ 61 w 6552789"/>
              <a:gd name="connsiteY0-1308" fmla="*/ 575604 h 3240113"/>
              <a:gd name="connsiteX1-1309" fmla="*/ 540132 w 6552789"/>
              <a:gd name="connsiteY1-1310" fmla="*/ 35533 h 3240113"/>
              <a:gd name="connsiteX2-1311" fmla="*/ 1979627 w 6552789"/>
              <a:gd name="connsiteY2-1312" fmla="*/ 160685 h 3240113"/>
              <a:gd name="connsiteX3-1313" fmla="*/ 3700361 w 6552789"/>
              <a:gd name="connsiteY3-1314" fmla="*/ 2743 h 3240113"/>
              <a:gd name="connsiteX4-1315" fmla="*/ 5163401 w 6552789"/>
              <a:gd name="connsiteY4-1316" fmla="*/ 168997 h 3240113"/>
              <a:gd name="connsiteX5-1317" fmla="*/ 6012718 w 6552789"/>
              <a:gd name="connsiteY5-1318" fmla="*/ 35533 h 3240113"/>
              <a:gd name="connsiteX6-1319" fmla="*/ 6552789 w 6552789"/>
              <a:gd name="connsiteY6-1320" fmla="*/ 575604 h 3240113"/>
              <a:gd name="connsiteX7-1321" fmla="*/ 6343809 w 6552789"/>
              <a:gd name="connsiteY7-1322" fmla="*/ 1515660 h 3240113"/>
              <a:gd name="connsiteX8-1323" fmla="*/ 6552789 w 6552789"/>
              <a:gd name="connsiteY8-1324" fmla="*/ 2735822 h 3240113"/>
              <a:gd name="connsiteX9-1325" fmla="*/ 6054282 w 6552789"/>
              <a:gd name="connsiteY9-1326" fmla="*/ 3234330 h 3240113"/>
              <a:gd name="connsiteX10-1327" fmla="*/ 4781018 w 6552789"/>
              <a:gd name="connsiteY10-1328" fmla="*/ 3003638 h 3240113"/>
              <a:gd name="connsiteX11-1329" fmla="*/ 3384478 w 6552789"/>
              <a:gd name="connsiteY11-1330" fmla="*/ 3236394 h 3240113"/>
              <a:gd name="connsiteX12-1331" fmla="*/ 1921437 w 6552789"/>
              <a:gd name="connsiteY12-1332" fmla="*/ 2962074 h 3240113"/>
              <a:gd name="connsiteX13-1333" fmla="*/ 548445 w 6552789"/>
              <a:gd name="connsiteY13-1334" fmla="*/ 3192765 h 3240113"/>
              <a:gd name="connsiteX14-1335" fmla="*/ 61 w 6552789"/>
              <a:gd name="connsiteY14-1336" fmla="*/ 2735822 h 3240113"/>
              <a:gd name="connsiteX15-1337" fmla="*/ 366957 w 6552789"/>
              <a:gd name="connsiteY15-1338" fmla="*/ 1465783 h 3240113"/>
              <a:gd name="connsiteX16-1339" fmla="*/ 61 w 6552789"/>
              <a:gd name="connsiteY16-1340" fmla="*/ 575604 h 3240113"/>
              <a:gd name="connsiteX0-1341" fmla="*/ 61 w 6552789"/>
              <a:gd name="connsiteY0-1342" fmla="*/ 575604 h 3240113"/>
              <a:gd name="connsiteX1-1343" fmla="*/ 540132 w 6552789"/>
              <a:gd name="connsiteY1-1344" fmla="*/ 35533 h 3240113"/>
              <a:gd name="connsiteX2-1345" fmla="*/ 1979627 w 6552789"/>
              <a:gd name="connsiteY2-1346" fmla="*/ 160685 h 3240113"/>
              <a:gd name="connsiteX3-1347" fmla="*/ 3700361 w 6552789"/>
              <a:gd name="connsiteY3-1348" fmla="*/ 2743 h 3240113"/>
              <a:gd name="connsiteX4-1349" fmla="*/ 5163401 w 6552789"/>
              <a:gd name="connsiteY4-1350" fmla="*/ 168997 h 3240113"/>
              <a:gd name="connsiteX5-1351" fmla="*/ 6012718 w 6552789"/>
              <a:gd name="connsiteY5-1352" fmla="*/ 35533 h 3240113"/>
              <a:gd name="connsiteX6-1353" fmla="*/ 6552789 w 6552789"/>
              <a:gd name="connsiteY6-1354" fmla="*/ 575604 h 3240113"/>
              <a:gd name="connsiteX7-1355" fmla="*/ 6343809 w 6552789"/>
              <a:gd name="connsiteY7-1356" fmla="*/ 1515660 h 3240113"/>
              <a:gd name="connsiteX8-1357" fmla="*/ 6552789 w 6552789"/>
              <a:gd name="connsiteY8-1358" fmla="*/ 2735822 h 3240113"/>
              <a:gd name="connsiteX9-1359" fmla="*/ 6054282 w 6552789"/>
              <a:gd name="connsiteY9-1360" fmla="*/ 3234330 h 3240113"/>
              <a:gd name="connsiteX10-1361" fmla="*/ 4781018 w 6552789"/>
              <a:gd name="connsiteY10-1362" fmla="*/ 3003638 h 3240113"/>
              <a:gd name="connsiteX11-1363" fmla="*/ 3384478 w 6552789"/>
              <a:gd name="connsiteY11-1364" fmla="*/ 3236394 h 3240113"/>
              <a:gd name="connsiteX12-1365" fmla="*/ 1921437 w 6552789"/>
              <a:gd name="connsiteY12-1366" fmla="*/ 2962074 h 3240113"/>
              <a:gd name="connsiteX13-1367" fmla="*/ 548445 w 6552789"/>
              <a:gd name="connsiteY13-1368" fmla="*/ 3192765 h 3240113"/>
              <a:gd name="connsiteX14-1369" fmla="*/ 61 w 6552789"/>
              <a:gd name="connsiteY14-1370" fmla="*/ 2735822 h 3240113"/>
              <a:gd name="connsiteX15-1371" fmla="*/ 366957 w 6552789"/>
              <a:gd name="connsiteY15-1372" fmla="*/ 1465783 h 3240113"/>
              <a:gd name="connsiteX16-1373" fmla="*/ 61 w 6552789"/>
              <a:gd name="connsiteY16-1374" fmla="*/ 575604 h 3240113"/>
              <a:gd name="connsiteX0-1375" fmla="*/ 61 w 6552789"/>
              <a:gd name="connsiteY0-1376" fmla="*/ 575604 h 3240113"/>
              <a:gd name="connsiteX1-1377" fmla="*/ 540132 w 6552789"/>
              <a:gd name="connsiteY1-1378" fmla="*/ 35533 h 3240113"/>
              <a:gd name="connsiteX2-1379" fmla="*/ 1979627 w 6552789"/>
              <a:gd name="connsiteY2-1380" fmla="*/ 160685 h 3240113"/>
              <a:gd name="connsiteX3-1381" fmla="*/ 3700361 w 6552789"/>
              <a:gd name="connsiteY3-1382" fmla="*/ 2743 h 3240113"/>
              <a:gd name="connsiteX4-1383" fmla="*/ 5163401 w 6552789"/>
              <a:gd name="connsiteY4-1384" fmla="*/ 168997 h 3240113"/>
              <a:gd name="connsiteX5-1385" fmla="*/ 6012718 w 6552789"/>
              <a:gd name="connsiteY5-1386" fmla="*/ 35533 h 3240113"/>
              <a:gd name="connsiteX6-1387" fmla="*/ 6552789 w 6552789"/>
              <a:gd name="connsiteY6-1388" fmla="*/ 575604 h 3240113"/>
              <a:gd name="connsiteX7-1389" fmla="*/ 6302246 w 6552789"/>
              <a:gd name="connsiteY7-1390" fmla="*/ 1565537 h 3240113"/>
              <a:gd name="connsiteX8-1391" fmla="*/ 6552789 w 6552789"/>
              <a:gd name="connsiteY8-1392" fmla="*/ 2735822 h 3240113"/>
              <a:gd name="connsiteX9-1393" fmla="*/ 6054282 w 6552789"/>
              <a:gd name="connsiteY9-1394" fmla="*/ 3234330 h 3240113"/>
              <a:gd name="connsiteX10-1395" fmla="*/ 4781018 w 6552789"/>
              <a:gd name="connsiteY10-1396" fmla="*/ 3003638 h 3240113"/>
              <a:gd name="connsiteX11-1397" fmla="*/ 3384478 w 6552789"/>
              <a:gd name="connsiteY11-1398" fmla="*/ 3236394 h 3240113"/>
              <a:gd name="connsiteX12-1399" fmla="*/ 1921437 w 6552789"/>
              <a:gd name="connsiteY12-1400" fmla="*/ 2962074 h 3240113"/>
              <a:gd name="connsiteX13-1401" fmla="*/ 548445 w 6552789"/>
              <a:gd name="connsiteY13-1402" fmla="*/ 3192765 h 3240113"/>
              <a:gd name="connsiteX14-1403" fmla="*/ 61 w 6552789"/>
              <a:gd name="connsiteY14-1404" fmla="*/ 2735822 h 3240113"/>
              <a:gd name="connsiteX15-1405" fmla="*/ 366957 w 6552789"/>
              <a:gd name="connsiteY15-1406" fmla="*/ 1465783 h 3240113"/>
              <a:gd name="connsiteX16-1407" fmla="*/ 61 w 6552789"/>
              <a:gd name="connsiteY16-1408" fmla="*/ 575604 h 3240113"/>
              <a:gd name="connsiteX0-1409" fmla="*/ 61 w 6552789"/>
              <a:gd name="connsiteY0-1410" fmla="*/ 575604 h 3240113"/>
              <a:gd name="connsiteX1-1411" fmla="*/ 540132 w 6552789"/>
              <a:gd name="connsiteY1-1412" fmla="*/ 35533 h 3240113"/>
              <a:gd name="connsiteX2-1413" fmla="*/ 1979627 w 6552789"/>
              <a:gd name="connsiteY2-1414" fmla="*/ 160685 h 3240113"/>
              <a:gd name="connsiteX3-1415" fmla="*/ 3700361 w 6552789"/>
              <a:gd name="connsiteY3-1416" fmla="*/ 2743 h 3240113"/>
              <a:gd name="connsiteX4-1417" fmla="*/ 5163401 w 6552789"/>
              <a:gd name="connsiteY4-1418" fmla="*/ 168997 h 3240113"/>
              <a:gd name="connsiteX5-1419" fmla="*/ 6012718 w 6552789"/>
              <a:gd name="connsiteY5-1420" fmla="*/ 35533 h 3240113"/>
              <a:gd name="connsiteX6-1421" fmla="*/ 6552789 w 6552789"/>
              <a:gd name="connsiteY6-1422" fmla="*/ 575604 h 3240113"/>
              <a:gd name="connsiteX7-1423" fmla="*/ 6302246 w 6552789"/>
              <a:gd name="connsiteY7-1424" fmla="*/ 1565537 h 3240113"/>
              <a:gd name="connsiteX8-1425" fmla="*/ 6552789 w 6552789"/>
              <a:gd name="connsiteY8-1426" fmla="*/ 2735822 h 3240113"/>
              <a:gd name="connsiteX9-1427" fmla="*/ 6054282 w 6552789"/>
              <a:gd name="connsiteY9-1428" fmla="*/ 3234330 h 3240113"/>
              <a:gd name="connsiteX10-1429" fmla="*/ 4781018 w 6552789"/>
              <a:gd name="connsiteY10-1430" fmla="*/ 3003638 h 3240113"/>
              <a:gd name="connsiteX11-1431" fmla="*/ 3384478 w 6552789"/>
              <a:gd name="connsiteY11-1432" fmla="*/ 3236394 h 3240113"/>
              <a:gd name="connsiteX12-1433" fmla="*/ 1921437 w 6552789"/>
              <a:gd name="connsiteY12-1434" fmla="*/ 2962074 h 3240113"/>
              <a:gd name="connsiteX13-1435" fmla="*/ 548445 w 6552789"/>
              <a:gd name="connsiteY13-1436" fmla="*/ 3192765 h 3240113"/>
              <a:gd name="connsiteX14-1437" fmla="*/ 61 w 6552789"/>
              <a:gd name="connsiteY14-1438" fmla="*/ 2735822 h 3240113"/>
              <a:gd name="connsiteX15-1439" fmla="*/ 366957 w 6552789"/>
              <a:gd name="connsiteY15-1440" fmla="*/ 1540597 h 3240113"/>
              <a:gd name="connsiteX16-1441" fmla="*/ 61 w 6552789"/>
              <a:gd name="connsiteY16-1442" fmla="*/ 575604 h 3240113"/>
              <a:gd name="connsiteX0-1443" fmla="*/ 61 w 6552789"/>
              <a:gd name="connsiteY0-1444" fmla="*/ 575604 h 3240113"/>
              <a:gd name="connsiteX1-1445" fmla="*/ 540132 w 6552789"/>
              <a:gd name="connsiteY1-1446" fmla="*/ 35533 h 3240113"/>
              <a:gd name="connsiteX2-1447" fmla="*/ 1979627 w 6552789"/>
              <a:gd name="connsiteY2-1448" fmla="*/ 160685 h 3240113"/>
              <a:gd name="connsiteX3-1449" fmla="*/ 3700361 w 6552789"/>
              <a:gd name="connsiteY3-1450" fmla="*/ 2743 h 3240113"/>
              <a:gd name="connsiteX4-1451" fmla="*/ 5163401 w 6552789"/>
              <a:gd name="connsiteY4-1452" fmla="*/ 168997 h 3240113"/>
              <a:gd name="connsiteX5-1453" fmla="*/ 6012718 w 6552789"/>
              <a:gd name="connsiteY5-1454" fmla="*/ 35533 h 3240113"/>
              <a:gd name="connsiteX6-1455" fmla="*/ 6552789 w 6552789"/>
              <a:gd name="connsiteY6-1456" fmla="*/ 575604 h 3240113"/>
              <a:gd name="connsiteX7-1457" fmla="*/ 6302246 w 6552789"/>
              <a:gd name="connsiteY7-1458" fmla="*/ 1565537 h 3240113"/>
              <a:gd name="connsiteX8-1459" fmla="*/ 6552789 w 6552789"/>
              <a:gd name="connsiteY8-1460" fmla="*/ 2735822 h 3240113"/>
              <a:gd name="connsiteX9-1461" fmla="*/ 6054282 w 6552789"/>
              <a:gd name="connsiteY9-1462" fmla="*/ 3234330 h 3240113"/>
              <a:gd name="connsiteX10-1463" fmla="*/ 4781018 w 6552789"/>
              <a:gd name="connsiteY10-1464" fmla="*/ 3003638 h 3240113"/>
              <a:gd name="connsiteX11-1465" fmla="*/ 3384478 w 6552789"/>
              <a:gd name="connsiteY11-1466" fmla="*/ 3236394 h 3240113"/>
              <a:gd name="connsiteX12-1467" fmla="*/ 1921437 w 6552789"/>
              <a:gd name="connsiteY12-1468" fmla="*/ 2962074 h 3240113"/>
              <a:gd name="connsiteX13-1469" fmla="*/ 548445 w 6552789"/>
              <a:gd name="connsiteY13-1470" fmla="*/ 3192765 h 3240113"/>
              <a:gd name="connsiteX14-1471" fmla="*/ 61 w 6552789"/>
              <a:gd name="connsiteY14-1472" fmla="*/ 2735822 h 3240113"/>
              <a:gd name="connsiteX15-1473" fmla="*/ 366957 w 6552789"/>
              <a:gd name="connsiteY15-1474" fmla="*/ 1540597 h 3240113"/>
              <a:gd name="connsiteX16-1475" fmla="*/ 61 w 6552789"/>
              <a:gd name="connsiteY16-1476" fmla="*/ 575604 h 3240113"/>
              <a:gd name="connsiteX0-1477" fmla="*/ 74 w 6552802"/>
              <a:gd name="connsiteY0-1478" fmla="*/ 575604 h 3240113"/>
              <a:gd name="connsiteX1-1479" fmla="*/ 540145 w 6552802"/>
              <a:gd name="connsiteY1-1480" fmla="*/ 35533 h 3240113"/>
              <a:gd name="connsiteX2-1481" fmla="*/ 1979640 w 6552802"/>
              <a:gd name="connsiteY2-1482" fmla="*/ 160685 h 3240113"/>
              <a:gd name="connsiteX3-1483" fmla="*/ 3700374 w 6552802"/>
              <a:gd name="connsiteY3-1484" fmla="*/ 2743 h 3240113"/>
              <a:gd name="connsiteX4-1485" fmla="*/ 5163414 w 6552802"/>
              <a:gd name="connsiteY4-1486" fmla="*/ 168997 h 3240113"/>
              <a:gd name="connsiteX5-1487" fmla="*/ 6012731 w 6552802"/>
              <a:gd name="connsiteY5-1488" fmla="*/ 35533 h 3240113"/>
              <a:gd name="connsiteX6-1489" fmla="*/ 6552802 w 6552802"/>
              <a:gd name="connsiteY6-1490" fmla="*/ 575604 h 3240113"/>
              <a:gd name="connsiteX7-1491" fmla="*/ 6302259 w 6552802"/>
              <a:gd name="connsiteY7-1492" fmla="*/ 1565537 h 3240113"/>
              <a:gd name="connsiteX8-1493" fmla="*/ 6552802 w 6552802"/>
              <a:gd name="connsiteY8-1494" fmla="*/ 2735822 h 3240113"/>
              <a:gd name="connsiteX9-1495" fmla="*/ 6054295 w 6552802"/>
              <a:gd name="connsiteY9-1496" fmla="*/ 3234330 h 3240113"/>
              <a:gd name="connsiteX10-1497" fmla="*/ 4781031 w 6552802"/>
              <a:gd name="connsiteY10-1498" fmla="*/ 3003638 h 3240113"/>
              <a:gd name="connsiteX11-1499" fmla="*/ 3384491 w 6552802"/>
              <a:gd name="connsiteY11-1500" fmla="*/ 3236394 h 3240113"/>
              <a:gd name="connsiteX12-1501" fmla="*/ 1921450 w 6552802"/>
              <a:gd name="connsiteY12-1502" fmla="*/ 2962074 h 3240113"/>
              <a:gd name="connsiteX13-1503" fmla="*/ 548458 w 6552802"/>
              <a:gd name="connsiteY13-1504" fmla="*/ 3192765 h 3240113"/>
              <a:gd name="connsiteX14-1505" fmla="*/ 74 w 6552802"/>
              <a:gd name="connsiteY14-1506" fmla="*/ 2735822 h 3240113"/>
              <a:gd name="connsiteX15-1507" fmla="*/ 314137 w 6552802"/>
              <a:gd name="connsiteY15-1508" fmla="*/ 1534044 h 3240113"/>
              <a:gd name="connsiteX16-1509" fmla="*/ 74 w 6552802"/>
              <a:gd name="connsiteY16-1510" fmla="*/ 575604 h 324011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37" y="connsiteY9-38"/>
              </a:cxn>
              <a:cxn ang="0">
                <a:pos x="connsiteX10-59" y="connsiteY10-60"/>
              </a:cxn>
              <a:cxn ang="0">
                <a:pos x="connsiteX11-105" y="connsiteY11-106"/>
              </a:cxn>
              <a:cxn ang="0">
                <a:pos x="connsiteX12-227" y="connsiteY12-228"/>
              </a:cxn>
              <a:cxn ang="0">
                <a:pos x="connsiteX13-359" y="connsiteY13-360"/>
              </a:cxn>
              <a:cxn ang="0">
                <a:pos x="connsiteX14-501" y="connsiteY14-502"/>
              </a:cxn>
              <a:cxn ang="0">
                <a:pos x="connsiteX15-593" y="connsiteY15-594"/>
              </a:cxn>
              <a:cxn ang="0">
                <a:pos x="connsiteX16-787" y="connsiteY16-788"/>
              </a:cxn>
            </a:cxnLst>
            <a:rect l="l" t="t" r="r" b="b"/>
            <a:pathLst>
              <a:path w="6552802" h="3240113">
                <a:moveTo>
                  <a:pt x="74" y="575604"/>
                </a:moveTo>
                <a:cubicBezTo>
                  <a:pt x="74" y="277331"/>
                  <a:pt x="241872" y="35533"/>
                  <a:pt x="540145" y="35533"/>
                </a:cubicBezTo>
                <a:cubicBezTo>
                  <a:pt x="978413" y="35686"/>
                  <a:pt x="1541372" y="160532"/>
                  <a:pt x="1979640" y="160685"/>
                </a:cubicBezTo>
                <a:cubicBezTo>
                  <a:pt x="2504959" y="169075"/>
                  <a:pt x="3001869" y="22216"/>
                  <a:pt x="3700374" y="2743"/>
                </a:cubicBezTo>
                <a:cubicBezTo>
                  <a:pt x="4242087" y="-24966"/>
                  <a:pt x="4783563" y="166303"/>
                  <a:pt x="5163414" y="168997"/>
                </a:cubicBezTo>
                <a:cubicBezTo>
                  <a:pt x="5543265" y="171691"/>
                  <a:pt x="5825500" y="-3140"/>
                  <a:pt x="6012731" y="35533"/>
                </a:cubicBezTo>
                <a:cubicBezTo>
                  <a:pt x="6311004" y="35533"/>
                  <a:pt x="6552802" y="277331"/>
                  <a:pt x="6552802" y="575604"/>
                </a:cubicBezTo>
                <a:cubicBezTo>
                  <a:pt x="6552415" y="1066294"/>
                  <a:pt x="6335897" y="1199538"/>
                  <a:pt x="6302259" y="1565537"/>
                </a:cubicBezTo>
                <a:cubicBezTo>
                  <a:pt x="6272167" y="2155138"/>
                  <a:pt x="6483142" y="2329101"/>
                  <a:pt x="6552802" y="2735822"/>
                </a:cubicBezTo>
                <a:cubicBezTo>
                  <a:pt x="6552802" y="3034095"/>
                  <a:pt x="6352568" y="3234330"/>
                  <a:pt x="6054295" y="3234330"/>
                </a:cubicBezTo>
                <a:cubicBezTo>
                  <a:pt x="5668945" y="3281737"/>
                  <a:pt x="5356231" y="3022690"/>
                  <a:pt x="4781031" y="3003638"/>
                </a:cubicBezTo>
                <a:cubicBezTo>
                  <a:pt x="4340456" y="2998096"/>
                  <a:pt x="3753022" y="3236394"/>
                  <a:pt x="3384491" y="3236394"/>
                </a:cubicBezTo>
                <a:cubicBezTo>
                  <a:pt x="2891269" y="3211456"/>
                  <a:pt x="2281901" y="2962418"/>
                  <a:pt x="1921450" y="2962074"/>
                </a:cubicBezTo>
                <a:cubicBezTo>
                  <a:pt x="1508120" y="2947531"/>
                  <a:pt x="720719" y="3157432"/>
                  <a:pt x="548458" y="3192765"/>
                </a:cubicBezTo>
                <a:cubicBezTo>
                  <a:pt x="250185" y="3192765"/>
                  <a:pt x="74" y="3034095"/>
                  <a:pt x="74" y="2735822"/>
                </a:cubicBezTo>
                <a:cubicBezTo>
                  <a:pt x="-5089" y="2234890"/>
                  <a:pt x="261111" y="2159667"/>
                  <a:pt x="314137" y="1534044"/>
                </a:cubicBezTo>
                <a:cubicBezTo>
                  <a:pt x="333155" y="1021187"/>
                  <a:pt x="122373" y="872330"/>
                  <a:pt x="74" y="575604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2051050" y="1485900"/>
            <a:ext cx="617061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一个数加上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或减去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，还得原数。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2051050" y="2135188"/>
            <a:ext cx="47291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被减数等于减数，差是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2051050" y="2709863"/>
            <a:ext cx="4727575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一个数和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相乘，仍得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2051050" y="3286125"/>
            <a:ext cx="4997450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除以任何非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的数都得 </a:t>
            </a: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2035175" y="3960813"/>
            <a:ext cx="2925763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indent="304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不能作除数。</a:t>
            </a:r>
          </a:p>
        </p:txBody>
      </p:sp>
      <p:sp>
        <p:nvSpPr>
          <p:cNvPr id="22536" name="Rectangle 2"/>
          <p:cNvSpPr>
            <a:spLocks noChangeArrowheads="1"/>
          </p:cNvSpPr>
          <p:nvPr/>
        </p:nvSpPr>
        <p:spPr bwMode="auto">
          <a:xfrm>
            <a:off x="2339975" y="982663"/>
            <a:ext cx="3606800" cy="525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000" tIns="46800" rIns="90000" bIns="46800" anchor="ctr">
            <a:spAutoFit/>
          </a:bodyPr>
          <a:lstStyle>
            <a:lvl1pPr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108075" algn="l"/>
              </a:tabLs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在四则运算中的特性</a:t>
            </a:r>
          </a:p>
        </p:txBody>
      </p:sp>
      <p:grpSp>
        <p:nvGrpSpPr>
          <p:cNvPr id="22537" name="组合 13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22539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0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7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</a:p>
          </p:txBody>
        </p:sp>
      </p:grpSp>
      <p:pic>
        <p:nvPicPr>
          <p:cNvPr id="2253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16" r="9969" b="9348"/>
          <a:stretch>
            <a:fillRect/>
          </a:stretch>
        </p:blipFill>
        <p:spPr bwMode="auto">
          <a:xfrm>
            <a:off x="0" y="2716213"/>
            <a:ext cx="2089150" cy="2427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2987675" y="1187450"/>
            <a:ext cx="4175125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3200" b="1">
                <a:solidFill>
                  <a:srgbClr val="007BB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生活中的数字“</a:t>
            </a:r>
            <a:r>
              <a:rPr lang="en-US" altLang="zh-CN" sz="3200" b="1">
                <a:solidFill>
                  <a:srgbClr val="007BB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solidFill>
                  <a:srgbClr val="007BBB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403350" y="2068513"/>
            <a:ext cx="43449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”表示没有。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6713" y="2932113"/>
            <a:ext cx="211137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779838" y="3148013"/>
            <a:ext cx="40005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盘子里有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个苹果。</a:t>
            </a:r>
          </a:p>
        </p:txBody>
      </p:sp>
      <p:grpSp>
        <p:nvGrpSpPr>
          <p:cNvPr id="23558" name="组合 13"/>
          <p:cNvGrpSpPr/>
          <p:nvPr/>
        </p:nvGrpSpPr>
        <p:grpSpPr bwMode="auto">
          <a:xfrm>
            <a:off x="107950" y="93663"/>
            <a:ext cx="2790825" cy="776287"/>
            <a:chOff x="107504" y="92900"/>
            <a:chExt cx="2791198" cy="777107"/>
          </a:xfrm>
        </p:grpSpPr>
        <p:pic>
          <p:nvPicPr>
            <p:cNvPr id="23559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92900"/>
              <a:ext cx="2791198" cy="777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560" name="文本框 2"/>
            <p:cNvSpPr txBox="1">
              <a:spLocks noChangeArrowheads="1"/>
            </p:cNvSpPr>
            <p:nvPr/>
          </p:nvSpPr>
          <p:spPr bwMode="auto">
            <a:xfrm>
              <a:off x="158613" y="197227"/>
              <a:ext cx="2685195" cy="6470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拓展延伸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1"/>
          <p:cNvSpPr>
            <a:spLocks noChangeArrowheads="1"/>
          </p:cNvSpPr>
          <p:nvPr/>
        </p:nvSpPr>
        <p:spPr bwMode="auto">
          <a:xfrm>
            <a:off x="1182688" y="1203325"/>
            <a:ext cx="4468812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”表示起点。</a:t>
            </a:r>
          </a:p>
        </p:txBody>
      </p:sp>
      <p:pic>
        <p:nvPicPr>
          <p:cNvPr id="2457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2355850"/>
            <a:ext cx="6059488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1"/>
          <p:cNvSpPr>
            <a:spLocks noChangeArrowheads="1"/>
          </p:cNvSpPr>
          <p:nvPr/>
        </p:nvSpPr>
        <p:spPr bwMode="auto">
          <a:xfrm>
            <a:off x="1187450" y="1187450"/>
            <a:ext cx="4876800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”表示分界线。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24075" y="2139950"/>
            <a:ext cx="3743325" cy="130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℃将零上温度与零下温度分开。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5"/>
          <a:stretch>
            <a:fillRect/>
          </a:stretch>
        </p:blipFill>
        <p:spPr bwMode="auto">
          <a:xfrm>
            <a:off x="6659563" y="915988"/>
            <a:ext cx="812800" cy="374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07"/>
          <a:stretch>
            <a:fillRect/>
          </a:stretch>
        </p:blipFill>
        <p:spPr bwMode="auto">
          <a:xfrm>
            <a:off x="4140200" y="915988"/>
            <a:ext cx="41640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矩形 2"/>
          <p:cNvSpPr>
            <a:spLocks noChangeArrowheads="1"/>
          </p:cNvSpPr>
          <p:nvPr/>
        </p:nvSpPr>
        <p:spPr bwMode="auto">
          <a:xfrm>
            <a:off x="755650" y="1060450"/>
            <a:ext cx="3240088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②位于青岛市东海中路银海大世界内的“中华人民共和国水准零点”是国内唯一的水准零点。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4"/>
          <p:cNvSpPr>
            <a:spLocks noChangeArrowheads="1"/>
          </p:cNvSpPr>
          <p:nvPr/>
        </p:nvSpPr>
        <p:spPr bwMode="auto">
          <a:xfrm>
            <a:off x="466725" y="563563"/>
            <a:ext cx="7332663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”表示精确度或占位作用。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427163"/>
            <a:ext cx="1295400" cy="121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698750" y="1701800"/>
            <a:ext cx="2808288" cy="66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元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角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971550" y="2932113"/>
            <a:ext cx="65532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105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中的“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”表示十位上一个计数单位也没有。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TQ34VmiQ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4TQ34VmiQq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745</Words>
  <Application>Microsoft Office PowerPoint</Application>
  <PresentationFormat>全屏显示(16:9)</PresentationFormat>
  <Paragraphs>144</Paragraphs>
  <Slides>21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1" baseType="lpstr">
      <vt:lpstr>等线</vt:lpstr>
      <vt:lpstr>等线 Light</vt:lpstr>
      <vt:lpstr>方正粗黑繁体</vt:lpstr>
      <vt:lpstr>黑体</vt:lpstr>
      <vt:lpstr>楷体</vt:lpstr>
      <vt:lpstr>楷体_GB2312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268</cp:revision>
  <dcterms:created xsi:type="dcterms:W3CDTF">2015-08-27T07:30:00Z</dcterms:created>
  <dcterms:modified xsi:type="dcterms:W3CDTF">2023-11-21T06:34:13Z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12193177BD6A479BA2F8434E894922FC</vt:lpwstr>
  </property>
</Properties>
</file>