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363" r:id="rId3"/>
    <p:sldId id="258" r:id="rId4"/>
    <p:sldId id="259" r:id="rId5"/>
    <p:sldId id="260" r:id="rId6"/>
    <p:sldId id="261" r:id="rId7"/>
    <p:sldId id="262" r:id="rId8"/>
    <p:sldId id="364" r:id="rId9"/>
    <p:sldId id="264" r:id="rId10"/>
    <p:sldId id="265" r:id="rId11"/>
    <p:sldId id="266" r:id="rId12"/>
    <p:sldId id="365" r:id="rId13"/>
    <p:sldId id="268" r:id="rId14"/>
  </p:sldIdLst>
  <p:sldSz cx="9144000" cy="5143500" type="screen16x9"/>
  <p:notesSz cx="6858000" cy="9144000"/>
  <p:embeddedFontLst>
    <p:embeddedFont>
      <p:font typeface="等线" panose="02010600030101010101" pitchFamily="2" charset="-122"/>
      <p:regular r:id="rId17"/>
      <p:bold r:id="rId18"/>
    </p:embeddedFont>
    <p:embeddedFont>
      <p:font typeface="Cambria Math" panose="02040503050406030204" pitchFamily="18" charset="0"/>
      <p:regular r:id="rId19"/>
    </p:embeddedFont>
    <p:embeddedFont>
      <p:font typeface="黑体" panose="02010609060101010101" pitchFamily="49" charset="-122"/>
      <p:regular r:id="rId20"/>
    </p:embeddedFont>
    <p:embeddedFont>
      <p:font typeface="楷体" panose="02010609060101010101" pitchFamily="49" charset="-122"/>
      <p:regular r:id="rId21"/>
    </p:embeddedFont>
  </p:embeddedFont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95">
          <p15:clr>
            <a:srgbClr val="A4A3A4"/>
          </p15:clr>
        </p15:guide>
        <p15:guide id="2" pos="299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5E59B"/>
    <a:srgbClr val="DAEEBF"/>
    <a:srgbClr val="ECF6DE"/>
    <a:srgbClr val="E3F2CE"/>
    <a:srgbClr val="3399FF"/>
    <a:srgbClr val="68ACB5"/>
    <a:srgbClr val="42FFFF"/>
    <a:srgbClr val="FBCF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48" autoAdjust="0"/>
    <p:restoredTop sz="94660" autoAdjust="0"/>
  </p:normalViewPr>
  <p:slideViewPr>
    <p:cSldViewPr snapToGrid="0" showGuides="1">
      <p:cViewPr>
        <p:scale>
          <a:sx n="125" d="100"/>
          <a:sy n="125" d="100"/>
        </p:scale>
        <p:origin x="1116" y="444"/>
      </p:cViewPr>
      <p:guideLst>
        <p:guide orient="horz" pos="1495"/>
        <p:guide pos="299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 userDrawn="1"/>
        </p:nvSpPr>
        <p:spPr>
          <a:xfrm rot="19856675">
            <a:off x="2102407" y="2632374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5" name="图片 2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矩形: 圆角 6"/>
          <p:cNvSpPr/>
          <p:nvPr userDrawn="1"/>
        </p:nvSpPr>
        <p:spPr>
          <a:xfrm>
            <a:off x="265890" y="603115"/>
            <a:ext cx="8547370" cy="3774381"/>
          </a:xfrm>
          <a:prstGeom prst="roundRect">
            <a:avLst>
              <a:gd name="adj" fmla="val 4509"/>
            </a:avLst>
          </a:prstGeom>
          <a:solidFill>
            <a:schemeClr val="bg1"/>
          </a:solidFill>
          <a:ln w="9525">
            <a:solidFill>
              <a:srgbClr val="FFC000"/>
            </a:solidFill>
          </a:ln>
          <a:effectLst>
            <a:outerShdw blurRad="279400" dist="50800" dir="5160000" algn="l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785506" y="1451341"/>
            <a:ext cx="3155621" cy="92564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642316" y="3030732"/>
            <a:ext cx="3555119" cy="58785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 rotWithShape="1">
          <a:blip r:embed="rId5" cstate="print">
            <a:clrChange>
              <a:clrFrom>
                <a:srgbClr val="EEEDF2"/>
              </a:clrFrom>
              <a:clrTo>
                <a:srgbClr val="EEEDF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85" t="15893" r="7173" b="18788"/>
          <a:stretch>
            <a:fillRect/>
          </a:stretch>
        </p:blipFill>
        <p:spPr>
          <a:xfrm>
            <a:off x="6941127" y="3361832"/>
            <a:ext cx="2292992" cy="185041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7579" y="594110"/>
            <a:ext cx="3048544" cy="3792388"/>
          </a:xfrm>
          <a:prstGeom prst="rect">
            <a:avLst/>
          </a:prstGeom>
        </p:spPr>
      </p:pic>
      <p:pic>
        <p:nvPicPr>
          <p:cNvPr id="12" name="图片 27">
            <a:extLst>
              <a:ext uri="{FF2B5EF4-FFF2-40B4-BE49-F238E27FC236}">
                <a16:creationId xmlns:a16="http://schemas.microsoft.com/office/drawing/2014/main" id="{A0CD7AA4-CA61-4330-BC71-94329E03B168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7"/>
          <p:cNvGrpSpPr/>
          <p:nvPr userDrawn="1"/>
        </p:nvGrpSpPr>
        <p:grpSpPr bwMode="auto">
          <a:xfrm>
            <a:off x="139700" y="142875"/>
            <a:ext cx="8866188" cy="4856163"/>
            <a:chOff x="179512" y="195485"/>
            <a:chExt cx="8866206" cy="4855405"/>
          </a:xfrm>
        </p:grpSpPr>
        <p:sp>
          <p:nvSpPr>
            <p:cNvPr id="4" name="矩形: 圆角 28"/>
            <p:cNvSpPr/>
            <p:nvPr userDrawn="1"/>
          </p:nvSpPr>
          <p:spPr>
            <a:xfrm>
              <a:off x="179512" y="195485"/>
              <a:ext cx="8866206" cy="4855405"/>
            </a:xfrm>
            <a:prstGeom prst="roundRect">
              <a:avLst>
                <a:gd name="adj" fmla="val 12594"/>
              </a:avLst>
            </a:prstGeom>
            <a:solidFill>
              <a:schemeClr val="bg1"/>
            </a:solidFill>
            <a:ln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5" name="矩形: 圆角 6"/>
            <p:cNvSpPr/>
            <p:nvPr userDrawn="1"/>
          </p:nvSpPr>
          <p:spPr>
            <a:xfrm>
              <a:off x="328737" y="308180"/>
              <a:ext cx="8567755" cy="4630014"/>
            </a:xfrm>
            <a:prstGeom prst="roundRect">
              <a:avLst>
                <a:gd name="adj" fmla="val 12872"/>
              </a:avLst>
            </a:prstGeom>
            <a:noFill/>
            <a:ln w="19050">
              <a:solidFill>
                <a:srgbClr val="FFC000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  <p:pic>
        <p:nvPicPr>
          <p:cNvPr id="6" name="图片 3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6138" y="4324350"/>
            <a:ext cx="6445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19856675">
            <a:off x="3711020" y="2303191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9" name="图片 5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112" r="27708"/>
          <a:stretch>
            <a:fillRect/>
          </a:stretch>
        </p:blipFill>
        <p:spPr bwMode="auto">
          <a:xfrm>
            <a:off x="0" y="4629150"/>
            <a:ext cx="19526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27">
            <a:extLst>
              <a:ext uri="{FF2B5EF4-FFF2-40B4-BE49-F238E27FC236}">
                <a16:creationId xmlns:a16="http://schemas.microsoft.com/office/drawing/2014/main" id="{755C0E19-56E7-4178-8913-47B0AF44B37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223838"/>
            <a:ext cx="9144000" cy="4695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4" name="图片 2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9863" y="0"/>
            <a:ext cx="1354137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 userDrawn="1"/>
        </p:nvSpPr>
        <p:spPr>
          <a:xfrm rot="19856675">
            <a:off x="3711020" y="2303191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5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112" r="27708"/>
          <a:stretch>
            <a:fillRect/>
          </a:stretch>
        </p:blipFill>
        <p:spPr bwMode="auto">
          <a:xfrm>
            <a:off x="0" y="4629150"/>
            <a:ext cx="19526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文本框 1"/>
          <p:cNvSpPr txBox="1">
            <a:spLocks noChangeArrowheads="1"/>
          </p:cNvSpPr>
          <p:nvPr userDrawn="1"/>
        </p:nvSpPr>
        <p:spPr bwMode="auto">
          <a:xfrm rot="-1122763">
            <a:off x="698500" y="1660525"/>
            <a:ext cx="633413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C5E59B"/>
                </a:solidFill>
              </a:rPr>
              <a:t>状元成才路</a:t>
            </a:r>
          </a:p>
        </p:txBody>
      </p:sp>
      <p:sp>
        <p:nvSpPr>
          <p:cNvPr id="1027" name="文本框 2"/>
          <p:cNvSpPr txBox="1">
            <a:spLocks noChangeArrowheads="1"/>
          </p:cNvSpPr>
          <p:nvPr userDrawn="1"/>
        </p:nvSpPr>
        <p:spPr bwMode="auto">
          <a:xfrm rot="-1122763">
            <a:off x="2427288" y="1679575"/>
            <a:ext cx="633412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C5E59B"/>
                </a:solidFill>
              </a:rPr>
              <a:t>状元成才路</a:t>
            </a:r>
          </a:p>
        </p:txBody>
      </p:sp>
      <p:sp>
        <p:nvSpPr>
          <p:cNvPr id="1028" name="文本框 3"/>
          <p:cNvSpPr txBox="1">
            <a:spLocks noChangeArrowheads="1"/>
          </p:cNvSpPr>
          <p:nvPr userDrawn="1"/>
        </p:nvSpPr>
        <p:spPr bwMode="auto">
          <a:xfrm rot="-1122763">
            <a:off x="4083050" y="1679575"/>
            <a:ext cx="633413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C5E59B"/>
                </a:solidFill>
              </a:rPr>
              <a:t>状元成才路</a:t>
            </a:r>
          </a:p>
        </p:txBody>
      </p:sp>
      <p:sp>
        <p:nvSpPr>
          <p:cNvPr id="1029" name="文本框 4"/>
          <p:cNvSpPr txBox="1">
            <a:spLocks noChangeArrowheads="1"/>
          </p:cNvSpPr>
          <p:nvPr userDrawn="1"/>
        </p:nvSpPr>
        <p:spPr bwMode="auto">
          <a:xfrm rot="-1122763">
            <a:off x="6027738" y="1679575"/>
            <a:ext cx="633412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C5E59B"/>
                </a:solidFill>
              </a:rPr>
              <a:t>状元成才路</a:t>
            </a:r>
          </a:p>
        </p:txBody>
      </p:sp>
      <p:sp>
        <p:nvSpPr>
          <p:cNvPr id="1030" name="文本框 5"/>
          <p:cNvSpPr txBox="1">
            <a:spLocks noChangeArrowheads="1"/>
          </p:cNvSpPr>
          <p:nvPr userDrawn="1"/>
        </p:nvSpPr>
        <p:spPr bwMode="auto">
          <a:xfrm rot="-1122763">
            <a:off x="1130300" y="2884488"/>
            <a:ext cx="633413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C5E59B"/>
                </a:solidFill>
              </a:rPr>
              <a:t>状元成才路</a:t>
            </a:r>
          </a:p>
        </p:txBody>
      </p:sp>
      <p:sp>
        <p:nvSpPr>
          <p:cNvPr id="1031" name="文本框 6"/>
          <p:cNvSpPr txBox="1">
            <a:spLocks noChangeArrowheads="1"/>
          </p:cNvSpPr>
          <p:nvPr userDrawn="1"/>
        </p:nvSpPr>
        <p:spPr bwMode="auto">
          <a:xfrm rot="-1122763">
            <a:off x="2859088" y="2903538"/>
            <a:ext cx="633412" cy="20161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C5E59B"/>
                </a:solidFill>
              </a:rPr>
              <a:t>状元成才路</a:t>
            </a:r>
          </a:p>
        </p:txBody>
      </p:sp>
      <p:sp>
        <p:nvSpPr>
          <p:cNvPr id="1032" name="文本框 7"/>
          <p:cNvSpPr txBox="1">
            <a:spLocks noChangeArrowheads="1"/>
          </p:cNvSpPr>
          <p:nvPr userDrawn="1"/>
        </p:nvSpPr>
        <p:spPr bwMode="auto">
          <a:xfrm rot="-1122763">
            <a:off x="4514850" y="2903538"/>
            <a:ext cx="633413" cy="20161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C5E59B"/>
                </a:solidFill>
              </a:rPr>
              <a:t>状元成才路</a:t>
            </a:r>
          </a:p>
        </p:txBody>
      </p:sp>
      <p:sp>
        <p:nvSpPr>
          <p:cNvPr id="1033" name="文本框 8"/>
          <p:cNvSpPr txBox="1">
            <a:spLocks noChangeArrowheads="1"/>
          </p:cNvSpPr>
          <p:nvPr userDrawn="1"/>
        </p:nvSpPr>
        <p:spPr bwMode="auto">
          <a:xfrm rot="-1122763">
            <a:off x="6459538" y="2903538"/>
            <a:ext cx="633412" cy="20161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C5E59B"/>
                </a:solidFill>
              </a:rPr>
              <a:t>状元成才路</a:t>
            </a:r>
          </a:p>
        </p:txBody>
      </p:sp>
      <p:sp>
        <p:nvSpPr>
          <p:cNvPr id="1034" name="文本框 9"/>
          <p:cNvSpPr txBox="1">
            <a:spLocks noChangeArrowheads="1"/>
          </p:cNvSpPr>
          <p:nvPr userDrawn="1"/>
        </p:nvSpPr>
        <p:spPr bwMode="auto">
          <a:xfrm rot="-1122763">
            <a:off x="555625" y="4268788"/>
            <a:ext cx="633413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C5E59B"/>
                </a:solidFill>
              </a:rPr>
              <a:t>状元成才路</a:t>
            </a:r>
          </a:p>
        </p:txBody>
      </p:sp>
      <p:sp>
        <p:nvSpPr>
          <p:cNvPr id="1035" name="文本框 10"/>
          <p:cNvSpPr txBox="1">
            <a:spLocks noChangeArrowheads="1"/>
          </p:cNvSpPr>
          <p:nvPr userDrawn="1"/>
        </p:nvSpPr>
        <p:spPr bwMode="auto">
          <a:xfrm rot="-1122763">
            <a:off x="2282825" y="4289425"/>
            <a:ext cx="633413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C5E59B"/>
                </a:solidFill>
              </a:rPr>
              <a:t>状元成才路</a:t>
            </a:r>
          </a:p>
        </p:txBody>
      </p:sp>
      <p:sp>
        <p:nvSpPr>
          <p:cNvPr id="1036" name="文本框 11"/>
          <p:cNvSpPr txBox="1">
            <a:spLocks noChangeArrowheads="1"/>
          </p:cNvSpPr>
          <p:nvPr userDrawn="1"/>
        </p:nvSpPr>
        <p:spPr bwMode="auto">
          <a:xfrm rot="-1122763">
            <a:off x="3938588" y="4289425"/>
            <a:ext cx="633412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C5E59B"/>
                </a:solidFill>
              </a:rPr>
              <a:t>状元成才路</a:t>
            </a:r>
          </a:p>
        </p:txBody>
      </p:sp>
      <p:sp>
        <p:nvSpPr>
          <p:cNvPr id="1037" name="文本框 12"/>
          <p:cNvSpPr txBox="1">
            <a:spLocks noChangeArrowheads="1"/>
          </p:cNvSpPr>
          <p:nvPr userDrawn="1"/>
        </p:nvSpPr>
        <p:spPr bwMode="auto">
          <a:xfrm rot="-1122763">
            <a:off x="5883275" y="4289425"/>
            <a:ext cx="633413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C5E59B"/>
                </a:solidFill>
              </a:rPr>
              <a:t>状元成才路</a:t>
            </a:r>
          </a:p>
        </p:txBody>
      </p:sp>
      <p:sp>
        <p:nvSpPr>
          <p:cNvPr id="1038" name="文本框 13"/>
          <p:cNvSpPr txBox="1">
            <a:spLocks noChangeArrowheads="1"/>
          </p:cNvSpPr>
          <p:nvPr userDrawn="1"/>
        </p:nvSpPr>
        <p:spPr bwMode="auto">
          <a:xfrm rot="-1122763">
            <a:off x="1706563" y="1660525"/>
            <a:ext cx="633412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C5E59B"/>
                </a:solidFill>
              </a:rPr>
              <a:t>状元成才路</a:t>
            </a:r>
          </a:p>
        </p:txBody>
      </p:sp>
      <p:sp>
        <p:nvSpPr>
          <p:cNvPr id="1039" name="文本框 14"/>
          <p:cNvSpPr txBox="1">
            <a:spLocks noChangeArrowheads="1"/>
          </p:cNvSpPr>
          <p:nvPr userDrawn="1"/>
        </p:nvSpPr>
        <p:spPr bwMode="auto">
          <a:xfrm rot="-1122763">
            <a:off x="2138363" y="2884488"/>
            <a:ext cx="635000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C5E59B"/>
                </a:solidFill>
              </a:rPr>
              <a:t>状元成才路</a:t>
            </a:r>
          </a:p>
        </p:txBody>
      </p:sp>
      <p:sp>
        <p:nvSpPr>
          <p:cNvPr id="1040" name="文本框 15"/>
          <p:cNvSpPr txBox="1">
            <a:spLocks noChangeArrowheads="1"/>
          </p:cNvSpPr>
          <p:nvPr userDrawn="1"/>
        </p:nvSpPr>
        <p:spPr bwMode="auto">
          <a:xfrm rot="-1122763">
            <a:off x="1563688" y="4268788"/>
            <a:ext cx="633412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C5E59B"/>
                </a:solidFill>
              </a:rPr>
              <a:t>状元成才路</a:t>
            </a:r>
          </a:p>
        </p:txBody>
      </p:sp>
      <p:sp>
        <p:nvSpPr>
          <p:cNvPr id="1041" name="文本框 16"/>
          <p:cNvSpPr txBox="1">
            <a:spLocks noChangeArrowheads="1"/>
          </p:cNvSpPr>
          <p:nvPr userDrawn="1"/>
        </p:nvSpPr>
        <p:spPr bwMode="auto">
          <a:xfrm rot="-1122763">
            <a:off x="3271838" y="1679575"/>
            <a:ext cx="633412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C5E59B"/>
                </a:solidFill>
              </a:rPr>
              <a:t>状元成才路</a:t>
            </a:r>
          </a:p>
        </p:txBody>
      </p:sp>
      <p:sp>
        <p:nvSpPr>
          <p:cNvPr id="1042" name="文本框 17"/>
          <p:cNvSpPr txBox="1">
            <a:spLocks noChangeArrowheads="1"/>
          </p:cNvSpPr>
          <p:nvPr userDrawn="1"/>
        </p:nvSpPr>
        <p:spPr bwMode="auto">
          <a:xfrm rot="-1122763">
            <a:off x="3703638" y="2903538"/>
            <a:ext cx="633412" cy="20161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C5E59B"/>
                </a:solidFill>
              </a:rPr>
              <a:t>状元成才路</a:t>
            </a:r>
          </a:p>
        </p:txBody>
      </p:sp>
      <p:sp>
        <p:nvSpPr>
          <p:cNvPr id="1043" name="文本框 18"/>
          <p:cNvSpPr txBox="1">
            <a:spLocks noChangeArrowheads="1"/>
          </p:cNvSpPr>
          <p:nvPr userDrawn="1"/>
        </p:nvSpPr>
        <p:spPr bwMode="auto">
          <a:xfrm rot="-1122763">
            <a:off x="3127375" y="4289425"/>
            <a:ext cx="633413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C5E59B"/>
                </a:solidFill>
              </a:rPr>
              <a:t>状元成才路</a:t>
            </a:r>
          </a:p>
        </p:txBody>
      </p:sp>
      <p:sp>
        <p:nvSpPr>
          <p:cNvPr id="1044" name="文本框 19"/>
          <p:cNvSpPr txBox="1">
            <a:spLocks noChangeArrowheads="1"/>
          </p:cNvSpPr>
          <p:nvPr userDrawn="1"/>
        </p:nvSpPr>
        <p:spPr bwMode="auto">
          <a:xfrm rot="-1122763">
            <a:off x="5272088" y="1760538"/>
            <a:ext cx="633412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C5E59B"/>
                </a:solidFill>
              </a:rPr>
              <a:t>状元成才路</a:t>
            </a:r>
          </a:p>
        </p:txBody>
      </p:sp>
      <p:sp>
        <p:nvSpPr>
          <p:cNvPr id="1045" name="文本框 20"/>
          <p:cNvSpPr txBox="1">
            <a:spLocks noChangeArrowheads="1"/>
          </p:cNvSpPr>
          <p:nvPr userDrawn="1"/>
        </p:nvSpPr>
        <p:spPr bwMode="auto">
          <a:xfrm rot="-1122763">
            <a:off x="5705475" y="2984500"/>
            <a:ext cx="633413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C5E59B"/>
                </a:solidFill>
              </a:rPr>
              <a:t>状元成才路</a:t>
            </a:r>
          </a:p>
        </p:txBody>
      </p:sp>
      <p:sp>
        <p:nvSpPr>
          <p:cNvPr id="1046" name="文本框 21"/>
          <p:cNvSpPr txBox="1">
            <a:spLocks noChangeArrowheads="1"/>
          </p:cNvSpPr>
          <p:nvPr userDrawn="1"/>
        </p:nvSpPr>
        <p:spPr bwMode="auto">
          <a:xfrm rot="-1122763">
            <a:off x="5129213" y="4370388"/>
            <a:ext cx="633412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C5E59B"/>
                </a:solidFill>
              </a:rPr>
              <a:t>状元成才路</a:t>
            </a:r>
          </a:p>
        </p:txBody>
      </p:sp>
      <p:sp>
        <p:nvSpPr>
          <p:cNvPr id="1047" name="文本框 22"/>
          <p:cNvSpPr txBox="1">
            <a:spLocks noChangeArrowheads="1"/>
          </p:cNvSpPr>
          <p:nvPr userDrawn="1"/>
        </p:nvSpPr>
        <p:spPr bwMode="auto">
          <a:xfrm rot="-1122763">
            <a:off x="7332663" y="1760538"/>
            <a:ext cx="633412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C5E59B"/>
                </a:solidFill>
              </a:rPr>
              <a:t>状元成才路</a:t>
            </a:r>
          </a:p>
        </p:txBody>
      </p:sp>
      <p:sp>
        <p:nvSpPr>
          <p:cNvPr id="1048" name="文本框 23"/>
          <p:cNvSpPr txBox="1">
            <a:spLocks noChangeArrowheads="1"/>
          </p:cNvSpPr>
          <p:nvPr userDrawn="1"/>
        </p:nvSpPr>
        <p:spPr bwMode="auto">
          <a:xfrm rot="-1122763">
            <a:off x="7764463" y="2984500"/>
            <a:ext cx="635000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C5E59B"/>
                </a:solidFill>
              </a:rPr>
              <a:t>状元成才路</a:t>
            </a:r>
          </a:p>
        </p:txBody>
      </p:sp>
      <p:sp>
        <p:nvSpPr>
          <p:cNvPr id="1049" name="文本框 24"/>
          <p:cNvSpPr txBox="1">
            <a:spLocks noChangeArrowheads="1"/>
          </p:cNvSpPr>
          <p:nvPr userDrawn="1"/>
        </p:nvSpPr>
        <p:spPr bwMode="auto">
          <a:xfrm rot="-1122763">
            <a:off x="7189788" y="4370388"/>
            <a:ext cx="633412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C5E59B"/>
                </a:solidFill>
              </a:rPr>
              <a:t>状元成才路</a:t>
            </a:r>
          </a:p>
        </p:txBody>
      </p:sp>
      <p:sp>
        <p:nvSpPr>
          <p:cNvPr id="1050" name="文本框 25"/>
          <p:cNvSpPr txBox="1">
            <a:spLocks noChangeArrowheads="1"/>
          </p:cNvSpPr>
          <p:nvPr userDrawn="1"/>
        </p:nvSpPr>
        <p:spPr bwMode="auto">
          <a:xfrm rot="-1122763">
            <a:off x="1216025" y="1236663"/>
            <a:ext cx="633413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C5E59B"/>
                </a:solidFill>
              </a:rPr>
              <a:t>状元成才路</a:t>
            </a:r>
          </a:p>
        </p:txBody>
      </p:sp>
      <p:sp>
        <p:nvSpPr>
          <p:cNvPr id="1051" name="文本框 26"/>
          <p:cNvSpPr txBox="1">
            <a:spLocks noChangeArrowheads="1"/>
          </p:cNvSpPr>
          <p:nvPr userDrawn="1"/>
        </p:nvSpPr>
        <p:spPr bwMode="auto">
          <a:xfrm rot="-1122763">
            <a:off x="2944813" y="1257300"/>
            <a:ext cx="633412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C5E59B"/>
                </a:solidFill>
              </a:rPr>
              <a:t>状元成才路</a:t>
            </a:r>
          </a:p>
        </p:txBody>
      </p:sp>
      <p:sp>
        <p:nvSpPr>
          <p:cNvPr id="1052" name="文本框 27"/>
          <p:cNvSpPr txBox="1">
            <a:spLocks noChangeArrowheads="1"/>
          </p:cNvSpPr>
          <p:nvPr userDrawn="1"/>
        </p:nvSpPr>
        <p:spPr bwMode="auto">
          <a:xfrm rot="-1122763">
            <a:off x="4600575" y="1257300"/>
            <a:ext cx="633413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C5E59B"/>
                </a:solidFill>
              </a:rPr>
              <a:t>状元成才路</a:t>
            </a:r>
          </a:p>
        </p:txBody>
      </p:sp>
      <p:sp>
        <p:nvSpPr>
          <p:cNvPr id="1053" name="文本框 28"/>
          <p:cNvSpPr txBox="1">
            <a:spLocks noChangeArrowheads="1"/>
          </p:cNvSpPr>
          <p:nvPr userDrawn="1"/>
        </p:nvSpPr>
        <p:spPr bwMode="auto">
          <a:xfrm rot="-1122763">
            <a:off x="6545263" y="1257300"/>
            <a:ext cx="633412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C5E59B"/>
                </a:solidFill>
              </a:rPr>
              <a:t>状元成才路</a:t>
            </a:r>
          </a:p>
        </p:txBody>
      </p:sp>
      <p:sp>
        <p:nvSpPr>
          <p:cNvPr id="1054" name="文本框 29"/>
          <p:cNvSpPr txBox="1">
            <a:spLocks noChangeArrowheads="1"/>
          </p:cNvSpPr>
          <p:nvPr userDrawn="1"/>
        </p:nvSpPr>
        <p:spPr bwMode="auto">
          <a:xfrm rot="-1122763">
            <a:off x="1649413" y="2460625"/>
            <a:ext cx="633412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C5E59B"/>
                </a:solidFill>
              </a:rPr>
              <a:t>状元成才路</a:t>
            </a:r>
          </a:p>
        </p:txBody>
      </p:sp>
      <p:sp>
        <p:nvSpPr>
          <p:cNvPr id="1055" name="文本框 30"/>
          <p:cNvSpPr txBox="1">
            <a:spLocks noChangeArrowheads="1"/>
          </p:cNvSpPr>
          <p:nvPr userDrawn="1"/>
        </p:nvSpPr>
        <p:spPr bwMode="auto">
          <a:xfrm rot="-1122763">
            <a:off x="3376613" y="2481263"/>
            <a:ext cx="633412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C5E59B"/>
                </a:solidFill>
              </a:rPr>
              <a:t>状元成才路</a:t>
            </a:r>
          </a:p>
        </p:txBody>
      </p:sp>
      <p:sp>
        <p:nvSpPr>
          <p:cNvPr id="1056" name="文本框 31"/>
          <p:cNvSpPr txBox="1">
            <a:spLocks noChangeArrowheads="1"/>
          </p:cNvSpPr>
          <p:nvPr userDrawn="1"/>
        </p:nvSpPr>
        <p:spPr bwMode="auto">
          <a:xfrm rot="-1122763">
            <a:off x="5032375" y="2481263"/>
            <a:ext cx="633413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C5E59B"/>
                </a:solidFill>
              </a:rPr>
              <a:t>状元成才路</a:t>
            </a:r>
          </a:p>
        </p:txBody>
      </p:sp>
      <p:sp>
        <p:nvSpPr>
          <p:cNvPr id="1057" name="文本框 32"/>
          <p:cNvSpPr txBox="1">
            <a:spLocks noChangeArrowheads="1"/>
          </p:cNvSpPr>
          <p:nvPr userDrawn="1"/>
        </p:nvSpPr>
        <p:spPr bwMode="auto">
          <a:xfrm rot="-1122763">
            <a:off x="6977063" y="2481263"/>
            <a:ext cx="633412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C5E59B"/>
                </a:solidFill>
              </a:rPr>
              <a:t>状元成才路</a:t>
            </a:r>
          </a:p>
        </p:txBody>
      </p:sp>
      <p:sp>
        <p:nvSpPr>
          <p:cNvPr id="1058" name="文本框 33"/>
          <p:cNvSpPr txBox="1">
            <a:spLocks noChangeArrowheads="1"/>
          </p:cNvSpPr>
          <p:nvPr userDrawn="1"/>
        </p:nvSpPr>
        <p:spPr bwMode="auto">
          <a:xfrm rot="-1122763">
            <a:off x="1073150" y="3846513"/>
            <a:ext cx="633413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C5E59B"/>
                </a:solidFill>
              </a:rPr>
              <a:t>状元成才路</a:t>
            </a:r>
          </a:p>
        </p:txBody>
      </p:sp>
      <p:sp>
        <p:nvSpPr>
          <p:cNvPr id="1059" name="文本框 34"/>
          <p:cNvSpPr txBox="1">
            <a:spLocks noChangeArrowheads="1"/>
          </p:cNvSpPr>
          <p:nvPr userDrawn="1"/>
        </p:nvSpPr>
        <p:spPr bwMode="auto">
          <a:xfrm rot="-1122763">
            <a:off x="2800350" y="3865563"/>
            <a:ext cx="633413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C5E59B"/>
                </a:solidFill>
              </a:rPr>
              <a:t>状元成才路</a:t>
            </a:r>
          </a:p>
        </p:txBody>
      </p:sp>
      <p:sp>
        <p:nvSpPr>
          <p:cNvPr id="1060" name="文本框 35"/>
          <p:cNvSpPr txBox="1">
            <a:spLocks noChangeArrowheads="1"/>
          </p:cNvSpPr>
          <p:nvPr userDrawn="1"/>
        </p:nvSpPr>
        <p:spPr bwMode="auto">
          <a:xfrm rot="-1122763">
            <a:off x="4457700" y="3865563"/>
            <a:ext cx="633413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C5E59B"/>
                </a:solidFill>
              </a:rPr>
              <a:t>状元成才路</a:t>
            </a:r>
          </a:p>
        </p:txBody>
      </p:sp>
      <p:sp>
        <p:nvSpPr>
          <p:cNvPr id="1061" name="文本框 36"/>
          <p:cNvSpPr txBox="1">
            <a:spLocks noChangeArrowheads="1"/>
          </p:cNvSpPr>
          <p:nvPr userDrawn="1"/>
        </p:nvSpPr>
        <p:spPr bwMode="auto">
          <a:xfrm rot="-1122763">
            <a:off x="6400800" y="3865563"/>
            <a:ext cx="633413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C5E59B"/>
                </a:solidFill>
              </a:rPr>
              <a:t>状元成才路</a:t>
            </a:r>
          </a:p>
        </p:txBody>
      </p:sp>
      <p:sp>
        <p:nvSpPr>
          <p:cNvPr id="1062" name="文本框 37"/>
          <p:cNvSpPr txBox="1">
            <a:spLocks noChangeArrowheads="1"/>
          </p:cNvSpPr>
          <p:nvPr userDrawn="1"/>
        </p:nvSpPr>
        <p:spPr bwMode="auto">
          <a:xfrm rot="-1122763">
            <a:off x="2224088" y="1236663"/>
            <a:ext cx="633412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C5E59B"/>
                </a:solidFill>
              </a:rPr>
              <a:t>状元成才路</a:t>
            </a:r>
          </a:p>
        </p:txBody>
      </p:sp>
      <p:sp>
        <p:nvSpPr>
          <p:cNvPr id="1063" name="文本框 38"/>
          <p:cNvSpPr txBox="1">
            <a:spLocks noChangeArrowheads="1"/>
          </p:cNvSpPr>
          <p:nvPr userDrawn="1"/>
        </p:nvSpPr>
        <p:spPr bwMode="auto">
          <a:xfrm rot="-1122763">
            <a:off x="2657475" y="2460625"/>
            <a:ext cx="633413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C5E59B"/>
                </a:solidFill>
              </a:rPr>
              <a:t>状元成才路</a:t>
            </a:r>
          </a:p>
        </p:txBody>
      </p:sp>
      <p:sp>
        <p:nvSpPr>
          <p:cNvPr id="1064" name="文本框 39"/>
          <p:cNvSpPr txBox="1">
            <a:spLocks noChangeArrowheads="1"/>
          </p:cNvSpPr>
          <p:nvPr userDrawn="1"/>
        </p:nvSpPr>
        <p:spPr bwMode="auto">
          <a:xfrm rot="-1122763">
            <a:off x="2081213" y="3846513"/>
            <a:ext cx="633412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C5E59B"/>
                </a:solidFill>
              </a:rPr>
              <a:t>状元成才路</a:t>
            </a:r>
          </a:p>
        </p:txBody>
      </p:sp>
      <p:sp>
        <p:nvSpPr>
          <p:cNvPr id="1065" name="文本框 40"/>
          <p:cNvSpPr txBox="1">
            <a:spLocks noChangeArrowheads="1"/>
          </p:cNvSpPr>
          <p:nvPr userDrawn="1"/>
        </p:nvSpPr>
        <p:spPr bwMode="auto">
          <a:xfrm rot="-1122763">
            <a:off x="3789363" y="1257300"/>
            <a:ext cx="633412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C5E59B"/>
                </a:solidFill>
              </a:rPr>
              <a:t>状元成才路</a:t>
            </a:r>
          </a:p>
        </p:txBody>
      </p:sp>
      <p:sp>
        <p:nvSpPr>
          <p:cNvPr id="1066" name="文本框 41"/>
          <p:cNvSpPr txBox="1">
            <a:spLocks noChangeArrowheads="1"/>
          </p:cNvSpPr>
          <p:nvPr userDrawn="1"/>
        </p:nvSpPr>
        <p:spPr bwMode="auto">
          <a:xfrm rot="-1122763">
            <a:off x="4221163" y="2481263"/>
            <a:ext cx="633412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C5E59B"/>
                </a:solidFill>
              </a:rPr>
              <a:t>状元成才路</a:t>
            </a:r>
          </a:p>
        </p:txBody>
      </p:sp>
      <p:sp>
        <p:nvSpPr>
          <p:cNvPr id="1067" name="文本框 42"/>
          <p:cNvSpPr txBox="1">
            <a:spLocks noChangeArrowheads="1"/>
          </p:cNvSpPr>
          <p:nvPr userDrawn="1"/>
        </p:nvSpPr>
        <p:spPr bwMode="auto">
          <a:xfrm rot="-1122763">
            <a:off x="3644900" y="3865563"/>
            <a:ext cx="633413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C5E59B"/>
                </a:solidFill>
              </a:rPr>
              <a:t>状元成才路</a:t>
            </a:r>
          </a:p>
        </p:txBody>
      </p:sp>
      <p:sp>
        <p:nvSpPr>
          <p:cNvPr id="1068" name="文本框 43"/>
          <p:cNvSpPr txBox="1">
            <a:spLocks noChangeArrowheads="1"/>
          </p:cNvSpPr>
          <p:nvPr userDrawn="1"/>
        </p:nvSpPr>
        <p:spPr bwMode="auto">
          <a:xfrm rot="-1122763">
            <a:off x="5791200" y="1336675"/>
            <a:ext cx="633413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C5E59B"/>
                </a:solidFill>
              </a:rPr>
              <a:t>状元成才路</a:t>
            </a:r>
          </a:p>
        </p:txBody>
      </p:sp>
      <p:sp>
        <p:nvSpPr>
          <p:cNvPr id="1069" name="文本框 44"/>
          <p:cNvSpPr txBox="1">
            <a:spLocks noChangeArrowheads="1"/>
          </p:cNvSpPr>
          <p:nvPr userDrawn="1"/>
        </p:nvSpPr>
        <p:spPr bwMode="auto">
          <a:xfrm rot="-1122763">
            <a:off x="6223000" y="2560638"/>
            <a:ext cx="633413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C5E59B"/>
                </a:solidFill>
              </a:rPr>
              <a:t>状元成才路</a:t>
            </a:r>
          </a:p>
        </p:txBody>
      </p:sp>
      <p:sp>
        <p:nvSpPr>
          <p:cNvPr id="1070" name="文本框 45"/>
          <p:cNvSpPr txBox="1">
            <a:spLocks noChangeArrowheads="1"/>
          </p:cNvSpPr>
          <p:nvPr userDrawn="1"/>
        </p:nvSpPr>
        <p:spPr bwMode="auto">
          <a:xfrm rot="-1122763">
            <a:off x="5646738" y="3946525"/>
            <a:ext cx="633412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C5E59B"/>
                </a:solidFill>
              </a:rPr>
              <a:t>状元成才路</a:t>
            </a:r>
          </a:p>
        </p:txBody>
      </p:sp>
      <p:sp>
        <p:nvSpPr>
          <p:cNvPr id="1071" name="文本框 46"/>
          <p:cNvSpPr txBox="1">
            <a:spLocks noChangeArrowheads="1"/>
          </p:cNvSpPr>
          <p:nvPr userDrawn="1"/>
        </p:nvSpPr>
        <p:spPr bwMode="auto">
          <a:xfrm rot="-1122763">
            <a:off x="7850188" y="1336675"/>
            <a:ext cx="633412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C5E59B"/>
                </a:solidFill>
              </a:rPr>
              <a:t>状元成才路</a:t>
            </a:r>
          </a:p>
        </p:txBody>
      </p:sp>
      <p:sp>
        <p:nvSpPr>
          <p:cNvPr id="1072" name="文本框 47"/>
          <p:cNvSpPr txBox="1">
            <a:spLocks noChangeArrowheads="1"/>
          </p:cNvSpPr>
          <p:nvPr userDrawn="1"/>
        </p:nvSpPr>
        <p:spPr bwMode="auto">
          <a:xfrm rot="-1122763">
            <a:off x="8283575" y="2560638"/>
            <a:ext cx="633413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C5E59B"/>
                </a:solidFill>
              </a:rPr>
              <a:t>状元成才路</a:t>
            </a:r>
          </a:p>
        </p:txBody>
      </p:sp>
      <p:sp>
        <p:nvSpPr>
          <p:cNvPr id="1073" name="文本框 48"/>
          <p:cNvSpPr txBox="1">
            <a:spLocks noChangeArrowheads="1"/>
          </p:cNvSpPr>
          <p:nvPr userDrawn="1"/>
        </p:nvSpPr>
        <p:spPr bwMode="auto">
          <a:xfrm rot="-1122763">
            <a:off x="7707313" y="3946525"/>
            <a:ext cx="633412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C5E59B"/>
                </a:solidFill>
              </a:rPr>
              <a:t>状元成才路</a:t>
            </a:r>
          </a:p>
        </p:txBody>
      </p:sp>
      <p:pic>
        <p:nvPicPr>
          <p:cNvPr id="1074" name="图片 49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矩形 3"/>
          <p:cNvSpPr>
            <a:spLocks noChangeArrowheads="1"/>
          </p:cNvSpPr>
          <p:nvPr/>
        </p:nvSpPr>
        <p:spPr bwMode="auto">
          <a:xfrm>
            <a:off x="3851275" y="3136900"/>
            <a:ext cx="29686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000" b="1">
                <a:latin typeface="Times New Roman" panose="02020603050405020304" pitchFamily="18" charset="0"/>
                <a:ea typeface="黑体" panose="02010609060101010101" pitchFamily="49" charset="-122"/>
              </a:rPr>
              <a:t>（选自教材</a:t>
            </a:r>
            <a:r>
              <a:rPr lang="en-US" altLang="zh-CN" sz="2000" b="1">
                <a:latin typeface="Times New Roman" panose="02020603050405020304" pitchFamily="18" charset="0"/>
                <a:ea typeface="黑体" panose="02010609060101010101" pitchFamily="49" charset="-122"/>
              </a:rPr>
              <a:t>P7-P8</a:t>
            </a:r>
            <a:r>
              <a:rPr lang="zh-CN" altLang="en-US" sz="2000" b="1">
                <a:latin typeface="Times New Roman" panose="02020603050405020304" pitchFamily="18" charset="0"/>
                <a:ea typeface="黑体" panose="02010609060101010101" pitchFamily="49" charset="-122"/>
              </a:rPr>
              <a:t>练习二）</a:t>
            </a:r>
          </a:p>
        </p:txBody>
      </p:sp>
      <p:sp>
        <p:nvSpPr>
          <p:cNvPr id="7171" name="标题 5"/>
          <p:cNvSpPr txBox="1">
            <a:spLocks noChangeArrowheads="1"/>
          </p:cNvSpPr>
          <p:nvPr/>
        </p:nvSpPr>
        <p:spPr bwMode="auto">
          <a:xfrm>
            <a:off x="3965575" y="1630363"/>
            <a:ext cx="2816225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dist"/>
            <a:r>
              <a:rPr lang="zh-CN" altLang="en-US" sz="3600" b="1">
                <a:latin typeface="Times New Roman" panose="02020603050405020304" pitchFamily="18" charset="0"/>
                <a:ea typeface="黑体" panose="02010609060101010101" pitchFamily="49" charset="-122"/>
              </a:rPr>
              <a:t>练习二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51790" y="800368"/>
            <a:ext cx="8440738" cy="35845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600" b="1" dirty="0">
                <a:latin typeface="+mj-lt"/>
                <a:ea typeface="黑体" panose="02010609060101010101" pitchFamily="49" charset="-122"/>
              </a:rPr>
              <a:t>1.</a:t>
            </a:r>
            <a:r>
              <a:rPr lang="zh-CN" altLang="en-US" sz="2600" b="1" dirty="0">
                <a:latin typeface="+mj-lt"/>
                <a:ea typeface="黑体" panose="02010609060101010101" pitchFamily="49" charset="-122"/>
              </a:rPr>
              <a:t>下面</a:t>
            </a:r>
            <a:r>
              <a:rPr lang="zh-CN" altLang="en-US" sz="2600" b="1">
                <a:latin typeface="+mj-lt"/>
                <a:ea typeface="黑体" panose="02010609060101010101" pitchFamily="49" charset="-122"/>
              </a:rPr>
              <a:t>各题用</a:t>
            </a:r>
            <a:r>
              <a:rPr lang="zh-CN" altLang="en-US" sz="2600" b="1" dirty="0">
                <a:latin typeface="+mj-lt"/>
                <a:ea typeface="黑体" panose="02010609060101010101" pitchFamily="49" charset="-122"/>
              </a:rPr>
              <a:t>什么方法计算？为什么？</a:t>
            </a:r>
            <a:endParaRPr lang="en-US" altLang="zh-CN" sz="2600" b="1" dirty="0"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600" b="1" dirty="0">
                <a:latin typeface="+mj-lt"/>
                <a:ea typeface="黑体" panose="02010609060101010101" pitchFamily="49" charset="-122"/>
              </a:rPr>
              <a:t>(1)</a:t>
            </a:r>
            <a:r>
              <a:rPr lang="zh-CN" altLang="en-US" sz="2600" b="1" dirty="0">
                <a:latin typeface="+mj-lt"/>
                <a:ea typeface="黑体" panose="02010609060101010101" pitchFamily="49" charset="-122"/>
              </a:rPr>
              <a:t>蜗牛每小时可</a:t>
            </a:r>
            <a:r>
              <a:rPr lang="zh-CN" altLang="en-US" sz="2600" b="1">
                <a:latin typeface="+mj-lt"/>
                <a:ea typeface="黑体" panose="02010609060101010101" pitchFamily="49" charset="-122"/>
              </a:rPr>
              <a:t>爬行</a:t>
            </a:r>
            <a:r>
              <a:rPr lang="en-US" altLang="zh-CN" sz="2600" b="1">
                <a:latin typeface="+mj-lt"/>
                <a:ea typeface="黑体" panose="02010609060101010101" pitchFamily="49" charset="-122"/>
              </a:rPr>
              <a:t>5m</a:t>
            </a:r>
            <a:r>
              <a:rPr lang="zh-CN" altLang="en-US" sz="2600" b="1">
                <a:latin typeface="+mj-lt"/>
                <a:ea typeface="黑体" panose="02010609060101010101" pitchFamily="49" charset="-122"/>
              </a:rPr>
              <a:t>，</a:t>
            </a:r>
            <a:r>
              <a:rPr lang="en-US" altLang="zh-CN" sz="2600" b="1">
                <a:latin typeface="+mj-lt"/>
                <a:ea typeface="黑体" panose="02010609060101010101" pitchFamily="49" charset="-122"/>
              </a:rPr>
              <a:t>6</a:t>
            </a:r>
            <a:r>
              <a:rPr lang="zh-CN" altLang="en-US" sz="2600" b="1" dirty="0">
                <a:latin typeface="+mj-lt"/>
                <a:ea typeface="黑体" panose="02010609060101010101" pitchFamily="49" charset="-122"/>
              </a:rPr>
              <a:t>小时能爬行多少米？</a:t>
            </a:r>
            <a:endParaRPr lang="en-US" altLang="zh-CN" sz="2600" b="1" dirty="0"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600" b="1">
                <a:latin typeface="+mj-lt"/>
                <a:ea typeface="黑体" panose="02010609060101010101" pitchFamily="49" charset="-122"/>
              </a:rPr>
              <a:t>(2)</a:t>
            </a:r>
            <a:r>
              <a:rPr lang="zh-CN" altLang="en-US" sz="2600" b="1" dirty="0">
                <a:latin typeface="+mj-lt"/>
                <a:ea typeface="黑体" panose="02010609060101010101" pitchFamily="49" charset="-122"/>
              </a:rPr>
              <a:t>蜗牛</a:t>
            </a:r>
            <a:r>
              <a:rPr lang="en-US" altLang="zh-CN" sz="2600" b="1" dirty="0">
                <a:latin typeface="+mj-lt"/>
                <a:ea typeface="黑体" panose="02010609060101010101" pitchFamily="49" charset="-122"/>
              </a:rPr>
              <a:t>6</a:t>
            </a:r>
            <a:r>
              <a:rPr lang="zh-CN" altLang="en-US" sz="2600" b="1" dirty="0">
                <a:latin typeface="+mj-lt"/>
                <a:ea typeface="黑体" panose="02010609060101010101" pitchFamily="49" charset="-122"/>
              </a:rPr>
              <a:t>小时爬</a:t>
            </a:r>
            <a:r>
              <a:rPr lang="zh-CN" altLang="en-US" sz="2600" b="1">
                <a:latin typeface="+mj-lt"/>
                <a:ea typeface="黑体" panose="02010609060101010101" pitchFamily="49" charset="-122"/>
              </a:rPr>
              <a:t>了</a:t>
            </a:r>
            <a:r>
              <a:rPr lang="en-US" altLang="zh-CN" sz="2600" b="1">
                <a:latin typeface="+mj-lt"/>
                <a:ea typeface="黑体" panose="02010609060101010101" pitchFamily="49" charset="-122"/>
              </a:rPr>
              <a:t>30m</a:t>
            </a:r>
            <a:r>
              <a:rPr lang="zh-CN" altLang="en-US" sz="2600" b="1">
                <a:latin typeface="+mj-lt"/>
                <a:ea typeface="黑体" panose="02010609060101010101" pitchFamily="49" charset="-122"/>
              </a:rPr>
              <a:t>，平均</a:t>
            </a:r>
            <a:r>
              <a:rPr lang="zh-CN" altLang="en-US" sz="2600" b="1" dirty="0">
                <a:latin typeface="+mj-lt"/>
                <a:ea typeface="黑体" panose="02010609060101010101" pitchFamily="49" charset="-122"/>
              </a:rPr>
              <a:t>每小时爬行多少</a:t>
            </a:r>
            <a:r>
              <a:rPr lang="zh-CN" altLang="en-US" sz="2600" b="1">
                <a:latin typeface="+mj-lt"/>
                <a:ea typeface="黑体" panose="02010609060101010101" pitchFamily="49" charset="-122"/>
              </a:rPr>
              <a:t>米？</a:t>
            </a:r>
            <a:endParaRPr lang="en-US" altLang="zh-CN" sz="2600" b="1"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600" b="1">
                <a:latin typeface="+mj-lt"/>
                <a:ea typeface="黑体" panose="02010609060101010101" pitchFamily="49" charset="-122"/>
              </a:rPr>
              <a:t>(3)120</a:t>
            </a:r>
            <a:r>
              <a:rPr lang="zh-CN" altLang="en-US" sz="2600" b="1">
                <a:latin typeface="+mj-lt"/>
                <a:ea typeface="黑体" panose="02010609060101010101" pitchFamily="49" charset="-122"/>
              </a:rPr>
              <a:t>支铅笔，</a:t>
            </a:r>
            <a:r>
              <a:rPr lang="zh-CN" altLang="en-US" sz="2600" b="1" dirty="0">
                <a:latin typeface="+mj-lt"/>
                <a:ea typeface="黑体" panose="02010609060101010101" pitchFamily="49" charset="-122"/>
                <a:sym typeface="+mn-ea"/>
              </a:rPr>
              <a:t>每</a:t>
            </a:r>
            <a:r>
              <a:rPr lang="en-US" altLang="zh-CN" sz="2600" b="1">
                <a:latin typeface="+mj-lt"/>
                <a:ea typeface="黑体" panose="02010609060101010101" pitchFamily="49" charset="-122"/>
              </a:rPr>
              <a:t>12</a:t>
            </a:r>
            <a:r>
              <a:rPr lang="zh-CN" altLang="en-US" sz="2600" b="1">
                <a:latin typeface="+mj-lt"/>
                <a:ea typeface="黑体" panose="02010609060101010101" pitchFamily="49" charset="-122"/>
              </a:rPr>
              <a:t>支装一盒，可以裝几盒？</a:t>
            </a:r>
            <a:endParaRPr lang="en-US" altLang="zh-CN" sz="2600" b="1" dirty="0"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600" b="1" dirty="0">
                <a:latin typeface="+mj-lt"/>
                <a:ea typeface="黑体" panose="02010609060101010101" pitchFamily="49" charset="-122"/>
              </a:rPr>
              <a:t>(4)</a:t>
            </a:r>
            <a:r>
              <a:rPr lang="zh-CN" altLang="en-US" sz="2600" b="1" dirty="0">
                <a:latin typeface="+mj-lt"/>
                <a:ea typeface="黑体" panose="02010609060101010101" pitchFamily="49" charset="-122"/>
              </a:rPr>
              <a:t>一头大象的体重</a:t>
            </a:r>
            <a:r>
              <a:rPr lang="zh-CN" altLang="en-US" sz="2600" b="1">
                <a:latin typeface="+mj-lt"/>
                <a:ea typeface="黑体" panose="02010609060101010101" pitchFamily="49" charset="-122"/>
              </a:rPr>
              <a:t>是</a:t>
            </a:r>
            <a:r>
              <a:rPr lang="en-US" altLang="zh-CN" sz="2600" b="1">
                <a:latin typeface="+mj-lt"/>
                <a:ea typeface="黑体" panose="02010609060101010101" pitchFamily="49" charset="-122"/>
              </a:rPr>
              <a:t>5600kg</a:t>
            </a:r>
            <a:r>
              <a:rPr lang="zh-CN" altLang="en-US" sz="2600" b="1">
                <a:latin typeface="+mj-lt"/>
                <a:ea typeface="黑体" panose="02010609060101010101" pitchFamily="49" charset="-122"/>
              </a:rPr>
              <a:t>，正好</a:t>
            </a:r>
            <a:r>
              <a:rPr lang="zh-CN" altLang="en-US" sz="2600" b="1" dirty="0">
                <a:latin typeface="+mj-lt"/>
                <a:ea typeface="黑体" panose="02010609060101010101" pitchFamily="49" charset="-122"/>
              </a:rPr>
              <a:t>是一头牛的体重的</a:t>
            </a:r>
            <a:r>
              <a:rPr lang="en-US" altLang="zh-CN" sz="2600" b="1" dirty="0">
                <a:latin typeface="+mj-lt"/>
                <a:ea typeface="黑体" panose="02010609060101010101" pitchFamily="49" charset="-122"/>
              </a:rPr>
              <a:t>8</a:t>
            </a:r>
            <a:r>
              <a:rPr lang="zh-CN" altLang="en-US" sz="2600" b="1" dirty="0">
                <a:latin typeface="+mj-lt"/>
                <a:ea typeface="黑体" panose="02010609060101010101" pitchFamily="49" charset="-122"/>
              </a:rPr>
              <a:t>倍。</a:t>
            </a:r>
            <a:r>
              <a:rPr lang="zh-CN" altLang="en-US" sz="2600" b="1">
                <a:latin typeface="+mj-lt"/>
                <a:ea typeface="黑体" panose="02010609060101010101" pitchFamily="49" charset="-122"/>
              </a:rPr>
              <a:t>这头</a:t>
            </a:r>
            <a:r>
              <a:rPr lang="zh-CN" altLang="en-US" sz="2600" b="1">
                <a:latin typeface="+mj-lt"/>
                <a:ea typeface="黑体" panose="02010609060101010101" pitchFamily="49" charset="-122"/>
                <a:sym typeface="+mn-ea"/>
              </a:rPr>
              <a:t>牛</a:t>
            </a:r>
            <a:r>
              <a:rPr lang="zh-CN" altLang="en-US" sz="2600" b="1">
                <a:latin typeface="+mj-lt"/>
                <a:ea typeface="黑体" panose="02010609060101010101" pitchFamily="49" charset="-122"/>
              </a:rPr>
              <a:t>的体重是多少</a:t>
            </a:r>
            <a:r>
              <a:rPr lang="zh-CN" altLang="en-US" sz="2600" b="1" dirty="0">
                <a:latin typeface="+mj-lt"/>
                <a:ea typeface="黑体" panose="02010609060101010101" pitchFamily="49" charset="-122"/>
              </a:rPr>
              <a:t>千克？</a:t>
            </a:r>
          </a:p>
        </p:txBody>
      </p:sp>
      <p:grpSp>
        <p:nvGrpSpPr>
          <p:cNvPr id="3" name="组合 2"/>
          <p:cNvGrpSpPr/>
          <p:nvPr/>
        </p:nvGrpSpPr>
        <p:grpSpPr bwMode="auto">
          <a:xfrm>
            <a:off x="7430321" y="1313488"/>
            <a:ext cx="1252538" cy="584200"/>
            <a:chOff x="7603744" y="1317625"/>
            <a:chExt cx="1252347" cy="584200"/>
          </a:xfrm>
        </p:grpSpPr>
        <p:pic>
          <p:nvPicPr>
            <p:cNvPr id="4" name="图片 5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03744" y="1317625"/>
              <a:ext cx="1252347" cy="5734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矩形 50"/>
            <p:cNvSpPr>
              <a:spLocks noChangeArrowheads="1"/>
            </p:cNvSpPr>
            <p:nvPr/>
          </p:nvSpPr>
          <p:spPr bwMode="auto">
            <a:xfrm>
              <a:off x="7725886" y="1317625"/>
              <a:ext cx="1008063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乘法</a:t>
              </a:r>
              <a:endParaRPr lang="zh-CN" altLang="en-US">
                <a:solidFill>
                  <a:srgbClr val="FF0000"/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 bwMode="auto">
          <a:xfrm>
            <a:off x="7526337" y="2018584"/>
            <a:ext cx="1252538" cy="585788"/>
            <a:chOff x="7603744" y="2054225"/>
            <a:chExt cx="1252347" cy="585787"/>
          </a:xfrm>
        </p:grpSpPr>
        <p:pic>
          <p:nvPicPr>
            <p:cNvPr id="7" name="图片 5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03744" y="2060372"/>
              <a:ext cx="1252347" cy="5734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矩形 51"/>
            <p:cNvSpPr>
              <a:spLocks noChangeArrowheads="1"/>
            </p:cNvSpPr>
            <p:nvPr/>
          </p:nvSpPr>
          <p:spPr bwMode="auto">
            <a:xfrm>
              <a:off x="7725886" y="2054225"/>
              <a:ext cx="1008062" cy="585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除法</a:t>
              </a:r>
              <a:endParaRPr lang="zh-CN" altLang="en-US">
                <a:solidFill>
                  <a:srgbClr val="FF0000"/>
                </a:solidFill>
              </a:endParaRPr>
            </a:p>
          </p:txBody>
        </p:sp>
      </p:grpSp>
      <p:grpSp>
        <p:nvGrpSpPr>
          <p:cNvPr id="9" name="组合 8"/>
          <p:cNvGrpSpPr/>
          <p:nvPr/>
        </p:nvGrpSpPr>
        <p:grpSpPr bwMode="auto">
          <a:xfrm>
            <a:off x="6926213" y="2719121"/>
            <a:ext cx="1252537" cy="584200"/>
            <a:chOff x="7725885" y="2757429"/>
            <a:chExt cx="1252347" cy="584200"/>
          </a:xfrm>
        </p:grpSpPr>
        <p:pic>
          <p:nvPicPr>
            <p:cNvPr id="10" name="图片 5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25885" y="2762783"/>
              <a:ext cx="1252347" cy="5734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矩形 52"/>
            <p:cNvSpPr>
              <a:spLocks noChangeArrowheads="1"/>
            </p:cNvSpPr>
            <p:nvPr/>
          </p:nvSpPr>
          <p:spPr bwMode="auto">
            <a:xfrm>
              <a:off x="7848027" y="2757429"/>
              <a:ext cx="1008063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除法</a:t>
              </a:r>
              <a:endParaRPr lang="zh-CN" altLang="en-US">
                <a:solidFill>
                  <a:srgbClr val="FF0000"/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 bwMode="auto">
          <a:xfrm>
            <a:off x="4365803" y="4056112"/>
            <a:ext cx="1252538" cy="584200"/>
            <a:chOff x="4339865" y="3987768"/>
            <a:chExt cx="1252347" cy="584775"/>
          </a:xfrm>
        </p:grpSpPr>
        <p:pic>
          <p:nvPicPr>
            <p:cNvPr id="13" name="图片 5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39865" y="3988324"/>
              <a:ext cx="1252347" cy="5734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矩形 53"/>
            <p:cNvSpPr>
              <a:spLocks noChangeArrowheads="1"/>
            </p:cNvSpPr>
            <p:nvPr/>
          </p:nvSpPr>
          <p:spPr bwMode="auto">
            <a:xfrm>
              <a:off x="4453842" y="3987768"/>
              <a:ext cx="102439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除法</a:t>
              </a:r>
              <a:endParaRPr lang="zh-CN" altLang="en-US">
                <a:solidFill>
                  <a:srgbClr val="FF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表格 8"/>
          <p:cNvGraphicFramePr>
            <a:graphicFrameLocks noGrp="1"/>
          </p:cNvGraphicFramePr>
          <p:nvPr/>
        </p:nvGraphicFramePr>
        <p:xfrm>
          <a:off x="4619625" y="1801813"/>
          <a:ext cx="4352925" cy="2222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14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214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55625"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solidFill>
                            <a:schemeClr val="tx1"/>
                          </a:solidFill>
                          <a:latin typeface="+mj-lt"/>
                        </a:rPr>
                        <a:t>1125÷25=45</a:t>
                      </a:r>
                      <a:endParaRPr lang="zh-CN" altLang="en-US" sz="22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50" marR="91450" marT="45706" marB="457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2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50" marR="91450" marT="45706" marB="457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562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2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50" marR="91450" marT="45706" marB="457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5625"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solidFill>
                            <a:schemeClr val="tx1"/>
                          </a:solidFill>
                          <a:latin typeface="+mj-lt"/>
                        </a:rPr>
                        <a:t>1008÷48=21</a:t>
                      </a:r>
                      <a:endParaRPr lang="zh-CN" altLang="en-US" sz="22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50" marR="91450" marT="45706" marB="457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2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50" marR="91450" marT="45706" marB="457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562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2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50" marR="91450" marT="45706" marB="457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8" name="表格 7"/>
          <p:cNvGraphicFramePr>
            <a:graphicFrameLocks noGrp="1"/>
          </p:cNvGraphicFramePr>
          <p:nvPr/>
        </p:nvGraphicFramePr>
        <p:xfrm>
          <a:off x="163513" y="1801813"/>
          <a:ext cx="4352925" cy="2222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14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214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55625"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solidFill>
                            <a:schemeClr val="tx1"/>
                          </a:solidFill>
                          <a:latin typeface="+mj-lt"/>
                        </a:rPr>
                        <a:t>17×42=714</a:t>
                      </a:r>
                      <a:endParaRPr lang="zh-CN" altLang="en-US" sz="22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50" marR="91450" marT="45706" marB="457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solidFill>
                            <a:schemeClr val="tx1"/>
                          </a:solidFill>
                          <a:latin typeface="+mj-lt"/>
                        </a:rPr>
                        <a:t>714÷17=42</a:t>
                      </a:r>
                      <a:endParaRPr lang="zh-CN" altLang="en-US" sz="22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50" marR="91450" marT="45706" marB="457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562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solidFill>
                            <a:schemeClr val="tx1"/>
                          </a:solidFill>
                          <a:latin typeface="+mj-lt"/>
                        </a:rPr>
                        <a:t>714÷42=17</a:t>
                      </a:r>
                      <a:endParaRPr lang="zh-CN" altLang="en-US" sz="22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50" marR="91450" marT="45706" marB="457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5625"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solidFill>
                            <a:schemeClr val="tx1"/>
                          </a:solidFill>
                          <a:latin typeface="+mj-lt"/>
                        </a:rPr>
                        <a:t>208×67=13936</a:t>
                      </a:r>
                      <a:endParaRPr lang="zh-CN" altLang="en-US" sz="22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50" marR="91450" marT="45706" marB="457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2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50" marR="91450" marT="45706" marB="457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562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2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50" marR="91450" marT="45706" marB="4570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TextBox 2"/>
          <p:cNvSpPr txBox="1">
            <a:spLocks noChangeArrowheads="1"/>
          </p:cNvSpPr>
          <p:nvPr/>
        </p:nvSpPr>
        <p:spPr bwMode="auto">
          <a:xfrm>
            <a:off x="2201863" y="2947988"/>
            <a:ext cx="2320925" cy="10525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楷体_GB2312" panose="02010609030101010101" pitchFamily="49" charset="-122"/>
              </a:rPr>
              <a:t>13936÷208=67</a:t>
            </a:r>
          </a:p>
          <a:p>
            <a:pPr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楷体_GB2312" panose="02010609030101010101" pitchFamily="49" charset="-122"/>
              </a:rPr>
              <a:t>13936÷67=208</a:t>
            </a:r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6651625" y="1851025"/>
            <a:ext cx="2287588" cy="10017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楷体_GB2312" panose="02010609030101010101" pitchFamily="49" charset="-122"/>
              </a:rPr>
              <a:t>1125÷45=25</a:t>
            </a:r>
          </a:p>
          <a:p>
            <a:pPr algn="ctr"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楷体_GB2312" panose="02010609030101010101" pitchFamily="49" charset="-122"/>
              </a:rPr>
              <a:t>45×25=1125</a:t>
            </a:r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6651625" y="2962275"/>
            <a:ext cx="2362200" cy="10017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楷体_GB2312" panose="02010609030101010101" pitchFamily="49" charset="-122"/>
              </a:rPr>
              <a:t>1008÷21=48</a:t>
            </a:r>
          </a:p>
          <a:p>
            <a:pPr algn="ctr"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楷体_GB2312" panose="02010609030101010101" pitchFamily="49" charset="-122"/>
              </a:rPr>
              <a:t>48×21=1008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141288" y="544513"/>
            <a:ext cx="7883525" cy="11477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000" b="1" dirty="0">
                <a:latin typeface="+mj-lt"/>
                <a:ea typeface="黑体" panose="02010609060101010101" pitchFamily="49" charset="-122"/>
              </a:rPr>
              <a:t>2.</a:t>
            </a:r>
            <a:r>
              <a:rPr lang="zh-CN" altLang="en-US" sz="3000" b="1" dirty="0">
                <a:latin typeface="+mj-lt"/>
                <a:ea typeface="黑体" panose="02010609060101010101" pitchFamily="49" charset="-122"/>
              </a:rPr>
              <a:t>根据乘、除法各部分间的关系，写出另外两个算式。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477944" y="959103"/>
            <a:ext cx="8188113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3.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下面算式中的       代表的数分别是多少？ 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8000" y="909269"/>
            <a:ext cx="746935" cy="726377"/>
          </a:xfrm>
          <a:prstGeom prst="rect">
            <a:avLst/>
          </a:prstGeom>
        </p:spPr>
      </p:pic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797969" y="1928613"/>
            <a:ext cx="2517706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89×  4   =356</a:t>
            </a:r>
            <a:endParaRPr lang="zh-CN" altLang="en-US" sz="2800" b="1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088" y="1845373"/>
            <a:ext cx="746935" cy="726377"/>
          </a:xfrm>
          <a:prstGeom prst="rect">
            <a:avLst/>
          </a:prstGeom>
        </p:spPr>
      </p:pic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3405966" y="1928613"/>
            <a:ext cx="2517706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43 ×18=774</a:t>
            </a:r>
            <a:endParaRPr lang="zh-CN" altLang="en-US" sz="2800" b="1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7611" y="1845373"/>
            <a:ext cx="746935" cy="726377"/>
          </a:xfrm>
          <a:prstGeom prst="rect">
            <a:avLst/>
          </a:prstGeom>
        </p:spPr>
      </p:pic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5724127" y="1928613"/>
            <a:ext cx="2621903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672÷  28  =24</a:t>
            </a:r>
            <a:endParaRPr lang="zh-CN" altLang="en-US" sz="2800" b="1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1610" y="1845372"/>
            <a:ext cx="746935" cy="726377"/>
          </a:xfrm>
          <a:prstGeom prst="rect">
            <a:avLst/>
          </a:prstGeom>
        </p:spPr>
      </p:pic>
      <p:sp>
        <p:nvSpPr>
          <p:cNvPr id="17" name="文本框 16"/>
          <p:cNvSpPr txBox="1">
            <a:spLocks noChangeArrowheads="1"/>
          </p:cNvSpPr>
          <p:nvPr/>
        </p:nvSpPr>
        <p:spPr bwMode="auto">
          <a:xfrm>
            <a:off x="801242" y="2914550"/>
            <a:ext cx="2621903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700 ÷20=35</a:t>
            </a:r>
            <a:endParaRPr lang="zh-CN" altLang="en-US" sz="2800" b="1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569" y="2831311"/>
            <a:ext cx="746935" cy="726377"/>
          </a:xfrm>
          <a:prstGeom prst="rect">
            <a:avLst/>
          </a:prstGeom>
        </p:spPr>
      </p:pic>
      <p:sp>
        <p:nvSpPr>
          <p:cNvPr id="19" name="文本框 18"/>
          <p:cNvSpPr txBox="1">
            <a:spLocks noChangeArrowheads="1"/>
          </p:cNvSpPr>
          <p:nvPr/>
        </p:nvSpPr>
        <p:spPr bwMode="auto">
          <a:xfrm>
            <a:off x="3307611" y="2914549"/>
            <a:ext cx="2517706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29×  32 =928</a:t>
            </a:r>
            <a:endParaRPr lang="zh-CN" altLang="en-US" sz="2800" b="1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4546" y="2831311"/>
            <a:ext cx="746935" cy="726377"/>
          </a:xfrm>
          <a:prstGeom prst="rect">
            <a:avLst/>
          </a:prstGeom>
        </p:spPr>
      </p:pic>
      <p:sp>
        <p:nvSpPr>
          <p:cNvPr id="21" name="文本框 20"/>
          <p:cNvSpPr txBox="1">
            <a:spLocks noChangeArrowheads="1"/>
          </p:cNvSpPr>
          <p:nvPr/>
        </p:nvSpPr>
        <p:spPr bwMode="auto">
          <a:xfrm>
            <a:off x="5720855" y="2914549"/>
            <a:ext cx="2621903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858÷  22  =39</a:t>
            </a:r>
            <a:endParaRPr lang="zh-CN" altLang="en-US" sz="2800" b="1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1610" y="2831311"/>
            <a:ext cx="746935" cy="7263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文本框 13"/>
          <p:cNvSpPr txBox="1">
            <a:spLocks noChangeArrowheads="1"/>
          </p:cNvSpPr>
          <p:nvPr/>
        </p:nvSpPr>
        <p:spPr bwMode="auto">
          <a:xfrm rot="1161139">
            <a:off x="2801938" y="2292350"/>
            <a:ext cx="633412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700">
                <a:solidFill>
                  <a:srgbClr val="C5E59B"/>
                </a:solidFill>
              </a:rPr>
              <a:t>状元成才路</a:t>
            </a:r>
          </a:p>
        </p:txBody>
      </p:sp>
      <p:sp>
        <p:nvSpPr>
          <p:cNvPr id="11267" name="文本框 14"/>
          <p:cNvSpPr txBox="1">
            <a:spLocks noChangeArrowheads="1"/>
          </p:cNvSpPr>
          <p:nvPr/>
        </p:nvSpPr>
        <p:spPr bwMode="auto">
          <a:xfrm rot="1161139">
            <a:off x="4457700" y="2292350"/>
            <a:ext cx="633413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700">
                <a:solidFill>
                  <a:srgbClr val="C5E59B"/>
                </a:solidFill>
              </a:rPr>
              <a:t>状元成才路</a:t>
            </a:r>
          </a:p>
        </p:txBody>
      </p:sp>
      <p:sp>
        <p:nvSpPr>
          <p:cNvPr id="11268" name="文本框 15"/>
          <p:cNvSpPr txBox="1">
            <a:spLocks noChangeArrowheads="1"/>
          </p:cNvSpPr>
          <p:nvPr/>
        </p:nvSpPr>
        <p:spPr bwMode="auto">
          <a:xfrm rot="1161139">
            <a:off x="6402388" y="2292350"/>
            <a:ext cx="633412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700">
                <a:solidFill>
                  <a:srgbClr val="C5E59B"/>
                </a:solidFill>
              </a:rPr>
              <a:t>状元成才路</a:t>
            </a:r>
          </a:p>
        </p:txBody>
      </p:sp>
      <p:sp>
        <p:nvSpPr>
          <p:cNvPr id="11269" name="文本框 21"/>
          <p:cNvSpPr txBox="1">
            <a:spLocks noChangeArrowheads="1"/>
          </p:cNvSpPr>
          <p:nvPr/>
        </p:nvSpPr>
        <p:spPr bwMode="auto">
          <a:xfrm rot="1161139">
            <a:off x="2082800" y="2271713"/>
            <a:ext cx="633413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700">
                <a:solidFill>
                  <a:srgbClr val="C5E59B"/>
                </a:solidFill>
              </a:rPr>
              <a:t>状元成才路</a:t>
            </a:r>
          </a:p>
        </p:txBody>
      </p:sp>
      <p:sp>
        <p:nvSpPr>
          <p:cNvPr id="11270" name="文本框 24"/>
          <p:cNvSpPr txBox="1">
            <a:spLocks noChangeArrowheads="1"/>
          </p:cNvSpPr>
          <p:nvPr/>
        </p:nvSpPr>
        <p:spPr bwMode="auto">
          <a:xfrm rot="1161139">
            <a:off x="3646488" y="2292350"/>
            <a:ext cx="633412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700">
                <a:solidFill>
                  <a:srgbClr val="C5E59B"/>
                </a:solidFill>
              </a:rPr>
              <a:t>状元成才路</a:t>
            </a:r>
          </a:p>
        </p:txBody>
      </p:sp>
      <p:sp>
        <p:nvSpPr>
          <p:cNvPr id="11271" name="文本框 27"/>
          <p:cNvSpPr txBox="1">
            <a:spLocks noChangeArrowheads="1"/>
          </p:cNvSpPr>
          <p:nvPr/>
        </p:nvSpPr>
        <p:spPr bwMode="auto">
          <a:xfrm rot="1161139">
            <a:off x="5648325" y="2373313"/>
            <a:ext cx="633413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700">
                <a:solidFill>
                  <a:srgbClr val="C5E59B"/>
                </a:solidFill>
              </a:rPr>
              <a:t>状元成才路</a:t>
            </a:r>
          </a:p>
        </p:txBody>
      </p:sp>
      <p:sp>
        <p:nvSpPr>
          <p:cNvPr id="11272" name="文本框 36"/>
          <p:cNvSpPr txBox="1">
            <a:spLocks noChangeArrowheads="1"/>
          </p:cNvSpPr>
          <p:nvPr/>
        </p:nvSpPr>
        <p:spPr bwMode="auto">
          <a:xfrm rot="1161139">
            <a:off x="1592263" y="1849438"/>
            <a:ext cx="633412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700">
                <a:solidFill>
                  <a:srgbClr val="C5E59B"/>
                </a:solidFill>
              </a:rPr>
              <a:t>状元成才路</a:t>
            </a:r>
          </a:p>
        </p:txBody>
      </p:sp>
      <p:sp>
        <p:nvSpPr>
          <p:cNvPr id="11273" name="文本框 37"/>
          <p:cNvSpPr txBox="1">
            <a:spLocks noChangeArrowheads="1"/>
          </p:cNvSpPr>
          <p:nvPr/>
        </p:nvSpPr>
        <p:spPr bwMode="auto">
          <a:xfrm rot="1161139">
            <a:off x="3319463" y="1868488"/>
            <a:ext cx="633412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700">
                <a:solidFill>
                  <a:srgbClr val="C5E59B"/>
                </a:solidFill>
              </a:rPr>
              <a:t>状元成才路</a:t>
            </a:r>
          </a:p>
        </p:txBody>
      </p:sp>
      <p:sp>
        <p:nvSpPr>
          <p:cNvPr id="11274" name="文本框 38"/>
          <p:cNvSpPr txBox="1">
            <a:spLocks noChangeArrowheads="1"/>
          </p:cNvSpPr>
          <p:nvPr/>
        </p:nvSpPr>
        <p:spPr bwMode="auto">
          <a:xfrm rot="1161139">
            <a:off x="4976813" y="1868488"/>
            <a:ext cx="633412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700">
                <a:solidFill>
                  <a:srgbClr val="C5E59B"/>
                </a:solidFill>
              </a:rPr>
              <a:t>状元成才路</a:t>
            </a:r>
          </a:p>
        </p:txBody>
      </p:sp>
      <p:sp>
        <p:nvSpPr>
          <p:cNvPr id="11275" name="文本框 39"/>
          <p:cNvSpPr txBox="1">
            <a:spLocks noChangeArrowheads="1"/>
          </p:cNvSpPr>
          <p:nvPr/>
        </p:nvSpPr>
        <p:spPr bwMode="auto">
          <a:xfrm rot="1161139">
            <a:off x="6919913" y="1868488"/>
            <a:ext cx="633412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700">
                <a:solidFill>
                  <a:srgbClr val="C5E59B"/>
                </a:solidFill>
              </a:rPr>
              <a:t>状元成才路</a:t>
            </a:r>
          </a:p>
        </p:txBody>
      </p:sp>
      <p:sp>
        <p:nvSpPr>
          <p:cNvPr id="11276" name="文本框 41"/>
          <p:cNvSpPr txBox="1">
            <a:spLocks noChangeArrowheads="1"/>
          </p:cNvSpPr>
          <p:nvPr/>
        </p:nvSpPr>
        <p:spPr bwMode="auto">
          <a:xfrm rot="1161139">
            <a:off x="2743200" y="3254375"/>
            <a:ext cx="633413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700">
                <a:solidFill>
                  <a:srgbClr val="C5E59B"/>
                </a:solidFill>
              </a:rPr>
              <a:t>状元成才路</a:t>
            </a:r>
          </a:p>
        </p:txBody>
      </p:sp>
      <p:sp>
        <p:nvSpPr>
          <p:cNvPr id="11277" name="文本框 42"/>
          <p:cNvSpPr txBox="1">
            <a:spLocks noChangeArrowheads="1"/>
          </p:cNvSpPr>
          <p:nvPr/>
        </p:nvSpPr>
        <p:spPr bwMode="auto">
          <a:xfrm rot="1161139">
            <a:off x="4400550" y="3254375"/>
            <a:ext cx="633413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700">
                <a:solidFill>
                  <a:srgbClr val="C5E59B"/>
                </a:solidFill>
              </a:rPr>
              <a:t>状元成才路</a:t>
            </a:r>
          </a:p>
        </p:txBody>
      </p:sp>
      <p:sp>
        <p:nvSpPr>
          <p:cNvPr id="11278" name="文本框 43"/>
          <p:cNvSpPr txBox="1">
            <a:spLocks noChangeArrowheads="1"/>
          </p:cNvSpPr>
          <p:nvPr/>
        </p:nvSpPr>
        <p:spPr bwMode="auto">
          <a:xfrm rot="1161139">
            <a:off x="6343650" y="3254375"/>
            <a:ext cx="633413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700">
                <a:solidFill>
                  <a:srgbClr val="C5E59B"/>
                </a:solidFill>
              </a:rPr>
              <a:t>状元成才路</a:t>
            </a:r>
          </a:p>
        </p:txBody>
      </p:sp>
      <p:sp>
        <p:nvSpPr>
          <p:cNvPr id="11279" name="文本框 45"/>
          <p:cNvSpPr txBox="1">
            <a:spLocks noChangeArrowheads="1"/>
          </p:cNvSpPr>
          <p:nvPr/>
        </p:nvSpPr>
        <p:spPr bwMode="auto">
          <a:xfrm rot="1161139">
            <a:off x="2600325" y="1849438"/>
            <a:ext cx="633413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700">
                <a:solidFill>
                  <a:srgbClr val="C5E59B"/>
                </a:solidFill>
              </a:rPr>
              <a:t>状元成才路</a:t>
            </a:r>
          </a:p>
        </p:txBody>
      </p:sp>
      <p:sp>
        <p:nvSpPr>
          <p:cNvPr id="11280" name="文本框 46"/>
          <p:cNvSpPr txBox="1">
            <a:spLocks noChangeArrowheads="1"/>
          </p:cNvSpPr>
          <p:nvPr/>
        </p:nvSpPr>
        <p:spPr bwMode="auto">
          <a:xfrm rot="1161139">
            <a:off x="2024063" y="3233738"/>
            <a:ext cx="633412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700">
                <a:solidFill>
                  <a:srgbClr val="C5E59B"/>
                </a:solidFill>
              </a:rPr>
              <a:t>状元成才路</a:t>
            </a:r>
          </a:p>
        </p:txBody>
      </p:sp>
      <p:sp>
        <p:nvSpPr>
          <p:cNvPr id="11281" name="文本框 48"/>
          <p:cNvSpPr txBox="1">
            <a:spLocks noChangeArrowheads="1"/>
          </p:cNvSpPr>
          <p:nvPr/>
        </p:nvSpPr>
        <p:spPr bwMode="auto">
          <a:xfrm rot="1161139">
            <a:off x="4164013" y="1868488"/>
            <a:ext cx="633412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700">
                <a:solidFill>
                  <a:srgbClr val="C5E59B"/>
                </a:solidFill>
              </a:rPr>
              <a:t>状元成才路</a:t>
            </a:r>
          </a:p>
        </p:txBody>
      </p:sp>
      <p:sp>
        <p:nvSpPr>
          <p:cNvPr id="11282" name="文本框 49"/>
          <p:cNvSpPr txBox="1">
            <a:spLocks noChangeArrowheads="1"/>
          </p:cNvSpPr>
          <p:nvPr/>
        </p:nvSpPr>
        <p:spPr bwMode="auto">
          <a:xfrm rot="1161139">
            <a:off x="3587750" y="3254375"/>
            <a:ext cx="633413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700">
                <a:solidFill>
                  <a:srgbClr val="C5E59B"/>
                </a:solidFill>
              </a:rPr>
              <a:t>状元成才路</a:t>
            </a:r>
          </a:p>
        </p:txBody>
      </p:sp>
      <p:sp>
        <p:nvSpPr>
          <p:cNvPr id="11283" name="文本框 51"/>
          <p:cNvSpPr txBox="1">
            <a:spLocks noChangeArrowheads="1"/>
          </p:cNvSpPr>
          <p:nvPr/>
        </p:nvSpPr>
        <p:spPr bwMode="auto">
          <a:xfrm rot="1161139">
            <a:off x="6165850" y="1949450"/>
            <a:ext cx="633413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700">
                <a:solidFill>
                  <a:srgbClr val="C5E59B"/>
                </a:solidFill>
              </a:rPr>
              <a:t>状元成才路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920750" y="885825"/>
            <a:ext cx="1006475" cy="6842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4.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1579563" y="1138238"/>
          <a:ext cx="6389688" cy="23082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74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974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974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974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7705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 dirty="0">
                          <a:solidFill>
                            <a:schemeClr val="tx1"/>
                          </a:solidFill>
                          <a:latin typeface="+mj-lt"/>
                          <a:ea typeface="+mj-ea"/>
                        </a:rPr>
                        <a:t>被除数</a:t>
                      </a:r>
                    </a:p>
                  </a:txBody>
                  <a:tcPr marL="91449" marR="91449" marT="45705" marB="45705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 dirty="0">
                          <a:solidFill>
                            <a:schemeClr val="tx1"/>
                          </a:solidFill>
                          <a:latin typeface="+mj-lt"/>
                          <a:ea typeface="+mj-ea"/>
                        </a:rPr>
                        <a:t>除数</a:t>
                      </a:r>
                    </a:p>
                  </a:txBody>
                  <a:tcPr marL="91449" marR="91449" marT="45705" marB="45705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 dirty="0">
                          <a:solidFill>
                            <a:schemeClr val="tx1"/>
                          </a:solidFill>
                          <a:latin typeface="+mj-lt"/>
                          <a:ea typeface="+mj-ea"/>
                        </a:rPr>
                        <a:t>商</a:t>
                      </a:r>
                    </a:p>
                  </a:txBody>
                  <a:tcPr marL="91449" marR="91449" marT="45705" marB="45705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 dirty="0">
                          <a:solidFill>
                            <a:schemeClr val="tx1"/>
                          </a:solidFill>
                          <a:latin typeface="+mj-lt"/>
                          <a:ea typeface="+mj-ea"/>
                        </a:rPr>
                        <a:t>余数</a:t>
                      </a:r>
                    </a:p>
                  </a:txBody>
                  <a:tcPr marL="91449" marR="91449" marT="45705" marB="45705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705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600" b="1" dirty="0">
                          <a:latin typeface="+mj-lt"/>
                          <a:ea typeface="+mj-ea"/>
                        </a:rPr>
                        <a:t>225</a:t>
                      </a:r>
                      <a:endParaRPr lang="zh-CN" altLang="en-US" sz="2600" b="1" dirty="0">
                        <a:latin typeface="+mj-lt"/>
                        <a:ea typeface="+mj-ea"/>
                      </a:endParaRPr>
                    </a:p>
                  </a:txBody>
                  <a:tcPr marL="91449" marR="91449" marT="45705" marB="45705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600" b="1" dirty="0">
                          <a:latin typeface="+mj-lt"/>
                          <a:ea typeface="+mj-ea"/>
                        </a:rPr>
                        <a:t>21</a:t>
                      </a:r>
                      <a:endParaRPr lang="zh-CN" altLang="en-US" sz="2600" b="1" dirty="0">
                        <a:latin typeface="+mj-lt"/>
                        <a:ea typeface="+mj-ea"/>
                      </a:endParaRPr>
                    </a:p>
                  </a:txBody>
                  <a:tcPr marL="91449" marR="91449" marT="45705" marB="45705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600" b="1" dirty="0">
                        <a:latin typeface="+mj-lt"/>
                        <a:ea typeface="+mj-ea"/>
                      </a:endParaRPr>
                    </a:p>
                  </a:txBody>
                  <a:tcPr marL="91449" marR="91449" marT="45705" marB="45705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600" b="1">
                        <a:latin typeface="+mj-lt"/>
                        <a:ea typeface="+mj-ea"/>
                      </a:endParaRPr>
                    </a:p>
                  </a:txBody>
                  <a:tcPr marL="91449" marR="91449" marT="45705" marB="45705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7056">
                <a:tc>
                  <a:txBody>
                    <a:bodyPr/>
                    <a:lstStyle/>
                    <a:p>
                      <a:pPr algn="ctr"/>
                      <a:endParaRPr lang="zh-CN" altLang="en-US" sz="2600" b="1">
                        <a:latin typeface="+mj-lt"/>
                        <a:ea typeface="+mj-ea"/>
                      </a:endParaRPr>
                    </a:p>
                  </a:txBody>
                  <a:tcPr marL="91449" marR="91449" marT="45705" marB="45705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600" b="1" dirty="0">
                          <a:latin typeface="+mj-lt"/>
                          <a:ea typeface="+mj-ea"/>
                        </a:rPr>
                        <a:t>18</a:t>
                      </a:r>
                      <a:endParaRPr lang="zh-CN" altLang="en-US" sz="2600" b="1" dirty="0">
                        <a:latin typeface="+mj-lt"/>
                        <a:ea typeface="+mj-ea"/>
                      </a:endParaRPr>
                    </a:p>
                  </a:txBody>
                  <a:tcPr marL="91449" marR="91449" marT="45705" marB="45705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600" b="1" dirty="0">
                          <a:latin typeface="+mj-lt"/>
                          <a:ea typeface="+mj-ea"/>
                        </a:rPr>
                        <a:t>23</a:t>
                      </a:r>
                      <a:endParaRPr lang="zh-CN" altLang="en-US" sz="2600" b="1" dirty="0">
                        <a:latin typeface="+mj-lt"/>
                        <a:ea typeface="+mj-ea"/>
                      </a:endParaRPr>
                    </a:p>
                  </a:txBody>
                  <a:tcPr marL="91449" marR="91449" marT="45705" marB="45705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600" b="1" dirty="0">
                          <a:latin typeface="+mj-lt"/>
                          <a:ea typeface="+mj-ea"/>
                        </a:rPr>
                        <a:t>6</a:t>
                      </a:r>
                      <a:endParaRPr lang="zh-CN" altLang="en-US" sz="2600" b="1" dirty="0">
                        <a:latin typeface="+mj-lt"/>
                        <a:ea typeface="+mj-ea"/>
                      </a:endParaRPr>
                    </a:p>
                  </a:txBody>
                  <a:tcPr marL="91449" marR="91449" marT="45705" marB="45705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705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600" b="1" dirty="0">
                          <a:latin typeface="+mj-lt"/>
                          <a:ea typeface="+mj-ea"/>
                        </a:rPr>
                        <a:t>478</a:t>
                      </a:r>
                      <a:endParaRPr lang="zh-CN" altLang="en-US" sz="2600" b="1" dirty="0">
                        <a:latin typeface="+mj-lt"/>
                        <a:ea typeface="+mj-ea"/>
                      </a:endParaRPr>
                    </a:p>
                  </a:txBody>
                  <a:tcPr marL="91449" marR="91449" marT="45705" marB="45705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600" b="1" dirty="0">
                        <a:latin typeface="+mj-lt"/>
                        <a:ea typeface="+mj-ea"/>
                      </a:endParaRPr>
                    </a:p>
                  </a:txBody>
                  <a:tcPr marL="91449" marR="91449" marT="45705" marB="45705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600" b="1" dirty="0">
                          <a:latin typeface="+mj-lt"/>
                          <a:ea typeface="+mj-ea"/>
                        </a:rPr>
                        <a:t>13</a:t>
                      </a:r>
                      <a:endParaRPr lang="zh-CN" altLang="en-US" sz="2600" b="1" dirty="0">
                        <a:latin typeface="+mj-lt"/>
                        <a:ea typeface="+mj-ea"/>
                      </a:endParaRPr>
                    </a:p>
                  </a:txBody>
                  <a:tcPr marL="91449" marR="91449" marT="45705" marB="45705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600" b="1" dirty="0">
                          <a:latin typeface="+mj-lt"/>
                          <a:ea typeface="+mj-ea"/>
                        </a:rPr>
                        <a:t>10</a:t>
                      </a:r>
                      <a:endParaRPr lang="zh-CN" altLang="en-US" sz="2600" b="1" dirty="0">
                        <a:latin typeface="+mj-lt"/>
                        <a:ea typeface="+mj-ea"/>
                      </a:endParaRPr>
                    </a:p>
                  </a:txBody>
                  <a:tcPr marL="91449" marR="91449" marT="45705" marB="45705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5268913" y="1660525"/>
            <a:ext cx="668337" cy="6826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10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829425" y="1660525"/>
            <a:ext cx="1246188" cy="6318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15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982788" y="2230438"/>
            <a:ext cx="963612" cy="6826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420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678238" y="2814638"/>
            <a:ext cx="963612" cy="6318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36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框 23"/>
          <p:cNvSpPr txBox="1"/>
          <p:nvPr/>
        </p:nvSpPr>
        <p:spPr>
          <a:xfrm>
            <a:off x="6361481" y="3278188"/>
            <a:ext cx="1397000" cy="6842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2 1 6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6361481" y="3716338"/>
            <a:ext cx="1112837" cy="6318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2 1 6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960688" y="2209800"/>
            <a:ext cx="1379537" cy="6318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4 8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3400" y="373063"/>
            <a:ext cx="7624763" cy="18653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5.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计算下面各题，并利用乘、除法各部分间的关系进行验算。</a:t>
            </a:r>
            <a:endParaRPr lang="en-US" altLang="zh-CN" sz="3200" b="1" dirty="0"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>
                <a:latin typeface="+mj-lt"/>
                <a:ea typeface="黑体" panose="02010609060101010101" pitchFamily="49" charset="-122"/>
              </a:rPr>
              <a:t>                    48×27</a:t>
            </a:r>
            <a:endParaRPr lang="en-US" altLang="zh-CN" sz="32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201863" y="2633663"/>
            <a:ext cx="1765300" cy="6826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×   2 7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1990725" y="3228975"/>
            <a:ext cx="202565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3206750" y="3109913"/>
            <a:ext cx="274638" cy="6318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6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884488" y="3116263"/>
            <a:ext cx="273050" cy="6318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3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511425" y="3116263"/>
            <a:ext cx="274638" cy="6318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3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859088" y="3516313"/>
            <a:ext cx="274637" cy="6318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6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486025" y="3516313"/>
            <a:ext cx="274638" cy="6318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9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1990725" y="4108450"/>
            <a:ext cx="202565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3141663" y="4019550"/>
            <a:ext cx="274637" cy="6318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6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830513" y="4033838"/>
            <a:ext cx="274637" cy="6318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9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166938" y="4022725"/>
            <a:ext cx="758825" cy="6318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1 2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196256" y="2376488"/>
            <a:ext cx="884237" cy="6842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2 7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675518" y="1961004"/>
            <a:ext cx="419100" cy="6826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4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693268" y="2792413"/>
            <a:ext cx="273050" cy="6318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8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028106" y="2806700"/>
            <a:ext cx="760412" cy="6318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1 0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5504231" y="3352800"/>
            <a:ext cx="202565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7029777" y="1954000"/>
            <a:ext cx="417512" cy="6318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8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5504231" y="4335463"/>
            <a:ext cx="202565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6972668" y="4275138"/>
            <a:ext cx="273050" cy="6318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0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3836988" y="1522413"/>
            <a:ext cx="1617662" cy="6318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=1296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4039256" y="2360965"/>
            <a:ext cx="1393825" cy="6267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3200" b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验算：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1348" y="2408026"/>
            <a:ext cx="1621677" cy="65842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本框 15"/>
              <p:cNvSpPr txBox="1"/>
              <p:nvPr/>
            </p:nvSpPr>
            <p:spPr>
              <a:xfrm>
                <a:off x="5694616" y="1206754"/>
                <a:ext cx="3449320" cy="70294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rtlCol="0" anchor="t">
                <a:spAutoFit/>
              </a:bodyPr>
              <a:lstStyle/>
              <a:p>
                <a:pPr algn="l" eaLnBrk="1" hangingPunct="1">
                  <a:lnSpc>
                    <a:spcPct val="12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3B6E1F8C-6BED-46B7-87F1-DE345E84A7E9}" type="mathplaceholder">
                        <a:rPr lang="zh-CN" altLang="en-US" sz="3200" b="1" i="1" dirty="0" smtClean="0">
                          <a:latin typeface="Cambria Math" panose="02040503050406030204" charset="0"/>
                          <a:ea typeface="黑体" panose="02010609060101010101" pitchFamily="49" charset="-122"/>
                        </a:rPr>
                        <a:t>在此处键入公式。</a:t>
                      </a:fld>
                    </m:oMath>
                  </m:oMathPara>
                </a14:m>
                <a:endParaRPr lang="zh-CN" altLang="en-US" sz="3200" b="1" dirty="0">
                  <a:latin typeface="+mj-lt"/>
                  <a:ea typeface="黑体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6" name="文本框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4616" y="1206754"/>
                <a:ext cx="3449320" cy="702945"/>
              </a:xfrm>
              <a:prstGeom prst="rect">
                <a:avLst/>
              </a:prstGeom>
              <a:blipFill rotWithShape="1">
                <a:blip r:embed="rId4"/>
                <a:stretch>
                  <a:fillRect l="-17" t="-36" r="-609" b="36"/>
                </a:stretch>
              </a:blipFill>
              <a:ln w="9525"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9" name="图片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5812790" y="2468245"/>
            <a:ext cx="159385" cy="4876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6" grpId="0"/>
      <p:bldP spid="3" grpId="0"/>
      <p:bldP spid="4" grpId="0"/>
      <p:bldP spid="7" grpId="0"/>
      <p:bldP spid="8" grpId="0"/>
      <p:bldP spid="9" grpId="0"/>
      <p:bldP spid="10" grpId="0"/>
      <p:bldP spid="11" grpId="0"/>
      <p:bldP spid="13" grpId="0"/>
      <p:bldP spid="14" grpId="0"/>
      <p:bldP spid="15" grpId="0"/>
      <p:bldP spid="17" grpId="0"/>
      <p:bldP spid="18" grpId="0"/>
      <p:bldP spid="20" grpId="0"/>
      <p:bldP spid="22" grpId="0"/>
      <p:bldP spid="25" grpId="0"/>
      <p:bldP spid="28" grpId="0"/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矩形 2"/>
          <p:cNvSpPr>
            <a:spLocks noChangeArrowheads="1"/>
          </p:cNvSpPr>
          <p:nvPr/>
        </p:nvSpPr>
        <p:spPr bwMode="auto">
          <a:xfrm>
            <a:off x="619125" y="893763"/>
            <a:ext cx="81803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102×85             754÷29           876÷73</a:t>
            </a:r>
            <a:endParaRPr lang="zh-CN" altLang="en-US"/>
          </a:p>
        </p:txBody>
      </p:sp>
      <p:sp>
        <p:nvSpPr>
          <p:cNvPr id="53" name="文本框 52"/>
          <p:cNvSpPr txBox="1"/>
          <p:nvPr/>
        </p:nvSpPr>
        <p:spPr>
          <a:xfrm>
            <a:off x="4873646" y="858838"/>
            <a:ext cx="1160462" cy="6318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=26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2110131" y="870006"/>
            <a:ext cx="1272509" cy="63171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=8670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4" name="对话气泡: 圆角矩形 3"/>
          <p:cNvSpPr/>
          <p:nvPr/>
        </p:nvSpPr>
        <p:spPr>
          <a:xfrm>
            <a:off x="5313363" y="2178050"/>
            <a:ext cx="2792412" cy="977900"/>
          </a:xfrm>
          <a:prstGeom prst="wedgeRoundRectCallout">
            <a:avLst>
              <a:gd name="adj1" fmla="val -44583"/>
              <a:gd name="adj2" fmla="val -79946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schemeClr val="tx1"/>
                </a:solidFill>
                <a:latin typeface="+mj-ea"/>
                <a:ea typeface="+mj-ea"/>
              </a:rPr>
              <a:t>自己试一试</a:t>
            </a:r>
          </a:p>
        </p:txBody>
      </p:sp>
      <p:sp>
        <p:nvSpPr>
          <p:cNvPr id="54" name="文本框 53"/>
          <p:cNvSpPr txBox="1"/>
          <p:nvPr/>
        </p:nvSpPr>
        <p:spPr>
          <a:xfrm>
            <a:off x="7409628" y="840232"/>
            <a:ext cx="979832" cy="63171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=12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2" grpId="0"/>
      <p:bldP spid="4" grpId="0" animBg="1"/>
      <p:bldP spid="5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0"/>
          <p:cNvSpPr>
            <a:spLocks noChangeArrowheads="1"/>
          </p:cNvSpPr>
          <p:nvPr/>
        </p:nvSpPr>
        <p:spPr bwMode="auto">
          <a:xfrm>
            <a:off x="446212" y="1222498"/>
            <a:ext cx="8251576" cy="1303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6.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把一堆桃分给</a:t>
            </a:r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只小猴，每只小猴可分</a:t>
            </a:r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个，还剩</a:t>
            </a:r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个桃。这堆桃一共有多少个？</a:t>
            </a:r>
          </a:p>
        </p:txBody>
      </p:sp>
      <p:sp>
        <p:nvSpPr>
          <p:cNvPr id="4" name="TextBox 4"/>
          <p:cNvSpPr txBox="1">
            <a:spLocks noChangeArrowheads="1"/>
          </p:cNvSpPr>
          <p:nvPr/>
        </p:nvSpPr>
        <p:spPr bwMode="auto">
          <a:xfrm>
            <a:off x="1619672" y="2769019"/>
            <a:ext cx="36750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6×12+3=75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（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）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619672" y="3328789"/>
            <a:ext cx="5040560" cy="59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答：这堆桃一共有</a:t>
            </a:r>
            <a:r>
              <a:rPr kumimoji="0" lang="en-US" altLang="zh-CN" sz="28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75</a:t>
            </a:r>
            <a:r>
              <a:rPr kumimoji="0" lang="zh-CN" altLang="en-US" sz="28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1611313" y="1616075"/>
            <a:ext cx="952500" cy="6826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24</a:t>
            </a: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5627688" y="1598613"/>
            <a:ext cx="952500" cy="6826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0</a:t>
            </a: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5816600" y="2357438"/>
            <a:ext cx="952500" cy="6826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0</a:t>
            </a: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3656013" y="1616075"/>
            <a:ext cx="952500" cy="6826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0</a:t>
            </a: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3749675" y="2338388"/>
            <a:ext cx="952500" cy="6826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504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520700" y="766763"/>
            <a:ext cx="7948613" cy="2216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7.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直接写出得数。</a:t>
            </a:r>
            <a:endParaRPr lang="en-US" altLang="zh-CN" sz="3200" b="1" dirty="0"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24+0=        13-13=         0×8=          0÷9=</a:t>
            </a: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70-0=         0+504=        0÷36=        392×0=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7642225" y="1622425"/>
            <a:ext cx="952500" cy="6826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0</a:t>
            </a: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1484313" y="2335213"/>
            <a:ext cx="952500" cy="6826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70</a:t>
            </a: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8107363" y="2335213"/>
            <a:ext cx="952500" cy="6826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9" grpId="0"/>
      <p:bldP spid="4" grpId="0"/>
      <p:bldP spid="8" grpId="0"/>
      <p:bldP spid="6" grpId="0"/>
      <p:bldP spid="7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88975" y="850900"/>
            <a:ext cx="8116888" cy="121764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8.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一艘宇宙飞船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5</a:t>
            </a:r>
            <a:r>
              <a:rPr lang="zh-CN" altLang="en-US" sz="3200" b="1">
                <a:latin typeface="+mj-lt"/>
                <a:ea typeface="黑体" panose="02010609060101010101" pitchFamily="49" charset="-122"/>
              </a:rPr>
              <a:t>秒航行</a:t>
            </a:r>
            <a:r>
              <a:rPr lang="en-US" altLang="zh-CN" sz="3200" b="1">
                <a:latin typeface="+mj-lt"/>
                <a:ea typeface="黑体" panose="02010609060101010101" pitchFamily="49" charset="-122"/>
              </a:rPr>
              <a:t>55km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。根据这一数据填写下表。</a:t>
            </a:r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1419225" y="2270125"/>
          <a:ext cx="6615114" cy="11271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46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14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230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230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2302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6356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+mj-lt"/>
                          <a:ea typeface="+mj-ea"/>
                        </a:rPr>
                        <a:t>时间</a:t>
                      </a:r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+mj-lt"/>
                          <a:ea typeface="+mj-ea"/>
                        </a:rPr>
                        <a:t>/</a:t>
                      </a:r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+mj-lt"/>
                          <a:ea typeface="+mj-ea"/>
                        </a:rPr>
                        <a:t>秒</a:t>
                      </a:r>
                    </a:p>
                  </a:txBody>
                  <a:tcPr marL="91453" marR="91453" marT="45691" marB="456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+mj-lt"/>
                          <a:ea typeface="+mj-ea"/>
                        </a:rPr>
                        <a:t>3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+mj-lt"/>
                        <a:ea typeface="+mj-ea"/>
                      </a:endParaRPr>
                    </a:p>
                  </a:txBody>
                  <a:tcPr marL="91453" marR="91453" marT="45691" marB="456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>
                        <a:solidFill>
                          <a:schemeClr val="tx1"/>
                        </a:solidFill>
                        <a:latin typeface="+mj-lt"/>
                        <a:ea typeface="+mj-ea"/>
                      </a:endParaRPr>
                    </a:p>
                  </a:txBody>
                  <a:tcPr marL="91453" marR="91453" marT="45691" marB="456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+mj-lt"/>
                          <a:ea typeface="+mj-ea"/>
                        </a:rPr>
                        <a:t>13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+mj-lt"/>
                        <a:ea typeface="+mj-ea"/>
                      </a:endParaRPr>
                    </a:p>
                  </a:txBody>
                  <a:tcPr marL="91453" marR="91453" marT="45691" marB="456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 dirty="0">
                        <a:solidFill>
                          <a:schemeClr val="tx1"/>
                        </a:solidFill>
                        <a:latin typeface="+mj-lt"/>
                        <a:ea typeface="+mj-ea"/>
                      </a:endParaRPr>
                    </a:p>
                  </a:txBody>
                  <a:tcPr marL="91453" marR="91453" marT="45691" marB="456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356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+mj-lt"/>
                          <a:ea typeface="+mj-ea"/>
                        </a:rPr>
                        <a:t>路程</a:t>
                      </a:r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+mj-lt"/>
                          <a:ea typeface="+mj-ea"/>
                        </a:rPr>
                        <a:t>/km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+mj-lt"/>
                        <a:ea typeface="+mj-ea"/>
                      </a:endParaRPr>
                    </a:p>
                  </a:txBody>
                  <a:tcPr marL="91453" marR="91453" marT="45691" marB="456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>
                        <a:solidFill>
                          <a:schemeClr val="tx1"/>
                        </a:solidFill>
                        <a:latin typeface="+mj-lt"/>
                        <a:ea typeface="+mj-ea"/>
                      </a:endParaRPr>
                    </a:p>
                  </a:txBody>
                  <a:tcPr marL="91453" marR="91453" marT="45691" marB="456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solidFill>
                            <a:schemeClr val="tx1"/>
                          </a:solidFill>
                          <a:latin typeface="+mj-lt"/>
                          <a:ea typeface="+mj-ea"/>
                        </a:rPr>
                        <a:t>77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+mj-lt"/>
                        <a:ea typeface="+mj-ea"/>
                      </a:endParaRPr>
                    </a:p>
                  </a:txBody>
                  <a:tcPr marL="91453" marR="91453" marT="45691" marB="456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>
                        <a:solidFill>
                          <a:schemeClr val="tx1"/>
                        </a:solidFill>
                        <a:latin typeface="+mj-lt"/>
                        <a:ea typeface="+mj-ea"/>
                      </a:endParaRPr>
                    </a:p>
                  </a:txBody>
                  <a:tcPr marL="91453" marR="91453" marT="45691" marB="456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solidFill>
                            <a:schemeClr val="tx1"/>
                          </a:solidFill>
                          <a:latin typeface="+mj-lt"/>
                          <a:ea typeface="+mj-ea"/>
                        </a:rPr>
                        <a:t>176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+mj-lt"/>
                        <a:ea typeface="+mj-ea"/>
                      </a:endParaRPr>
                    </a:p>
                  </a:txBody>
                  <a:tcPr marL="91453" marR="91453" marT="45691" marB="456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3169442" y="2832993"/>
            <a:ext cx="952500" cy="56425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en-US" altLang="zh-CN" sz="2800" b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33</a:t>
            </a:r>
            <a:endParaRPr lang="en-US" altLang="zh-CN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4545810" y="2270125"/>
            <a:ext cx="952500" cy="6080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en-US" altLang="zh-CN" sz="2800" b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7</a:t>
            </a: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5705470" y="2822025"/>
            <a:ext cx="952500" cy="56425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en-US" altLang="zh-CN" sz="2800" b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143</a:t>
            </a: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7081838" y="2249488"/>
            <a:ext cx="952500" cy="6080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1"/>
          <p:cNvSpPr>
            <a:spLocks noChangeArrowheads="1"/>
          </p:cNvSpPr>
          <p:nvPr/>
        </p:nvSpPr>
        <p:spPr bwMode="auto">
          <a:xfrm>
            <a:off x="4600575" y="2592388"/>
            <a:ext cx="3887788" cy="59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(2)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          （       ）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5196611" y="2673703"/>
            <a:ext cx="2151725" cy="523220"/>
            <a:chOff x="3428387" y="1816938"/>
            <a:chExt cx="2151725" cy="523220"/>
          </a:xfrm>
        </p:grpSpPr>
        <p:sp>
          <p:nvSpPr>
            <p:cNvPr id="5" name="等腰三角形 4"/>
            <p:cNvSpPr/>
            <p:nvPr/>
          </p:nvSpPr>
          <p:spPr>
            <a:xfrm>
              <a:off x="4173834" y="1923678"/>
              <a:ext cx="360040" cy="310379"/>
            </a:xfrm>
            <a:prstGeom prst="triangle">
              <a:avLst/>
            </a:prstGeom>
            <a:solidFill>
              <a:srgbClr val="CFF7BC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3798696" y="1816938"/>
              <a:ext cx="178141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-</a:t>
              </a:r>
              <a:r>
                <a:rPr kumimoji="0" lang="en-US" altLang="zh-CN" sz="28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  =</a:t>
              </a: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4894067" y="1898548"/>
              <a:ext cx="360000" cy="360000"/>
            </a:xfrm>
            <a:prstGeom prst="rect">
              <a:avLst/>
            </a:prstGeom>
            <a:solidFill>
              <a:srgbClr val="DEC9E4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3428387" y="1898548"/>
              <a:ext cx="360000" cy="360000"/>
            </a:xfrm>
            <a:prstGeom prst="ellipse">
              <a:avLst/>
            </a:prstGeom>
            <a:solidFill>
              <a:srgbClr val="A8EEE7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9" name="矩形 1"/>
          <p:cNvSpPr>
            <a:spLocks noChangeArrowheads="1"/>
          </p:cNvSpPr>
          <p:nvPr/>
        </p:nvSpPr>
        <p:spPr bwMode="auto">
          <a:xfrm>
            <a:off x="755649" y="2608263"/>
            <a:ext cx="4017963" cy="59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(1)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           （       ）</a:t>
            </a:r>
          </a:p>
        </p:txBody>
      </p:sp>
      <p:sp>
        <p:nvSpPr>
          <p:cNvPr id="10" name="矩形 1"/>
          <p:cNvSpPr>
            <a:spLocks noChangeArrowheads="1"/>
          </p:cNvSpPr>
          <p:nvPr/>
        </p:nvSpPr>
        <p:spPr bwMode="auto">
          <a:xfrm>
            <a:off x="755650" y="608013"/>
            <a:ext cx="7019925" cy="1712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9. 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已知                         ，                       ，下面哪些算式是正确的？正确的画“√”，错误的画“</a:t>
            </a:r>
            <a:r>
              <a:rPr lang="en-US" altLang="zh-CN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”。</a:t>
            </a:r>
          </a:p>
        </p:txBody>
      </p:sp>
      <p:pic>
        <p:nvPicPr>
          <p:cNvPr id="15" name="图片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7850" y="673100"/>
            <a:ext cx="2019300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1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6825" y="3573463"/>
            <a:ext cx="2035175" cy="442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图片 1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3508375"/>
            <a:ext cx="2003425" cy="54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矩形 1"/>
          <p:cNvSpPr>
            <a:spLocks noChangeArrowheads="1"/>
          </p:cNvSpPr>
          <p:nvPr/>
        </p:nvSpPr>
        <p:spPr bwMode="auto">
          <a:xfrm>
            <a:off x="755650" y="3498850"/>
            <a:ext cx="4017962" cy="59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(3)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           （       ）</a:t>
            </a:r>
          </a:p>
        </p:txBody>
      </p:sp>
      <p:sp>
        <p:nvSpPr>
          <p:cNvPr id="19" name="矩形 1"/>
          <p:cNvSpPr>
            <a:spLocks noChangeArrowheads="1"/>
          </p:cNvSpPr>
          <p:nvPr/>
        </p:nvSpPr>
        <p:spPr bwMode="auto">
          <a:xfrm>
            <a:off x="4600575" y="3482975"/>
            <a:ext cx="3887788" cy="59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(4)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          （       ）</a:t>
            </a:r>
          </a:p>
        </p:txBody>
      </p:sp>
      <p:sp>
        <p:nvSpPr>
          <p:cNvPr id="20" name="Text Box 12"/>
          <p:cNvSpPr txBox="1">
            <a:spLocks noChangeArrowheads="1"/>
          </p:cNvSpPr>
          <p:nvPr/>
        </p:nvSpPr>
        <p:spPr bwMode="auto">
          <a:xfrm>
            <a:off x="3626299" y="2678113"/>
            <a:ext cx="566737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×</a:t>
            </a:r>
          </a:p>
        </p:txBody>
      </p:sp>
      <p:sp>
        <p:nvSpPr>
          <p:cNvPr id="21" name="Text Box 12"/>
          <p:cNvSpPr txBox="1">
            <a:spLocks noChangeArrowheads="1"/>
          </p:cNvSpPr>
          <p:nvPr/>
        </p:nvSpPr>
        <p:spPr bwMode="auto">
          <a:xfrm>
            <a:off x="7439230" y="2678113"/>
            <a:ext cx="566738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√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" name="Text Box 12"/>
          <p:cNvSpPr txBox="1">
            <a:spLocks noChangeArrowheads="1"/>
          </p:cNvSpPr>
          <p:nvPr/>
        </p:nvSpPr>
        <p:spPr bwMode="auto">
          <a:xfrm>
            <a:off x="3660775" y="3573463"/>
            <a:ext cx="5683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√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" name="Text Box 12"/>
          <p:cNvSpPr txBox="1">
            <a:spLocks noChangeArrowheads="1"/>
          </p:cNvSpPr>
          <p:nvPr/>
        </p:nvSpPr>
        <p:spPr bwMode="auto">
          <a:xfrm>
            <a:off x="7372350" y="3559175"/>
            <a:ext cx="5683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×</a:t>
            </a:r>
          </a:p>
        </p:txBody>
      </p:sp>
      <p:grpSp>
        <p:nvGrpSpPr>
          <p:cNvPr id="24" name="组合 23"/>
          <p:cNvGrpSpPr/>
          <p:nvPr/>
        </p:nvGrpSpPr>
        <p:grpSpPr>
          <a:xfrm>
            <a:off x="2139174" y="680392"/>
            <a:ext cx="2088232" cy="523220"/>
            <a:chOff x="3491880" y="1816938"/>
            <a:chExt cx="2088232" cy="523220"/>
          </a:xfrm>
        </p:grpSpPr>
        <p:sp>
          <p:nvSpPr>
            <p:cNvPr id="25" name="等腰三角形 24"/>
            <p:cNvSpPr/>
            <p:nvPr/>
          </p:nvSpPr>
          <p:spPr>
            <a:xfrm>
              <a:off x="3491880" y="1923678"/>
              <a:ext cx="360040" cy="310379"/>
            </a:xfrm>
            <a:prstGeom prst="triangle">
              <a:avLst/>
            </a:prstGeom>
            <a:solidFill>
              <a:srgbClr val="CFF7BC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3798696" y="1816938"/>
              <a:ext cx="178141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+      =</a:t>
              </a: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4173854" y="1898548"/>
              <a:ext cx="360000" cy="360000"/>
            </a:xfrm>
            <a:prstGeom prst="rect">
              <a:avLst/>
            </a:prstGeom>
            <a:solidFill>
              <a:srgbClr val="DEC9E4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8" name="椭圆 27"/>
            <p:cNvSpPr/>
            <p:nvPr/>
          </p:nvSpPr>
          <p:spPr>
            <a:xfrm>
              <a:off x="4909012" y="1898548"/>
              <a:ext cx="360000" cy="360000"/>
            </a:xfrm>
            <a:prstGeom prst="ellipse">
              <a:avLst/>
            </a:prstGeom>
            <a:solidFill>
              <a:srgbClr val="A8EEE7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1388569" y="2678113"/>
            <a:ext cx="2114841" cy="523220"/>
            <a:chOff x="3465271" y="1816938"/>
            <a:chExt cx="2114841" cy="523220"/>
          </a:xfrm>
        </p:grpSpPr>
        <p:sp>
          <p:nvSpPr>
            <p:cNvPr id="30" name="文本框 29"/>
            <p:cNvSpPr txBox="1"/>
            <p:nvPr/>
          </p:nvSpPr>
          <p:spPr>
            <a:xfrm>
              <a:off x="3798696" y="1816938"/>
              <a:ext cx="178141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+      =</a:t>
              </a: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  <p:sp>
          <p:nvSpPr>
            <p:cNvPr id="31" name="等腰三角形 30"/>
            <p:cNvSpPr/>
            <p:nvPr/>
          </p:nvSpPr>
          <p:spPr>
            <a:xfrm>
              <a:off x="4887143" y="1923678"/>
              <a:ext cx="360040" cy="310379"/>
            </a:xfrm>
            <a:prstGeom prst="triangle">
              <a:avLst/>
            </a:prstGeom>
            <a:solidFill>
              <a:srgbClr val="CFF7BC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3465271" y="1898548"/>
              <a:ext cx="360000" cy="360000"/>
            </a:xfrm>
            <a:prstGeom prst="rect">
              <a:avLst/>
            </a:prstGeom>
            <a:solidFill>
              <a:srgbClr val="DEC9E4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" name="椭圆 32"/>
            <p:cNvSpPr/>
            <p:nvPr/>
          </p:nvSpPr>
          <p:spPr>
            <a:xfrm>
              <a:off x="4168629" y="1898548"/>
              <a:ext cx="360000" cy="360000"/>
            </a:xfrm>
            <a:prstGeom prst="ellipse">
              <a:avLst/>
            </a:prstGeom>
            <a:solidFill>
              <a:srgbClr val="A8EEE7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422275" y="422275"/>
            <a:ext cx="734377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10.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*把下面每组用图形表示的算式改写成一个综合算式。</a:t>
            </a:r>
          </a:p>
        </p:txBody>
      </p:sp>
      <p:sp>
        <p:nvSpPr>
          <p:cNvPr id="3" name="矩形 1"/>
          <p:cNvSpPr>
            <a:spLocks noChangeArrowheads="1"/>
          </p:cNvSpPr>
          <p:nvPr/>
        </p:nvSpPr>
        <p:spPr bwMode="auto">
          <a:xfrm>
            <a:off x="755649" y="1566384"/>
            <a:ext cx="4017963" cy="59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(1)</a:t>
            </a:r>
            <a:endParaRPr lang="zh-CN" altLang="en-US" sz="2800" b="1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403648" y="1635377"/>
            <a:ext cx="2112382" cy="523220"/>
            <a:chOff x="3467730" y="1816938"/>
            <a:chExt cx="2112382" cy="523220"/>
          </a:xfrm>
        </p:grpSpPr>
        <p:sp>
          <p:nvSpPr>
            <p:cNvPr id="5" name="文本框 4"/>
            <p:cNvSpPr txBox="1"/>
            <p:nvPr/>
          </p:nvSpPr>
          <p:spPr>
            <a:xfrm>
              <a:off x="3798696" y="1816938"/>
              <a:ext cx="178141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-</a:t>
              </a:r>
              <a:r>
                <a:rPr kumimoji="0" lang="en-US" altLang="zh-CN" sz="28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  =</a:t>
              </a: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  <p:sp>
          <p:nvSpPr>
            <p:cNvPr id="6" name="等腰三角形 5"/>
            <p:cNvSpPr/>
            <p:nvPr/>
          </p:nvSpPr>
          <p:spPr>
            <a:xfrm>
              <a:off x="3467730" y="1923678"/>
              <a:ext cx="360040" cy="310379"/>
            </a:xfrm>
            <a:prstGeom prst="triangl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4150016" y="1898548"/>
              <a:ext cx="360000" cy="360000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4934179" y="1898548"/>
              <a:ext cx="360000" cy="360000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1401818" y="2240207"/>
            <a:ext cx="2088232" cy="523220"/>
            <a:chOff x="3491880" y="1816938"/>
            <a:chExt cx="2088232" cy="523220"/>
          </a:xfrm>
        </p:grpSpPr>
        <p:sp>
          <p:nvSpPr>
            <p:cNvPr id="10" name="等腰三角形 9"/>
            <p:cNvSpPr/>
            <p:nvPr/>
          </p:nvSpPr>
          <p:spPr>
            <a:xfrm>
              <a:off x="3491880" y="1923678"/>
              <a:ext cx="360040" cy="310379"/>
            </a:xfrm>
            <a:prstGeom prst="triangle">
              <a:avLst/>
            </a:prstGeom>
            <a:solidFill>
              <a:srgbClr val="CFF7BC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3798696" y="1816938"/>
              <a:ext cx="178141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+      =</a:t>
              </a: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4173854" y="1898548"/>
              <a:ext cx="360000" cy="360000"/>
            </a:xfrm>
            <a:prstGeom prst="rect">
              <a:avLst/>
            </a:prstGeom>
            <a:solidFill>
              <a:srgbClr val="DEC9E4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4909012" y="1898548"/>
              <a:ext cx="360000" cy="360000"/>
            </a:xfrm>
            <a:prstGeom prst="ellipse">
              <a:avLst/>
            </a:prstGeom>
            <a:solidFill>
              <a:srgbClr val="A8EEE7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1401858" y="2870167"/>
            <a:ext cx="2114172" cy="523220"/>
            <a:chOff x="1401858" y="2870167"/>
            <a:chExt cx="2114172" cy="523220"/>
          </a:xfrm>
        </p:grpSpPr>
        <p:grpSp>
          <p:nvGrpSpPr>
            <p:cNvPr id="15" name="组合 14"/>
            <p:cNvGrpSpPr/>
            <p:nvPr/>
          </p:nvGrpSpPr>
          <p:grpSpPr>
            <a:xfrm>
              <a:off x="1401858" y="2870167"/>
              <a:ext cx="2114172" cy="523220"/>
              <a:chOff x="3465940" y="1816938"/>
              <a:chExt cx="2114172" cy="523220"/>
            </a:xfrm>
          </p:grpSpPr>
          <p:sp>
            <p:nvSpPr>
              <p:cNvPr id="18" name="文本框 17"/>
              <p:cNvSpPr txBox="1"/>
              <p:nvPr/>
            </p:nvSpPr>
            <p:spPr>
              <a:xfrm>
                <a:off x="3798696" y="1816938"/>
                <a:ext cx="1781416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800" b="1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×      =</a:t>
                </a: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9" name="椭圆 18"/>
              <p:cNvSpPr/>
              <p:nvPr/>
            </p:nvSpPr>
            <p:spPr>
              <a:xfrm>
                <a:off x="3465940" y="1898548"/>
                <a:ext cx="360000" cy="360000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16" name="椭圆 15"/>
            <p:cNvSpPr/>
            <p:nvPr/>
          </p:nvSpPr>
          <p:spPr>
            <a:xfrm>
              <a:off x="2239342" y="2951777"/>
              <a:ext cx="360000" cy="360000"/>
            </a:xfrm>
            <a:prstGeom prst="ellipse">
              <a:avLst/>
            </a:prstGeom>
            <a:solidFill>
              <a:srgbClr val="A8EEE7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" name="菱形 16"/>
            <p:cNvSpPr/>
            <p:nvPr/>
          </p:nvSpPr>
          <p:spPr>
            <a:xfrm>
              <a:off x="2998950" y="2951777"/>
              <a:ext cx="360000" cy="360000"/>
            </a:xfrm>
            <a:prstGeom prst="diamond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</p:grpSp>
      <p:cxnSp>
        <p:nvCxnSpPr>
          <p:cNvPr id="20" name="直接连接符 19"/>
          <p:cNvCxnSpPr/>
          <p:nvPr/>
        </p:nvCxnSpPr>
        <p:spPr>
          <a:xfrm>
            <a:off x="755649" y="4083918"/>
            <a:ext cx="3528319" cy="0"/>
          </a:xfrm>
          <a:prstGeom prst="line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21" name="矩形 1"/>
          <p:cNvSpPr>
            <a:spLocks noChangeArrowheads="1"/>
          </p:cNvSpPr>
          <p:nvPr/>
        </p:nvSpPr>
        <p:spPr bwMode="auto">
          <a:xfrm>
            <a:off x="4732237" y="1566384"/>
            <a:ext cx="4017963" cy="59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(2)</a:t>
            </a:r>
            <a:endParaRPr lang="zh-CN" altLang="en-US" sz="2800" b="1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5436096" y="1635377"/>
            <a:ext cx="2112382" cy="523220"/>
            <a:chOff x="3467730" y="1816938"/>
            <a:chExt cx="2112382" cy="523220"/>
          </a:xfrm>
        </p:grpSpPr>
        <p:sp>
          <p:nvSpPr>
            <p:cNvPr id="23" name="文本框 22"/>
            <p:cNvSpPr txBox="1"/>
            <p:nvPr/>
          </p:nvSpPr>
          <p:spPr>
            <a:xfrm>
              <a:off x="3798696" y="1816938"/>
              <a:ext cx="178141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×</a:t>
              </a:r>
              <a:r>
                <a:rPr kumimoji="0" lang="en-US" altLang="zh-CN" sz="28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  =</a:t>
              </a: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  <p:sp>
          <p:nvSpPr>
            <p:cNvPr id="24" name="等腰三角形 23"/>
            <p:cNvSpPr/>
            <p:nvPr/>
          </p:nvSpPr>
          <p:spPr>
            <a:xfrm>
              <a:off x="3467730" y="1923678"/>
              <a:ext cx="360040" cy="310379"/>
            </a:xfrm>
            <a:prstGeom prst="triangl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4320679" y="1898548"/>
              <a:ext cx="360000" cy="360000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5085652" y="1898548"/>
              <a:ext cx="360000" cy="360000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5440003" y="2240207"/>
            <a:ext cx="2088232" cy="523220"/>
            <a:chOff x="3491880" y="1816938"/>
            <a:chExt cx="2088232" cy="523220"/>
          </a:xfrm>
        </p:grpSpPr>
        <p:sp>
          <p:nvSpPr>
            <p:cNvPr id="28" name="等腰三角形 27"/>
            <p:cNvSpPr/>
            <p:nvPr/>
          </p:nvSpPr>
          <p:spPr>
            <a:xfrm>
              <a:off x="3491880" y="1923678"/>
              <a:ext cx="360040" cy="310379"/>
            </a:xfrm>
            <a:prstGeom prst="triangle">
              <a:avLst/>
            </a:prstGeom>
            <a:solidFill>
              <a:srgbClr val="CFF7BC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3798696" y="1816938"/>
              <a:ext cx="178141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÷      =</a:t>
              </a: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4340922" y="1898548"/>
              <a:ext cx="360000" cy="360000"/>
            </a:xfrm>
            <a:prstGeom prst="rect">
              <a:avLst/>
            </a:prstGeom>
            <a:solidFill>
              <a:srgbClr val="DEC9E4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" name="椭圆 30"/>
            <p:cNvSpPr/>
            <p:nvPr/>
          </p:nvSpPr>
          <p:spPr>
            <a:xfrm>
              <a:off x="5100413" y="1898548"/>
              <a:ext cx="360000" cy="360000"/>
            </a:xfrm>
            <a:prstGeom prst="ellipse">
              <a:avLst/>
            </a:prstGeom>
            <a:solidFill>
              <a:srgbClr val="A8EEE7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5436096" y="2870167"/>
            <a:ext cx="2114172" cy="523220"/>
            <a:chOff x="1401858" y="2870167"/>
            <a:chExt cx="2114172" cy="523220"/>
          </a:xfrm>
        </p:grpSpPr>
        <p:grpSp>
          <p:nvGrpSpPr>
            <p:cNvPr id="33" name="组合 32"/>
            <p:cNvGrpSpPr/>
            <p:nvPr/>
          </p:nvGrpSpPr>
          <p:grpSpPr>
            <a:xfrm>
              <a:off x="1401858" y="2870167"/>
              <a:ext cx="2114172" cy="523220"/>
              <a:chOff x="3465940" y="1816938"/>
              <a:chExt cx="2114172" cy="523220"/>
            </a:xfrm>
          </p:grpSpPr>
          <p:sp>
            <p:nvSpPr>
              <p:cNvPr id="36" name="文本框 35"/>
              <p:cNvSpPr txBox="1"/>
              <p:nvPr/>
            </p:nvSpPr>
            <p:spPr>
              <a:xfrm>
                <a:off x="3798696" y="1816938"/>
                <a:ext cx="1781416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800" b="1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黑体" panose="02010609060101010101" pitchFamily="49" charset="-122"/>
                    <a:ea typeface="黑体" panose="02010609060101010101" pitchFamily="49" charset="-122"/>
                    <a:cs typeface="Times New Roman" panose="02020603050405020304" pitchFamily="18" charset="0"/>
                  </a:rPr>
                  <a:t>-</a:t>
                </a:r>
                <a:r>
                  <a:rPr kumimoji="0" lang="en-US" altLang="zh-CN" sz="2800" b="1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      =</a:t>
                </a: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37" name="椭圆 36"/>
              <p:cNvSpPr/>
              <p:nvPr/>
            </p:nvSpPr>
            <p:spPr>
              <a:xfrm>
                <a:off x="3465940" y="1898548"/>
                <a:ext cx="360000" cy="360000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34" name="椭圆 33"/>
            <p:cNvSpPr/>
            <p:nvPr/>
          </p:nvSpPr>
          <p:spPr>
            <a:xfrm>
              <a:off x="2111080" y="2951777"/>
              <a:ext cx="360000" cy="360000"/>
            </a:xfrm>
            <a:prstGeom prst="ellipse">
              <a:avLst/>
            </a:prstGeom>
            <a:solidFill>
              <a:srgbClr val="A8EEE7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" name="菱形 34"/>
            <p:cNvSpPr/>
            <p:nvPr/>
          </p:nvSpPr>
          <p:spPr>
            <a:xfrm>
              <a:off x="2820302" y="2951777"/>
              <a:ext cx="360000" cy="360000"/>
            </a:xfrm>
            <a:prstGeom prst="diamond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</p:grpSp>
      <p:cxnSp>
        <p:nvCxnSpPr>
          <p:cNvPr id="38" name="直接连接符 37"/>
          <p:cNvCxnSpPr/>
          <p:nvPr/>
        </p:nvCxnSpPr>
        <p:spPr>
          <a:xfrm>
            <a:off x="4884885" y="4083918"/>
            <a:ext cx="3528319" cy="0"/>
          </a:xfrm>
          <a:prstGeom prst="line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grpSp>
        <p:nvGrpSpPr>
          <p:cNvPr id="39" name="组合 38"/>
          <p:cNvGrpSpPr/>
          <p:nvPr/>
        </p:nvGrpSpPr>
        <p:grpSpPr>
          <a:xfrm>
            <a:off x="230142" y="3547910"/>
            <a:ext cx="4378400" cy="523220"/>
            <a:chOff x="481632" y="3535568"/>
            <a:chExt cx="4378400" cy="523220"/>
          </a:xfrm>
        </p:grpSpPr>
        <p:grpSp>
          <p:nvGrpSpPr>
            <p:cNvPr id="40" name="组合 39"/>
            <p:cNvGrpSpPr/>
            <p:nvPr/>
          </p:nvGrpSpPr>
          <p:grpSpPr>
            <a:xfrm>
              <a:off x="481632" y="3535568"/>
              <a:ext cx="4378400" cy="523220"/>
              <a:chOff x="3152762" y="1816938"/>
              <a:chExt cx="4378400" cy="523220"/>
            </a:xfrm>
          </p:grpSpPr>
          <p:sp>
            <p:nvSpPr>
              <p:cNvPr id="44" name="文本框 43"/>
              <p:cNvSpPr txBox="1"/>
              <p:nvPr/>
            </p:nvSpPr>
            <p:spPr>
              <a:xfrm>
                <a:off x="3152762" y="1816938"/>
                <a:ext cx="4378400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800" b="1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黑体" panose="02010609060101010101" pitchFamily="49" charset="-122"/>
                    <a:ea typeface="黑体" panose="02010609060101010101" pitchFamily="49" charset="-122"/>
                    <a:cs typeface="Times New Roman" panose="02020603050405020304" pitchFamily="18" charset="0"/>
                  </a:rPr>
                  <a:t>(   -   )×(   +   )= </a:t>
                </a:r>
                <a:r>
                  <a:rPr kumimoji="0" lang="en-US" altLang="zh-CN" sz="2800" b="1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      </a:t>
                </a: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  <p:sp>
            <p:nvSpPr>
              <p:cNvPr id="45" name="等腰三角形 44"/>
              <p:cNvSpPr/>
              <p:nvPr/>
            </p:nvSpPr>
            <p:spPr>
              <a:xfrm>
                <a:off x="3508956" y="1923678"/>
                <a:ext cx="360040" cy="310379"/>
              </a:xfrm>
              <a:prstGeom prst="triangl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46" name="矩形 45"/>
              <p:cNvSpPr/>
              <p:nvPr/>
            </p:nvSpPr>
            <p:spPr>
              <a:xfrm>
                <a:off x="4237378" y="1898548"/>
                <a:ext cx="360000" cy="360000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41" name="等腰三角形 40"/>
            <p:cNvSpPr/>
            <p:nvPr/>
          </p:nvSpPr>
          <p:spPr>
            <a:xfrm>
              <a:off x="2764630" y="3642308"/>
              <a:ext cx="360040" cy="310379"/>
            </a:xfrm>
            <a:prstGeom prst="triangle">
              <a:avLst/>
            </a:prstGeom>
            <a:solidFill>
              <a:srgbClr val="CFF7BC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3563888" y="3617178"/>
              <a:ext cx="360000" cy="360000"/>
            </a:xfrm>
            <a:prstGeom prst="rect">
              <a:avLst/>
            </a:prstGeom>
            <a:solidFill>
              <a:srgbClr val="DEC9E4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3" name="菱形 42"/>
            <p:cNvSpPr/>
            <p:nvPr/>
          </p:nvSpPr>
          <p:spPr>
            <a:xfrm>
              <a:off x="4400027" y="3617178"/>
              <a:ext cx="360000" cy="360000"/>
            </a:xfrm>
            <a:prstGeom prst="diamond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4984676" y="3530927"/>
            <a:ext cx="4059643" cy="523220"/>
            <a:chOff x="837826" y="3535568"/>
            <a:chExt cx="4059643" cy="523220"/>
          </a:xfrm>
        </p:grpSpPr>
        <p:grpSp>
          <p:nvGrpSpPr>
            <p:cNvPr id="48" name="组合 47"/>
            <p:cNvGrpSpPr/>
            <p:nvPr/>
          </p:nvGrpSpPr>
          <p:grpSpPr>
            <a:xfrm>
              <a:off x="837826" y="3535568"/>
              <a:ext cx="4059643" cy="523220"/>
              <a:chOff x="3508956" y="1816938"/>
              <a:chExt cx="4059643" cy="523220"/>
            </a:xfrm>
          </p:grpSpPr>
          <p:sp>
            <p:nvSpPr>
              <p:cNvPr id="52" name="文本框 51"/>
              <p:cNvSpPr txBox="1"/>
              <p:nvPr/>
            </p:nvSpPr>
            <p:spPr>
              <a:xfrm>
                <a:off x="3773507" y="1816938"/>
                <a:ext cx="3795092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800" b="1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黑体" panose="02010609060101010101" pitchFamily="49" charset="-122"/>
                    <a:ea typeface="黑体" panose="02010609060101010101" pitchFamily="49" charset="-122"/>
                    <a:cs typeface="Times New Roman" panose="02020603050405020304" pitchFamily="18" charset="0"/>
                  </a:rPr>
                  <a:t>×   -   ÷   =</a:t>
                </a: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</a:endParaRPr>
              </a:p>
            </p:txBody>
          </p:sp>
          <p:sp>
            <p:nvSpPr>
              <p:cNvPr id="53" name="等腰三角形 52"/>
              <p:cNvSpPr/>
              <p:nvPr/>
            </p:nvSpPr>
            <p:spPr>
              <a:xfrm>
                <a:off x="3508956" y="1923678"/>
                <a:ext cx="360040" cy="310379"/>
              </a:xfrm>
              <a:prstGeom prst="triangl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54" name="矩形 53"/>
              <p:cNvSpPr/>
              <p:nvPr/>
            </p:nvSpPr>
            <p:spPr>
              <a:xfrm>
                <a:off x="4237378" y="1898548"/>
                <a:ext cx="360000" cy="360000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49" name="等腰三角形 48"/>
            <p:cNvSpPr/>
            <p:nvPr/>
          </p:nvSpPr>
          <p:spPr>
            <a:xfrm>
              <a:off x="2387433" y="3642308"/>
              <a:ext cx="360040" cy="310379"/>
            </a:xfrm>
            <a:prstGeom prst="triangle">
              <a:avLst/>
            </a:prstGeom>
            <a:solidFill>
              <a:srgbClr val="CFF7BC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0" name="矩形 49"/>
            <p:cNvSpPr/>
            <p:nvPr/>
          </p:nvSpPr>
          <p:spPr>
            <a:xfrm>
              <a:off x="3203696" y="3617178"/>
              <a:ext cx="360000" cy="360000"/>
            </a:xfrm>
            <a:prstGeom prst="rect">
              <a:avLst/>
            </a:prstGeom>
            <a:solidFill>
              <a:srgbClr val="DEC9E4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1" name="菱形 50"/>
            <p:cNvSpPr/>
            <p:nvPr/>
          </p:nvSpPr>
          <p:spPr>
            <a:xfrm>
              <a:off x="3971984" y="3617178"/>
              <a:ext cx="360000" cy="360000"/>
            </a:xfrm>
            <a:prstGeom prst="diamond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圆角矩形 1"/>
          <p:cNvSpPr/>
          <p:nvPr/>
        </p:nvSpPr>
        <p:spPr>
          <a:xfrm>
            <a:off x="323850" y="627063"/>
            <a:ext cx="8135938" cy="3744912"/>
          </a:xfrm>
          <a:custGeom>
            <a:avLst/>
            <a:gdLst>
              <a:gd name="connsiteX0" fmla="*/ 0 w 6552728"/>
              <a:gd name="connsiteY0" fmla="*/ 540071 h 3240360"/>
              <a:gd name="connsiteX1" fmla="*/ 540071 w 6552728"/>
              <a:gd name="connsiteY1" fmla="*/ 0 h 3240360"/>
              <a:gd name="connsiteX2" fmla="*/ 6012657 w 6552728"/>
              <a:gd name="connsiteY2" fmla="*/ 0 h 3240360"/>
              <a:gd name="connsiteX3" fmla="*/ 6552728 w 6552728"/>
              <a:gd name="connsiteY3" fmla="*/ 540071 h 3240360"/>
              <a:gd name="connsiteX4" fmla="*/ 6552728 w 6552728"/>
              <a:gd name="connsiteY4" fmla="*/ 2700289 h 3240360"/>
              <a:gd name="connsiteX5" fmla="*/ 6012657 w 6552728"/>
              <a:gd name="connsiteY5" fmla="*/ 3240360 h 3240360"/>
              <a:gd name="connsiteX6" fmla="*/ 540071 w 6552728"/>
              <a:gd name="connsiteY6" fmla="*/ 3240360 h 3240360"/>
              <a:gd name="connsiteX7" fmla="*/ 0 w 6552728"/>
              <a:gd name="connsiteY7" fmla="*/ 2700289 h 3240360"/>
              <a:gd name="connsiteX8" fmla="*/ 0 w 6552728"/>
              <a:gd name="connsiteY8" fmla="*/ 540071 h 3240360"/>
              <a:gd name="connsiteX0-1" fmla="*/ 0 w 6552728"/>
              <a:gd name="connsiteY0-2" fmla="*/ 540071 h 3240360"/>
              <a:gd name="connsiteX1-3" fmla="*/ 540071 w 6552728"/>
              <a:gd name="connsiteY1-4" fmla="*/ 0 h 3240360"/>
              <a:gd name="connsiteX2-5" fmla="*/ 1821624 w 6552728"/>
              <a:gd name="connsiteY2-6" fmla="*/ 116839 h 3240360"/>
              <a:gd name="connsiteX3-7" fmla="*/ 6012657 w 6552728"/>
              <a:gd name="connsiteY3-8" fmla="*/ 0 h 3240360"/>
              <a:gd name="connsiteX4-9" fmla="*/ 6552728 w 6552728"/>
              <a:gd name="connsiteY4-10" fmla="*/ 540071 h 3240360"/>
              <a:gd name="connsiteX5-11" fmla="*/ 6552728 w 6552728"/>
              <a:gd name="connsiteY5-12" fmla="*/ 2700289 h 3240360"/>
              <a:gd name="connsiteX6-13" fmla="*/ 6012657 w 6552728"/>
              <a:gd name="connsiteY6-14" fmla="*/ 3240360 h 3240360"/>
              <a:gd name="connsiteX7-15" fmla="*/ 540071 w 6552728"/>
              <a:gd name="connsiteY7-16" fmla="*/ 3240360 h 3240360"/>
              <a:gd name="connsiteX8-17" fmla="*/ 0 w 6552728"/>
              <a:gd name="connsiteY8-18" fmla="*/ 2700289 h 3240360"/>
              <a:gd name="connsiteX9" fmla="*/ 0 w 6552728"/>
              <a:gd name="connsiteY9" fmla="*/ 540071 h 3240360"/>
              <a:gd name="connsiteX0-19" fmla="*/ 0 w 6552728"/>
              <a:gd name="connsiteY0-20" fmla="*/ 586835 h 3287124"/>
              <a:gd name="connsiteX1-21" fmla="*/ 540071 w 6552728"/>
              <a:gd name="connsiteY1-22" fmla="*/ 46764 h 3287124"/>
              <a:gd name="connsiteX2-23" fmla="*/ 1821624 w 6552728"/>
              <a:gd name="connsiteY2-24" fmla="*/ 163603 h 3287124"/>
              <a:gd name="connsiteX3-25" fmla="*/ 3733551 w 6552728"/>
              <a:gd name="connsiteY3-26" fmla="*/ 30599 h 3287124"/>
              <a:gd name="connsiteX4-27" fmla="*/ 6012657 w 6552728"/>
              <a:gd name="connsiteY4-28" fmla="*/ 46764 h 3287124"/>
              <a:gd name="connsiteX5-29" fmla="*/ 6552728 w 6552728"/>
              <a:gd name="connsiteY5-30" fmla="*/ 586835 h 3287124"/>
              <a:gd name="connsiteX6-31" fmla="*/ 6552728 w 6552728"/>
              <a:gd name="connsiteY6-32" fmla="*/ 2747053 h 3287124"/>
              <a:gd name="connsiteX7-33" fmla="*/ 6012657 w 6552728"/>
              <a:gd name="connsiteY7-34" fmla="*/ 3287124 h 3287124"/>
              <a:gd name="connsiteX8-35" fmla="*/ 540071 w 6552728"/>
              <a:gd name="connsiteY8-36" fmla="*/ 3287124 h 3287124"/>
              <a:gd name="connsiteX9-37" fmla="*/ 0 w 6552728"/>
              <a:gd name="connsiteY9-38" fmla="*/ 2747053 h 3287124"/>
              <a:gd name="connsiteX10" fmla="*/ 0 w 6552728"/>
              <a:gd name="connsiteY10" fmla="*/ 586835 h 3287124"/>
              <a:gd name="connsiteX0-39" fmla="*/ 0 w 6552728"/>
              <a:gd name="connsiteY0-40" fmla="*/ 586835 h 3287124"/>
              <a:gd name="connsiteX1-41" fmla="*/ 540071 w 6552728"/>
              <a:gd name="connsiteY1-42" fmla="*/ 46764 h 3287124"/>
              <a:gd name="connsiteX2-43" fmla="*/ 1979566 w 6552728"/>
              <a:gd name="connsiteY2-44" fmla="*/ 171916 h 3287124"/>
              <a:gd name="connsiteX3-45" fmla="*/ 3733551 w 6552728"/>
              <a:gd name="connsiteY3-46" fmla="*/ 30599 h 3287124"/>
              <a:gd name="connsiteX4-47" fmla="*/ 6012657 w 6552728"/>
              <a:gd name="connsiteY4-48" fmla="*/ 46764 h 3287124"/>
              <a:gd name="connsiteX5-49" fmla="*/ 6552728 w 6552728"/>
              <a:gd name="connsiteY5-50" fmla="*/ 586835 h 3287124"/>
              <a:gd name="connsiteX6-51" fmla="*/ 6552728 w 6552728"/>
              <a:gd name="connsiteY6-52" fmla="*/ 2747053 h 3287124"/>
              <a:gd name="connsiteX7-53" fmla="*/ 6012657 w 6552728"/>
              <a:gd name="connsiteY7-54" fmla="*/ 3287124 h 3287124"/>
              <a:gd name="connsiteX8-55" fmla="*/ 540071 w 6552728"/>
              <a:gd name="connsiteY8-56" fmla="*/ 3287124 h 3287124"/>
              <a:gd name="connsiteX9-57" fmla="*/ 0 w 6552728"/>
              <a:gd name="connsiteY9-58" fmla="*/ 2747053 h 3287124"/>
              <a:gd name="connsiteX10-59" fmla="*/ 0 w 6552728"/>
              <a:gd name="connsiteY10-60" fmla="*/ 586835 h 3287124"/>
              <a:gd name="connsiteX0-61" fmla="*/ 0 w 6552728"/>
              <a:gd name="connsiteY0-62" fmla="*/ 563653 h 3263942"/>
              <a:gd name="connsiteX1-63" fmla="*/ 540071 w 6552728"/>
              <a:gd name="connsiteY1-64" fmla="*/ 23582 h 3263942"/>
              <a:gd name="connsiteX2-65" fmla="*/ 1979566 w 6552728"/>
              <a:gd name="connsiteY2-66" fmla="*/ 148734 h 3263942"/>
              <a:gd name="connsiteX3-67" fmla="*/ 3733551 w 6552728"/>
              <a:gd name="connsiteY3-68" fmla="*/ 7417 h 3263942"/>
              <a:gd name="connsiteX4-69" fmla="*/ 5238155 w 6552728"/>
              <a:gd name="connsiteY4-70" fmla="*/ 157046 h 3263942"/>
              <a:gd name="connsiteX5-71" fmla="*/ 6012657 w 6552728"/>
              <a:gd name="connsiteY5-72" fmla="*/ 23582 h 3263942"/>
              <a:gd name="connsiteX6-73" fmla="*/ 6552728 w 6552728"/>
              <a:gd name="connsiteY6-74" fmla="*/ 563653 h 3263942"/>
              <a:gd name="connsiteX7-75" fmla="*/ 6552728 w 6552728"/>
              <a:gd name="connsiteY7-76" fmla="*/ 2723871 h 3263942"/>
              <a:gd name="connsiteX8-77" fmla="*/ 6012657 w 6552728"/>
              <a:gd name="connsiteY8-78" fmla="*/ 3263942 h 3263942"/>
              <a:gd name="connsiteX9-79" fmla="*/ 540071 w 6552728"/>
              <a:gd name="connsiteY9-80" fmla="*/ 3263942 h 3263942"/>
              <a:gd name="connsiteX10-81" fmla="*/ 0 w 6552728"/>
              <a:gd name="connsiteY10-82" fmla="*/ 2723871 h 3263942"/>
              <a:gd name="connsiteX11" fmla="*/ 0 w 6552728"/>
              <a:gd name="connsiteY11" fmla="*/ 563653 h 3263942"/>
              <a:gd name="connsiteX0-83" fmla="*/ 0 w 6552728"/>
              <a:gd name="connsiteY0-84" fmla="*/ 575604 h 3275893"/>
              <a:gd name="connsiteX1-85" fmla="*/ 540071 w 6552728"/>
              <a:gd name="connsiteY1-86" fmla="*/ 35533 h 3275893"/>
              <a:gd name="connsiteX2-87" fmla="*/ 1979566 w 6552728"/>
              <a:gd name="connsiteY2-88" fmla="*/ 160685 h 3275893"/>
              <a:gd name="connsiteX3-89" fmla="*/ 3700300 w 6552728"/>
              <a:gd name="connsiteY3-90" fmla="*/ 2743 h 3275893"/>
              <a:gd name="connsiteX4-91" fmla="*/ 5238155 w 6552728"/>
              <a:gd name="connsiteY4-92" fmla="*/ 168997 h 3275893"/>
              <a:gd name="connsiteX5-93" fmla="*/ 6012657 w 6552728"/>
              <a:gd name="connsiteY5-94" fmla="*/ 35533 h 3275893"/>
              <a:gd name="connsiteX6-95" fmla="*/ 6552728 w 6552728"/>
              <a:gd name="connsiteY6-96" fmla="*/ 575604 h 3275893"/>
              <a:gd name="connsiteX7-97" fmla="*/ 6552728 w 6552728"/>
              <a:gd name="connsiteY7-98" fmla="*/ 2735822 h 3275893"/>
              <a:gd name="connsiteX8-99" fmla="*/ 6012657 w 6552728"/>
              <a:gd name="connsiteY8-100" fmla="*/ 3275893 h 3275893"/>
              <a:gd name="connsiteX9-101" fmla="*/ 540071 w 6552728"/>
              <a:gd name="connsiteY9-102" fmla="*/ 3275893 h 3275893"/>
              <a:gd name="connsiteX10-103" fmla="*/ 0 w 6552728"/>
              <a:gd name="connsiteY10-104" fmla="*/ 2735822 h 3275893"/>
              <a:gd name="connsiteX11-105" fmla="*/ 0 w 6552728"/>
              <a:gd name="connsiteY11-106" fmla="*/ 575604 h 3275893"/>
              <a:gd name="connsiteX0-107" fmla="*/ 0 w 6552728"/>
              <a:gd name="connsiteY0-108" fmla="*/ 575604 h 3275893"/>
              <a:gd name="connsiteX1-109" fmla="*/ 540071 w 6552728"/>
              <a:gd name="connsiteY1-110" fmla="*/ 35533 h 3275893"/>
              <a:gd name="connsiteX2-111" fmla="*/ 1979566 w 6552728"/>
              <a:gd name="connsiteY2-112" fmla="*/ 160685 h 3275893"/>
              <a:gd name="connsiteX3-113" fmla="*/ 3700300 w 6552728"/>
              <a:gd name="connsiteY3-114" fmla="*/ 2743 h 3275893"/>
              <a:gd name="connsiteX4-115" fmla="*/ 5238155 w 6552728"/>
              <a:gd name="connsiteY4-116" fmla="*/ 168997 h 3275893"/>
              <a:gd name="connsiteX5-117" fmla="*/ 6012657 w 6552728"/>
              <a:gd name="connsiteY5-118" fmla="*/ 35533 h 3275893"/>
              <a:gd name="connsiteX6-119" fmla="*/ 6552728 w 6552728"/>
              <a:gd name="connsiteY6-120" fmla="*/ 575604 h 3275893"/>
              <a:gd name="connsiteX7-121" fmla="*/ 6552728 w 6552728"/>
              <a:gd name="connsiteY7-122" fmla="*/ 2735822 h 3275893"/>
              <a:gd name="connsiteX8-123" fmla="*/ 6012657 w 6552728"/>
              <a:gd name="connsiteY8-124" fmla="*/ 3275893 h 3275893"/>
              <a:gd name="connsiteX9-125" fmla="*/ 540071 w 6552728"/>
              <a:gd name="connsiteY9-126" fmla="*/ 3275893 h 3275893"/>
              <a:gd name="connsiteX10-127" fmla="*/ 0 w 6552728"/>
              <a:gd name="connsiteY10-128" fmla="*/ 2735822 h 3275893"/>
              <a:gd name="connsiteX11-129" fmla="*/ 0 w 6552728"/>
              <a:gd name="connsiteY11-130" fmla="*/ 575604 h 3275893"/>
              <a:gd name="connsiteX0-131" fmla="*/ 0 w 6552728"/>
              <a:gd name="connsiteY0-132" fmla="*/ 575604 h 3275893"/>
              <a:gd name="connsiteX1-133" fmla="*/ 540071 w 6552728"/>
              <a:gd name="connsiteY1-134" fmla="*/ 35533 h 3275893"/>
              <a:gd name="connsiteX2-135" fmla="*/ 1979566 w 6552728"/>
              <a:gd name="connsiteY2-136" fmla="*/ 160685 h 3275893"/>
              <a:gd name="connsiteX3-137" fmla="*/ 3700300 w 6552728"/>
              <a:gd name="connsiteY3-138" fmla="*/ 2743 h 3275893"/>
              <a:gd name="connsiteX4-139" fmla="*/ 5238155 w 6552728"/>
              <a:gd name="connsiteY4-140" fmla="*/ 168997 h 3275893"/>
              <a:gd name="connsiteX5-141" fmla="*/ 6012657 w 6552728"/>
              <a:gd name="connsiteY5-142" fmla="*/ 35533 h 3275893"/>
              <a:gd name="connsiteX6-143" fmla="*/ 6552728 w 6552728"/>
              <a:gd name="connsiteY6-144" fmla="*/ 575604 h 3275893"/>
              <a:gd name="connsiteX7-145" fmla="*/ 6552728 w 6552728"/>
              <a:gd name="connsiteY7-146" fmla="*/ 2735822 h 3275893"/>
              <a:gd name="connsiteX8-147" fmla="*/ 6012657 w 6552728"/>
              <a:gd name="connsiteY8-148" fmla="*/ 3275893 h 3275893"/>
              <a:gd name="connsiteX9-149" fmla="*/ 540071 w 6552728"/>
              <a:gd name="connsiteY9-150" fmla="*/ 3275893 h 3275893"/>
              <a:gd name="connsiteX10-151" fmla="*/ 0 w 6552728"/>
              <a:gd name="connsiteY10-152" fmla="*/ 2735822 h 3275893"/>
              <a:gd name="connsiteX11-153" fmla="*/ 0 w 6552728"/>
              <a:gd name="connsiteY11-154" fmla="*/ 575604 h 3275893"/>
              <a:gd name="connsiteX0-155" fmla="*/ 0 w 6552728"/>
              <a:gd name="connsiteY0-156" fmla="*/ 575604 h 3275893"/>
              <a:gd name="connsiteX1-157" fmla="*/ 540071 w 6552728"/>
              <a:gd name="connsiteY1-158" fmla="*/ 35533 h 3275893"/>
              <a:gd name="connsiteX2-159" fmla="*/ 1979566 w 6552728"/>
              <a:gd name="connsiteY2-160" fmla="*/ 160685 h 3275893"/>
              <a:gd name="connsiteX3-161" fmla="*/ 3700300 w 6552728"/>
              <a:gd name="connsiteY3-162" fmla="*/ 2743 h 3275893"/>
              <a:gd name="connsiteX4-163" fmla="*/ 5163340 w 6552728"/>
              <a:gd name="connsiteY4-164" fmla="*/ 168997 h 3275893"/>
              <a:gd name="connsiteX5-165" fmla="*/ 6012657 w 6552728"/>
              <a:gd name="connsiteY5-166" fmla="*/ 35533 h 3275893"/>
              <a:gd name="connsiteX6-167" fmla="*/ 6552728 w 6552728"/>
              <a:gd name="connsiteY6-168" fmla="*/ 575604 h 3275893"/>
              <a:gd name="connsiteX7-169" fmla="*/ 6552728 w 6552728"/>
              <a:gd name="connsiteY7-170" fmla="*/ 2735822 h 3275893"/>
              <a:gd name="connsiteX8-171" fmla="*/ 6012657 w 6552728"/>
              <a:gd name="connsiteY8-172" fmla="*/ 3275893 h 3275893"/>
              <a:gd name="connsiteX9-173" fmla="*/ 540071 w 6552728"/>
              <a:gd name="connsiteY9-174" fmla="*/ 3275893 h 3275893"/>
              <a:gd name="connsiteX10-175" fmla="*/ 0 w 6552728"/>
              <a:gd name="connsiteY10-176" fmla="*/ 2735822 h 3275893"/>
              <a:gd name="connsiteX11-177" fmla="*/ 0 w 6552728"/>
              <a:gd name="connsiteY11-178" fmla="*/ 575604 h 3275893"/>
              <a:gd name="connsiteX0-179" fmla="*/ 65 w 6552793"/>
              <a:gd name="connsiteY0-180" fmla="*/ 575604 h 3275893"/>
              <a:gd name="connsiteX1-181" fmla="*/ 540136 w 6552793"/>
              <a:gd name="connsiteY1-182" fmla="*/ 35533 h 3275893"/>
              <a:gd name="connsiteX2-183" fmla="*/ 1979631 w 6552793"/>
              <a:gd name="connsiteY2-184" fmla="*/ 160685 h 3275893"/>
              <a:gd name="connsiteX3-185" fmla="*/ 3700365 w 6552793"/>
              <a:gd name="connsiteY3-186" fmla="*/ 2743 h 3275893"/>
              <a:gd name="connsiteX4-187" fmla="*/ 5163405 w 6552793"/>
              <a:gd name="connsiteY4-188" fmla="*/ 168997 h 3275893"/>
              <a:gd name="connsiteX5-189" fmla="*/ 6012722 w 6552793"/>
              <a:gd name="connsiteY5-190" fmla="*/ 35533 h 3275893"/>
              <a:gd name="connsiteX6-191" fmla="*/ 6552793 w 6552793"/>
              <a:gd name="connsiteY6-192" fmla="*/ 575604 h 3275893"/>
              <a:gd name="connsiteX7-193" fmla="*/ 6552793 w 6552793"/>
              <a:gd name="connsiteY7-194" fmla="*/ 2735822 h 3275893"/>
              <a:gd name="connsiteX8-195" fmla="*/ 6012722 w 6552793"/>
              <a:gd name="connsiteY8-196" fmla="*/ 3275893 h 3275893"/>
              <a:gd name="connsiteX9-197" fmla="*/ 540136 w 6552793"/>
              <a:gd name="connsiteY9-198" fmla="*/ 3275893 h 3275893"/>
              <a:gd name="connsiteX10-199" fmla="*/ 65 w 6552793"/>
              <a:gd name="connsiteY10-200" fmla="*/ 2735822 h 3275893"/>
              <a:gd name="connsiteX11-201" fmla="*/ 292147 w 6552793"/>
              <a:gd name="connsiteY11-202" fmla="*/ 1166525 h 3275893"/>
              <a:gd name="connsiteX12" fmla="*/ 65 w 6552793"/>
              <a:gd name="connsiteY12" fmla="*/ 575604 h 3275893"/>
              <a:gd name="connsiteX0-203" fmla="*/ 53 w 6552781"/>
              <a:gd name="connsiteY0-204" fmla="*/ 575604 h 3275893"/>
              <a:gd name="connsiteX1-205" fmla="*/ 540124 w 6552781"/>
              <a:gd name="connsiteY1-206" fmla="*/ 35533 h 3275893"/>
              <a:gd name="connsiteX2-207" fmla="*/ 1979619 w 6552781"/>
              <a:gd name="connsiteY2-208" fmla="*/ 160685 h 3275893"/>
              <a:gd name="connsiteX3-209" fmla="*/ 3700353 w 6552781"/>
              <a:gd name="connsiteY3-210" fmla="*/ 2743 h 3275893"/>
              <a:gd name="connsiteX4-211" fmla="*/ 5163393 w 6552781"/>
              <a:gd name="connsiteY4-212" fmla="*/ 168997 h 3275893"/>
              <a:gd name="connsiteX5-213" fmla="*/ 6012710 w 6552781"/>
              <a:gd name="connsiteY5-214" fmla="*/ 35533 h 3275893"/>
              <a:gd name="connsiteX6-215" fmla="*/ 6552781 w 6552781"/>
              <a:gd name="connsiteY6-216" fmla="*/ 575604 h 3275893"/>
              <a:gd name="connsiteX7-217" fmla="*/ 6552781 w 6552781"/>
              <a:gd name="connsiteY7-218" fmla="*/ 2735822 h 3275893"/>
              <a:gd name="connsiteX8-219" fmla="*/ 6012710 w 6552781"/>
              <a:gd name="connsiteY8-220" fmla="*/ 3275893 h 3275893"/>
              <a:gd name="connsiteX9-221" fmla="*/ 540124 w 6552781"/>
              <a:gd name="connsiteY9-222" fmla="*/ 3275893 h 3275893"/>
              <a:gd name="connsiteX10-223" fmla="*/ 53 w 6552781"/>
              <a:gd name="connsiteY10-224" fmla="*/ 2735822 h 3275893"/>
              <a:gd name="connsiteX11-225" fmla="*/ 366949 w 6552781"/>
              <a:gd name="connsiteY11-226" fmla="*/ 1465783 h 3275893"/>
              <a:gd name="connsiteX12-227" fmla="*/ 53 w 6552781"/>
              <a:gd name="connsiteY12-228" fmla="*/ 575604 h 3275893"/>
              <a:gd name="connsiteX0-229" fmla="*/ 53 w 6552781"/>
              <a:gd name="connsiteY0-230" fmla="*/ 575604 h 3275893"/>
              <a:gd name="connsiteX1-231" fmla="*/ 540124 w 6552781"/>
              <a:gd name="connsiteY1-232" fmla="*/ 35533 h 3275893"/>
              <a:gd name="connsiteX2-233" fmla="*/ 1979619 w 6552781"/>
              <a:gd name="connsiteY2-234" fmla="*/ 160685 h 3275893"/>
              <a:gd name="connsiteX3-235" fmla="*/ 3700353 w 6552781"/>
              <a:gd name="connsiteY3-236" fmla="*/ 2743 h 3275893"/>
              <a:gd name="connsiteX4-237" fmla="*/ 5163393 w 6552781"/>
              <a:gd name="connsiteY4-238" fmla="*/ 168997 h 3275893"/>
              <a:gd name="connsiteX5-239" fmla="*/ 6012710 w 6552781"/>
              <a:gd name="connsiteY5-240" fmla="*/ 35533 h 3275893"/>
              <a:gd name="connsiteX6-241" fmla="*/ 6552781 w 6552781"/>
              <a:gd name="connsiteY6-242" fmla="*/ 575604 h 3275893"/>
              <a:gd name="connsiteX7-243" fmla="*/ 6552781 w 6552781"/>
              <a:gd name="connsiteY7-244" fmla="*/ 2735822 h 3275893"/>
              <a:gd name="connsiteX8-245" fmla="*/ 6012710 w 6552781"/>
              <a:gd name="connsiteY8-246" fmla="*/ 3275893 h 3275893"/>
              <a:gd name="connsiteX9-247" fmla="*/ 540124 w 6552781"/>
              <a:gd name="connsiteY9-248" fmla="*/ 3275893 h 3275893"/>
              <a:gd name="connsiteX10-249" fmla="*/ 53 w 6552781"/>
              <a:gd name="connsiteY10-250" fmla="*/ 2735822 h 3275893"/>
              <a:gd name="connsiteX11-251" fmla="*/ 366949 w 6552781"/>
              <a:gd name="connsiteY11-252" fmla="*/ 1465783 h 3275893"/>
              <a:gd name="connsiteX12-253" fmla="*/ 53 w 6552781"/>
              <a:gd name="connsiteY12-254" fmla="*/ 575604 h 3275893"/>
              <a:gd name="connsiteX0-255" fmla="*/ 61 w 6552789"/>
              <a:gd name="connsiteY0-256" fmla="*/ 575604 h 3275893"/>
              <a:gd name="connsiteX1-257" fmla="*/ 540132 w 6552789"/>
              <a:gd name="connsiteY1-258" fmla="*/ 35533 h 3275893"/>
              <a:gd name="connsiteX2-259" fmla="*/ 1979627 w 6552789"/>
              <a:gd name="connsiteY2-260" fmla="*/ 160685 h 3275893"/>
              <a:gd name="connsiteX3-261" fmla="*/ 3700361 w 6552789"/>
              <a:gd name="connsiteY3-262" fmla="*/ 2743 h 3275893"/>
              <a:gd name="connsiteX4-263" fmla="*/ 5163401 w 6552789"/>
              <a:gd name="connsiteY4-264" fmla="*/ 168997 h 3275893"/>
              <a:gd name="connsiteX5-265" fmla="*/ 6012718 w 6552789"/>
              <a:gd name="connsiteY5-266" fmla="*/ 35533 h 3275893"/>
              <a:gd name="connsiteX6-267" fmla="*/ 6552789 w 6552789"/>
              <a:gd name="connsiteY6-268" fmla="*/ 575604 h 3275893"/>
              <a:gd name="connsiteX7-269" fmla="*/ 6552789 w 6552789"/>
              <a:gd name="connsiteY7-270" fmla="*/ 2735822 h 3275893"/>
              <a:gd name="connsiteX8-271" fmla="*/ 6012718 w 6552789"/>
              <a:gd name="connsiteY8-272" fmla="*/ 3275893 h 3275893"/>
              <a:gd name="connsiteX9-273" fmla="*/ 540132 w 6552789"/>
              <a:gd name="connsiteY9-274" fmla="*/ 3275893 h 3275893"/>
              <a:gd name="connsiteX10-275" fmla="*/ 61 w 6552789"/>
              <a:gd name="connsiteY10-276" fmla="*/ 2735822 h 3275893"/>
              <a:gd name="connsiteX11-277" fmla="*/ 366957 w 6552789"/>
              <a:gd name="connsiteY11-278" fmla="*/ 1465783 h 3275893"/>
              <a:gd name="connsiteX12-279" fmla="*/ 61 w 6552789"/>
              <a:gd name="connsiteY12-280" fmla="*/ 575604 h 3275893"/>
              <a:gd name="connsiteX0-281" fmla="*/ 61 w 6552789"/>
              <a:gd name="connsiteY0-282" fmla="*/ 575604 h 3275893"/>
              <a:gd name="connsiteX1-283" fmla="*/ 540132 w 6552789"/>
              <a:gd name="connsiteY1-284" fmla="*/ 35533 h 3275893"/>
              <a:gd name="connsiteX2-285" fmla="*/ 1979627 w 6552789"/>
              <a:gd name="connsiteY2-286" fmla="*/ 160685 h 3275893"/>
              <a:gd name="connsiteX3-287" fmla="*/ 3700361 w 6552789"/>
              <a:gd name="connsiteY3-288" fmla="*/ 2743 h 3275893"/>
              <a:gd name="connsiteX4-289" fmla="*/ 5163401 w 6552789"/>
              <a:gd name="connsiteY4-290" fmla="*/ 168997 h 3275893"/>
              <a:gd name="connsiteX5-291" fmla="*/ 6012718 w 6552789"/>
              <a:gd name="connsiteY5-292" fmla="*/ 35533 h 3275893"/>
              <a:gd name="connsiteX6-293" fmla="*/ 6552789 w 6552789"/>
              <a:gd name="connsiteY6-294" fmla="*/ 575604 h 3275893"/>
              <a:gd name="connsiteX7-295" fmla="*/ 6552789 w 6552789"/>
              <a:gd name="connsiteY7-296" fmla="*/ 2735822 h 3275893"/>
              <a:gd name="connsiteX8-297" fmla="*/ 6012718 w 6552789"/>
              <a:gd name="connsiteY8-298" fmla="*/ 3275893 h 3275893"/>
              <a:gd name="connsiteX9-299" fmla="*/ 540132 w 6552789"/>
              <a:gd name="connsiteY9-300" fmla="*/ 3117951 h 3275893"/>
              <a:gd name="connsiteX10-301" fmla="*/ 61 w 6552789"/>
              <a:gd name="connsiteY10-302" fmla="*/ 2735822 h 3275893"/>
              <a:gd name="connsiteX11-303" fmla="*/ 366957 w 6552789"/>
              <a:gd name="connsiteY11-304" fmla="*/ 1465783 h 3275893"/>
              <a:gd name="connsiteX12-305" fmla="*/ 61 w 6552789"/>
              <a:gd name="connsiteY12-306" fmla="*/ 575604 h 3275893"/>
              <a:gd name="connsiteX0-307" fmla="*/ 61 w 6552789"/>
              <a:gd name="connsiteY0-308" fmla="*/ 575604 h 3275893"/>
              <a:gd name="connsiteX1-309" fmla="*/ 540132 w 6552789"/>
              <a:gd name="connsiteY1-310" fmla="*/ 35533 h 3275893"/>
              <a:gd name="connsiteX2-311" fmla="*/ 1979627 w 6552789"/>
              <a:gd name="connsiteY2-312" fmla="*/ 160685 h 3275893"/>
              <a:gd name="connsiteX3-313" fmla="*/ 3700361 w 6552789"/>
              <a:gd name="connsiteY3-314" fmla="*/ 2743 h 3275893"/>
              <a:gd name="connsiteX4-315" fmla="*/ 5163401 w 6552789"/>
              <a:gd name="connsiteY4-316" fmla="*/ 168997 h 3275893"/>
              <a:gd name="connsiteX5-317" fmla="*/ 6012718 w 6552789"/>
              <a:gd name="connsiteY5-318" fmla="*/ 35533 h 3275893"/>
              <a:gd name="connsiteX6-319" fmla="*/ 6552789 w 6552789"/>
              <a:gd name="connsiteY6-320" fmla="*/ 575604 h 3275893"/>
              <a:gd name="connsiteX7-321" fmla="*/ 6552789 w 6552789"/>
              <a:gd name="connsiteY7-322" fmla="*/ 2735822 h 3275893"/>
              <a:gd name="connsiteX8-323" fmla="*/ 6012718 w 6552789"/>
              <a:gd name="connsiteY8-324" fmla="*/ 3275893 h 3275893"/>
              <a:gd name="connsiteX9-325" fmla="*/ 1056915 w 6552789"/>
              <a:gd name="connsiteY9-326" fmla="*/ 3011951 h 3275893"/>
              <a:gd name="connsiteX10-327" fmla="*/ 540132 w 6552789"/>
              <a:gd name="connsiteY10-328" fmla="*/ 3117951 h 3275893"/>
              <a:gd name="connsiteX11-329" fmla="*/ 61 w 6552789"/>
              <a:gd name="connsiteY11-330" fmla="*/ 2735822 h 3275893"/>
              <a:gd name="connsiteX12-331" fmla="*/ 366957 w 6552789"/>
              <a:gd name="connsiteY12-332" fmla="*/ 1465783 h 3275893"/>
              <a:gd name="connsiteX13" fmla="*/ 61 w 6552789"/>
              <a:gd name="connsiteY13" fmla="*/ 575604 h 3275893"/>
              <a:gd name="connsiteX0-333" fmla="*/ 61 w 6552789"/>
              <a:gd name="connsiteY0-334" fmla="*/ 575604 h 3275893"/>
              <a:gd name="connsiteX1-335" fmla="*/ 540132 w 6552789"/>
              <a:gd name="connsiteY1-336" fmla="*/ 35533 h 3275893"/>
              <a:gd name="connsiteX2-337" fmla="*/ 1979627 w 6552789"/>
              <a:gd name="connsiteY2-338" fmla="*/ 160685 h 3275893"/>
              <a:gd name="connsiteX3-339" fmla="*/ 3700361 w 6552789"/>
              <a:gd name="connsiteY3-340" fmla="*/ 2743 h 3275893"/>
              <a:gd name="connsiteX4-341" fmla="*/ 5163401 w 6552789"/>
              <a:gd name="connsiteY4-342" fmla="*/ 168997 h 3275893"/>
              <a:gd name="connsiteX5-343" fmla="*/ 6012718 w 6552789"/>
              <a:gd name="connsiteY5-344" fmla="*/ 35533 h 3275893"/>
              <a:gd name="connsiteX6-345" fmla="*/ 6552789 w 6552789"/>
              <a:gd name="connsiteY6-346" fmla="*/ 575604 h 3275893"/>
              <a:gd name="connsiteX7-347" fmla="*/ 6552789 w 6552789"/>
              <a:gd name="connsiteY7-348" fmla="*/ 2735822 h 3275893"/>
              <a:gd name="connsiteX8-349" fmla="*/ 6012718 w 6552789"/>
              <a:gd name="connsiteY8-350" fmla="*/ 3275893 h 3275893"/>
              <a:gd name="connsiteX9-351" fmla="*/ 1056915 w 6552789"/>
              <a:gd name="connsiteY9-352" fmla="*/ 3011951 h 3275893"/>
              <a:gd name="connsiteX10-353" fmla="*/ 540132 w 6552789"/>
              <a:gd name="connsiteY10-354" fmla="*/ 3117951 h 3275893"/>
              <a:gd name="connsiteX11-355" fmla="*/ 61 w 6552789"/>
              <a:gd name="connsiteY11-356" fmla="*/ 2735822 h 3275893"/>
              <a:gd name="connsiteX12-357" fmla="*/ 366957 w 6552789"/>
              <a:gd name="connsiteY12-358" fmla="*/ 1465783 h 3275893"/>
              <a:gd name="connsiteX13-359" fmla="*/ 61 w 6552789"/>
              <a:gd name="connsiteY13-360" fmla="*/ 575604 h 3275893"/>
              <a:gd name="connsiteX0-361" fmla="*/ 61 w 6552789"/>
              <a:gd name="connsiteY0-362" fmla="*/ 575604 h 3275893"/>
              <a:gd name="connsiteX1-363" fmla="*/ 540132 w 6552789"/>
              <a:gd name="connsiteY1-364" fmla="*/ 35533 h 3275893"/>
              <a:gd name="connsiteX2-365" fmla="*/ 1979627 w 6552789"/>
              <a:gd name="connsiteY2-366" fmla="*/ 160685 h 3275893"/>
              <a:gd name="connsiteX3-367" fmla="*/ 3700361 w 6552789"/>
              <a:gd name="connsiteY3-368" fmla="*/ 2743 h 3275893"/>
              <a:gd name="connsiteX4-369" fmla="*/ 5163401 w 6552789"/>
              <a:gd name="connsiteY4-370" fmla="*/ 168997 h 3275893"/>
              <a:gd name="connsiteX5-371" fmla="*/ 6012718 w 6552789"/>
              <a:gd name="connsiteY5-372" fmla="*/ 35533 h 3275893"/>
              <a:gd name="connsiteX6-373" fmla="*/ 6552789 w 6552789"/>
              <a:gd name="connsiteY6-374" fmla="*/ 575604 h 3275893"/>
              <a:gd name="connsiteX7-375" fmla="*/ 6552789 w 6552789"/>
              <a:gd name="connsiteY7-376" fmla="*/ 2735822 h 3275893"/>
              <a:gd name="connsiteX8-377" fmla="*/ 6012718 w 6552789"/>
              <a:gd name="connsiteY8-378" fmla="*/ 3275893 h 3275893"/>
              <a:gd name="connsiteX9-379" fmla="*/ 1056915 w 6552789"/>
              <a:gd name="connsiteY9-380" fmla="*/ 3011951 h 3275893"/>
              <a:gd name="connsiteX10-381" fmla="*/ 548445 w 6552789"/>
              <a:gd name="connsiteY10-382" fmla="*/ 3192765 h 3275893"/>
              <a:gd name="connsiteX11-383" fmla="*/ 61 w 6552789"/>
              <a:gd name="connsiteY11-384" fmla="*/ 2735822 h 3275893"/>
              <a:gd name="connsiteX12-385" fmla="*/ 366957 w 6552789"/>
              <a:gd name="connsiteY12-386" fmla="*/ 1465783 h 3275893"/>
              <a:gd name="connsiteX13-387" fmla="*/ 61 w 6552789"/>
              <a:gd name="connsiteY13-388" fmla="*/ 575604 h 3275893"/>
              <a:gd name="connsiteX0-389" fmla="*/ 61 w 6552789"/>
              <a:gd name="connsiteY0-390" fmla="*/ 575604 h 3275893"/>
              <a:gd name="connsiteX1-391" fmla="*/ 540132 w 6552789"/>
              <a:gd name="connsiteY1-392" fmla="*/ 35533 h 3275893"/>
              <a:gd name="connsiteX2-393" fmla="*/ 1979627 w 6552789"/>
              <a:gd name="connsiteY2-394" fmla="*/ 160685 h 3275893"/>
              <a:gd name="connsiteX3-395" fmla="*/ 3700361 w 6552789"/>
              <a:gd name="connsiteY3-396" fmla="*/ 2743 h 3275893"/>
              <a:gd name="connsiteX4-397" fmla="*/ 5163401 w 6552789"/>
              <a:gd name="connsiteY4-398" fmla="*/ 168997 h 3275893"/>
              <a:gd name="connsiteX5-399" fmla="*/ 6012718 w 6552789"/>
              <a:gd name="connsiteY5-400" fmla="*/ 35533 h 3275893"/>
              <a:gd name="connsiteX6-401" fmla="*/ 6552789 w 6552789"/>
              <a:gd name="connsiteY6-402" fmla="*/ 575604 h 3275893"/>
              <a:gd name="connsiteX7-403" fmla="*/ 6552789 w 6552789"/>
              <a:gd name="connsiteY7-404" fmla="*/ 2735822 h 3275893"/>
              <a:gd name="connsiteX8-405" fmla="*/ 6012718 w 6552789"/>
              <a:gd name="connsiteY8-406" fmla="*/ 3275893 h 3275893"/>
              <a:gd name="connsiteX9-407" fmla="*/ 1206544 w 6552789"/>
              <a:gd name="connsiteY9-408" fmla="*/ 3011951 h 3275893"/>
              <a:gd name="connsiteX10-409" fmla="*/ 548445 w 6552789"/>
              <a:gd name="connsiteY10-410" fmla="*/ 3192765 h 3275893"/>
              <a:gd name="connsiteX11-411" fmla="*/ 61 w 6552789"/>
              <a:gd name="connsiteY11-412" fmla="*/ 2735822 h 3275893"/>
              <a:gd name="connsiteX12-413" fmla="*/ 366957 w 6552789"/>
              <a:gd name="connsiteY12-414" fmla="*/ 1465783 h 3275893"/>
              <a:gd name="connsiteX13-415" fmla="*/ 61 w 6552789"/>
              <a:gd name="connsiteY13-416" fmla="*/ 575604 h 3275893"/>
              <a:gd name="connsiteX0-417" fmla="*/ 61 w 6552789"/>
              <a:gd name="connsiteY0-418" fmla="*/ 575604 h 3275893"/>
              <a:gd name="connsiteX1-419" fmla="*/ 540132 w 6552789"/>
              <a:gd name="connsiteY1-420" fmla="*/ 35533 h 3275893"/>
              <a:gd name="connsiteX2-421" fmla="*/ 1979627 w 6552789"/>
              <a:gd name="connsiteY2-422" fmla="*/ 160685 h 3275893"/>
              <a:gd name="connsiteX3-423" fmla="*/ 3700361 w 6552789"/>
              <a:gd name="connsiteY3-424" fmla="*/ 2743 h 3275893"/>
              <a:gd name="connsiteX4-425" fmla="*/ 5163401 w 6552789"/>
              <a:gd name="connsiteY4-426" fmla="*/ 168997 h 3275893"/>
              <a:gd name="connsiteX5-427" fmla="*/ 6012718 w 6552789"/>
              <a:gd name="connsiteY5-428" fmla="*/ 35533 h 3275893"/>
              <a:gd name="connsiteX6-429" fmla="*/ 6552789 w 6552789"/>
              <a:gd name="connsiteY6-430" fmla="*/ 575604 h 3275893"/>
              <a:gd name="connsiteX7-431" fmla="*/ 6552789 w 6552789"/>
              <a:gd name="connsiteY7-432" fmla="*/ 2735822 h 3275893"/>
              <a:gd name="connsiteX8-433" fmla="*/ 6012718 w 6552789"/>
              <a:gd name="connsiteY8-434" fmla="*/ 3275893 h 3275893"/>
              <a:gd name="connsiteX9-435" fmla="*/ 1206544 w 6552789"/>
              <a:gd name="connsiteY9-436" fmla="*/ 3011951 h 3275893"/>
              <a:gd name="connsiteX10-437" fmla="*/ 548445 w 6552789"/>
              <a:gd name="connsiteY10-438" fmla="*/ 3192765 h 3275893"/>
              <a:gd name="connsiteX11-439" fmla="*/ 61 w 6552789"/>
              <a:gd name="connsiteY11-440" fmla="*/ 2735822 h 3275893"/>
              <a:gd name="connsiteX12-441" fmla="*/ 366957 w 6552789"/>
              <a:gd name="connsiteY12-442" fmla="*/ 1465783 h 3275893"/>
              <a:gd name="connsiteX13-443" fmla="*/ 61 w 6552789"/>
              <a:gd name="connsiteY13-444" fmla="*/ 575604 h 3275893"/>
              <a:gd name="connsiteX0-445" fmla="*/ 61 w 6552789"/>
              <a:gd name="connsiteY0-446" fmla="*/ 575604 h 3290672"/>
              <a:gd name="connsiteX1-447" fmla="*/ 540132 w 6552789"/>
              <a:gd name="connsiteY1-448" fmla="*/ 35533 h 3290672"/>
              <a:gd name="connsiteX2-449" fmla="*/ 1979627 w 6552789"/>
              <a:gd name="connsiteY2-450" fmla="*/ 160685 h 3290672"/>
              <a:gd name="connsiteX3-451" fmla="*/ 3700361 w 6552789"/>
              <a:gd name="connsiteY3-452" fmla="*/ 2743 h 3290672"/>
              <a:gd name="connsiteX4-453" fmla="*/ 5163401 w 6552789"/>
              <a:gd name="connsiteY4-454" fmla="*/ 168997 h 3290672"/>
              <a:gd name="connsiteX5-455" fmla="*/ 6012718 w 6552789"/>
              <a:gd name="connsiteY5-456" fmla="*/ 35533 h 3290672"/>
              <a:gd name="connsiteX6-457" fmla="*/ 6552789 w 6552789"/>
              <a:gd name="connsiteY6-458" fmla="*/ 575604 h 3290672"/>
              <a:gd name="connsiteX7-459" fmla="*/ 6552789 w 6552789"/>
              <a:gd name="connsiteY7-460" fmla="*/ 2735822 h 3290672"/>
              <a:gd name="connsiteX8-461" fmla="*/ 6012718 w 6552789"/>
              <a:gd name="connsiteY8-462" fmla="*/ 3275893 h 3290672"/>
              <a:gd name="connsiteX9-463" fmla="*/ 2636333 w 6552789"/>
              <a:gd name="connsiteY9-464" fmla="*/ 3153267 h 3290672"/>
              <a:gd name="connsiteX10-465" fmla="*/ 1206544 w 6552789"/>
              <a:gd name="connsiteY10-466" fmla="*/ 3011951 h 3290672"/>
              <a:gd name="connsiteX11-467" fmla="*/ 548445 w 6552789"/>
              <a:gd name="connsiteY11-468" fmla="*/ 3192765 h 3290672"/>
              <a:gd name="connsiteX12-469" fmla="*/ 61 w 6552789"/>
              <a:gd name="connsiteY12-470" fmla="*/ 2735822 h 3290672"/>
              <a:gd name="connsiteX13-471" fmla="*/ 366957 w 6552789"/>
              <a:gd name="connsiteY13-472" fmla="*/ 1465783 h 3290672"/>
              <a:gd name="connsiteX14" fmla="*/ 61 w 6552789"/>
              <a:gd name="connsiteY14" fmla="*/ 575604 h 3290672"/>
              <a:gd name="connsiteX0-473" fmla="*/ 61 w 6552789"/>
              <a:gd name="connsiteY0-474" fmla="*/ 575604 h 3290672"/>
              <a:gd name="connsiteX1-475" fmla="*/ 540132 w 6552789"/>
              <a:gd name="connsiteY1-476" fmla="*/ 35533 h 3290672"/>
              <a:gd name="connsiteX2-477" fmla="*/ 1979627 w 6552789"/>
              <a:gd name="connsiteY2-478" fmla="*/ 160685 h 3290672"/>
              <a:gd name="connsiteX3-479" fmla="*/ 3700361 w 6552789"/>
              <a:gd name="connsiteY3-480" fmla="*/ 2743 h 3290672"/>
              <a:gd name="connsiteX4-481" fmla="*/ 5163401 w 6552789"/>
              <a:gd name="connsiteY4-482" fmla="*/ 168997 h 3290672"/>
              <a:gd name="connsiteX5-483" fmla="*/ 6012718 w 6552789"/>
              <a:gd name="connsiteY5-484" fmla="*/ 35533 h 3290672"/>
              <a:gd name="connsiteX6-485" fmla="*/ 6552789 w 6552789"/>
              <a:gd name="connsiteY6-486" fmla="*/ 575604 h 3290672"/>
              <a:gd name="connsiteX7-487" fmla="*/ 6552789 w 6552789"/>
              <a:gd name="connsiteY7-488" fmla="*/ 2735822 h 3290672"/>
              <a:gd name="connsiteX8-489" fmla="*/ 6012718 w 6552789"/>
              <a:gd name="connsiteY8-490" fmla="*/ 3275893 h 3290672"/>
              <a:gd name="connsiteX9-491" fmla="*/ 2636333 w 6552789"/>
              <a:gd name="connsiteY9-492" fmla="*/ 3153267 h 3290672"/>
              <a:gd name="connsiteX10-493" fmla="*/ 1356173 w 6552789"/>
              <a:gd name="connsiteY10-494" fmla="*/ 2970387 h 3290672"/>
              <a:gd name="connsiteX11-495" fmla="*/ 548445 w 6552789"/>
              <a:gd name="connsiteY11-496" fmla="*/ 3192765 h 3290672"/>
              <a:gd name="connsiteX12-497" fmla="*/ 61 w 6552789"/>
              <a:gd name="connsiteY12-498" fmla="*/ 2735822 h 3290672"/>
              <a:gd name="connsiteX13-499" fmla="*/ 366957 w 6552789"/>
              <a:gd name="connsiteY13-500" fmla="*/ 1465783 h 3290672"/>
              <a:gd name="connsiteX14-501" fmla="*/ 61 w 6552789"/>
              <a:gd name="connsiteY14-502" fmla="*/ 575604 h 3290672"/>
              <a:gd name="connsiteX0-503" fmla="*/ 61 w 6552789"/>
              <a:gd name="connsiteY0-504" fmla="*/ 575604 h 3290672"/>
              <a:gd name="connsiteX1-505" fmla="*/ 540132 w 6552789"/>
              <a:gd name="connsiteY1-506" fmla="*/ 35533 h 3290672"/>
              <a:gd name="connsiteX2-507" fmla="*/ 1979627 w 6552789"/>
              <a:gd name="connsiteY2-508" fmla="*/ 160685 h 3290672"/>
              <a:gd name="connsiteX3-509" fmla="*/ 3700361 w 6552789"/>
              <a:gd name="connsiteY3-510" fmla="*/ 2743 h 3290672"/>
              <a:gd name="connsiteX4-511" fmla="*/ 5163401 w 6552789"/>
              <a:gd name="connsiteY4-512" fmla="*/ 168997 h 3290672"/>
              <a:gd name="connsiteX5-513" fmla="*/ 6012718 w 6552789"/>
              <a:gd name="connsiteY5-514" fmla="*/ 35533 h 3290672"/>
              <a:gd name="connsiteX6-515" fmla="*/ 6552789 w 6552789"/>
              <a:gd name="connsiteY6-516" fmla="*/ 575604 h 3290672"/>
              <a:gd name="connsiteX7-517" fmla="*/ 6552789 w 6552789"/>
              <a:gd name="connsiteY7-518" fmla="*/ 2735822 h 3290672"/>
              <a:gd name="connsiteX8-519" fmla="*/ 6012718 w 6552789"/>
              <a:gd name="connsiteY8-520" fmla="*/ 3275893 h 3290672"/>
              <a:gd name="connsiteX9-521" fmla="*/ 2636333 w 6552789"/>
              <a:gd name="connsiteY9-522" fmla="*/ 3153267 h 3290672"/>
              <a:gd name="connsiteX10-523" fmla="*/ 1356173 w 6552789"/>
              <a:gd name="connsiteY10-524" fmla="*/ 2970387 h 3290672"/>
              <a:gd name="connsiteX11-525" fmla="*/ 548445 w 6552789"/>
              <a:gd name="connsiteY11-526" fmla="*/ 3192765 h 3290672"/>
              <a:gd name="connsiteX12-527" fmla="*/ 61 w 6552789"/>
              <a:gd name="connsiteY12-528" fmla="*/ 2735822 h 3290672"/>
              <a:gd name="connsiteX13-529" fmla="*/ 366957 w 6552789"/>
              <a:gd name="connsiteY13-530" fmla="*/ 1465783 h 3290672"/>
              <a:gd name="connsiteX14-531" fmla="*/ 61 w 6552789"/>
              <a:gd name="connsiteY14-532" fmla="*/ 575604 h 3290672"/>
              <a:gd name="connsiteX0-533" fmla="*/ 61 w 6552789"/>
              <a:gd name="connsiteY0-534" fmla="*/ 575604 h 3289345"/>
              <a:gd name="connsiteX1-535" fmla="*/ 540132 w 6552789"/>
              <a:gd name="connsiteY1-536" fmla="*/ 35533 h 3289345"/>
              <a:gd name="connsiteX2-537" fmla="*/ 1979627 w 6552789"/>
              <a:gd name="connsiteY2-538" fmla="*/ 160685 h 3289345"/>
              <a:gd name="connsiteX3-539" fmla="*/ 3700361 w 6552789"/>
              <a:gd name="connsiteY3-540" fmla="*/ 2743 h 3289345"/>
              <a:gd name="connsiteX4-541" fmla="*/ 5163401 w 6552789"/>
              <a:gd name="connsiteY4-542" fmla="*/ 168997 h 3289345"/>
              <a:gd name="connsiteX5-543" fmla="*/ 6012718 w 6552789"/>
              <a:gd name="connsiteY5-544" fmla="*/ 35533 h 3289345"/>
              <a:gd name="connsiteX6-545" fmla="*/ 6552789 w 6552789"/>
              <a:gd name="connsiteY6-546" fmla="*/ 575604 h 3289345"/>
              <a:gd name="connsiteX7-547" fmla="*/ 6552789 w 6552789"/>
              <a:gd name="connsiteY7-548" fmla="*/ 2735822 h 3289345"/>
              <a:gd name="connsiteX8-549" fmla="*/ 6012718 w 6552789"/>
              <a:gd name="connsiteY8-550" fmla="*/ 3275893 h 3289345"/>
              <a:gd name="connsiteX9-551" fmla="*/ 3567359 w 6552789"/>
              <a:gd name="connsiteY9-552" fmla="*/ 3028575 h 3289345"/>
              <a:gd name="connsiteX10-553" fmla="*/ 2636333 w 6552789"/>
              <a:gd name="connsiteY10-554" fmla="*/ 3153267 h 3289345"/>
              <a:gd name="connsiteX11-555" fmla="*/ 1356173 w 6552789"/>
              <a:gd name="connsiteY11-556" fmla="*/ 2970387 h 3289345"/>
              <a:gd name="connsiteX12-557" fmla="*/ 548445 w 6552789"/>
              <a:gd name="connsiteY12-558" fmla="*/ 3192765 h 3289345"/>
              <a:gd name="connsiteX13-559" fmla="*/ 61 w 6552789"/>
              <a:gd name="connsiteY13-560" fmla="*/ 2735822 h 3289345"/>
              <a:gd name="connsiteX14-561" fmla="*/ 366957 w 6552789"/>
              <a:gd name="connsiteY14-562" fmla="*/ 1465783 h 3289345"/>
              <a:gd name="connsiteX15" fmla="*/ 61 w 6552789"/>
              <a:gd name="connsiteY15" fmla="*/ 575604 h 3289345"/>
              <a:gd name="connsiteX0-563" fmla="*/ 61 w 6552789"/>
              <a:gd name="connsiteY0-564" fmla="*/ 575604 h 3289345"/>
              <a:gd name="connsiteX1-565" fmla="*/ 540132 w 6552789"/>
              <a:gd name="connsiteY1-566" fmla="*/ 35533 h 3289345"/>
              <a:gd name="connsiteX2-567" fmla="*/ 1979627 w 6552789"/>
              <a:gd name="connsiteY2-568" fmla="*/ 160685 h 3289345"/>
              <a:gd name="connsiteX3-569" fmla="*/ 3700361 w 6552789"/>
              <a:gd name="connsiteY3-570" fmla="*/ 2743 h 3289345"/>
              <a:gd name="connsiteX4-571" fmla="*/ 5163401 w 6552789"/>
              <a:gd name="connsiteY4-572" fmla="*/ 168997 h 3289345"/>
              <a:gd name="connsiteX5-573" fmla="*/ 6012718 w 6552789"/>
              <a:gd name="connsiteY5-574" fmla="*/ 35533 h 3289345"/>
              <a:gd name="connsiteX6-575" fmla="*/ 6552789 w 6552789"/>
              <a:gd name="connsiteY6-576" fmla="*/ 575604 h 3289345"/>
              <a:gd name="connsiteX7-577" fmla="*/ 6552789 w 6552789"/>
              <a:gd name="connsiteY7-578" fmla="*/ 2735822 h 3289345"/>
              <a:gd name="connsiteX8-579" fmla="*/ 6012718 w 6552789"/>
              <a:gd name="connsiteY8-580" fmla="*/ 3275893 h 3289345"/>
              <a:gd name="connsiteX9-581" fmla="*/ 3567359 w 6552789"/>
              <a:gd name="connsiteY9-582" fmla="*/ 3028575 h 3289345"/>
              <a:gd name="connsiteX10-583" fmla="*/ 2636333 w 6552789"/>
              <a:gd name="connsiteY10-584" fmla="*/ 3153267 h 3289345"/>
              <a:gd name="connsiteX11-585" fmla="*/ 1356173 w 6552789"/>
              <a:gd name="connsiteY11-586" fmla="*/ 2970387 h 3289345"/>
              <a:gd name="connsiteX12-587" fmla="*/ 548445 w 6552789"/>
              <a:gd name="connsiteY12-588" fmla="*/ 3192765 h 3289345"/>
              <a:gd name="connsiteX13-589" fmla="*/ 61 w 6552789"/>
              <a:gd name="connsiteY13-590" fmla="*/ 2735822 h 3289345"/>
              <a:gd name="connsiteX14-591" fmla="*/ 366957 w 6552789"/>
              <a:gd name="connsiteY14-592" fmla="*/ 1465783 h 3289345"/>
              <a:gd name="connsiteX15-593" fmla="*/ 61 w 6552789"/>
              <a:gd name="connsiteY15-594" fmla="*/ 575604 h 3289345"/>
              <a:gd name="connsiteX0-595" fmla="*/ 61 w 6552789"/>
              <a:gd name="connsiteY0-596" fmla="*/ 575604 h 3289345"/>
              <a:gd name="connsiteX1-597" fmla="*/ 540132 w 6552789"/>
              <a:gd name="connsiteY1-598" fmla="*/ 35533 h 3289345"/>
              <a:gd name="connsiteX2-599" fmla="*/ 1979627 w 6552789"/>
              <a:gd name="connsiteY2-600" fmla="*/ 160685 h 3289345"/>
              <a:gd name="connsiteX3-601" fmla="*/ 3700361 w 6552789"/>
              <a:gd name="connsiteY3-602" fmla="*/ 2743 h 3289345"/>
              <a:gd name="connsiteX4-603" fmla="*/ 5163401 w 6552789"/>
              <a:gd name="connsiteY4-604" fmla="*/ 168997 h 3289345"/>
              <a:gd name="connsiteX5-605" fmla="*/ 6012718 w 6552789"/>
              <a:gd name="connsiteY5-606" fmla="*/ 35533 h 3289345"/>
              <a:gd name="connsiteX6-607" fmla="*/ 6552789 w 6552789"/>
              <a:gd name="connsiteY6-608" fmla="*/ 575604 h 3289345"/>
              <a:gd name="connsiteX7-609" fmla="*/ 6552789 w 6552789"/>
              <a:gd name="connsiteY7-610" fmla="*/ 2735822 h 3289345"/>
              <a:gd name="connsiteX8-611" fmla="*/ 6012718 w 6552789"/>
              <a:gd name="connsiteY8-612" fmla="*/ 3275893 h 3289345"/>
              <a:gd name="connsiteX9-613" fmla="*/ 3567359 w 6552789"/>
              <a:gd name="connsiteY9-614" fmla="*/ 3028575 h 3289345"/>
              <a:gd name="connsiteX10-615" fmla="*/ 2636333 w 6552789"/>
              <a:gd name="connsiteY10-616" fmla="*/ 3153267 h 3289345"/>
              <a:gd name="connsiteX11-617" fmla="*/ 1356173 w 6552789"/>
              <a:gd name="connsiteY11-618" fmla="*/ 2970387 h 3289345"/>
              <a:gd name="connsiteX12-619" fmla="*/ 548445 w 6552789"/>
              <a:gd name="connsiteY12-620" fmla="*/ 3192765 h 3289345"/>
              <a:gd name="connsiteX13-621" fmla="*/ 61 w 6552789"/>
              <a:gd name="connsiteY13-622" fmla="*/ 2735822 h 3289345"/>
              <a:gd name="connsiteX14-623" fmla="*/ 366957 w 6552789"/>
              <a:gd name="connsiteY14-624" fmla="*/ 1465783 h 3289345"/>
              <a:gd name="connsiteX15-625" fmla="*/ 61 w 6552789"/>
              <a:gd name="connsiteY15-626" fmla="*/ 575604 h 3289345"/>
              <a:gd name="connsiteX0-627" fmla="*/ 61 w 6552789"/>
              <a:gd name="connsiteY0-628" fmla="*/ 575604 h 3289345"/>
              <a:gd name="connsiteX1-629" fmla="*/ 540132 w 6552789"/>
              <a:gd name="connsiteY1-630" fmla="*/ 35533 h 3289345"/>
              <a:gd name="connsiteX2-631" fmla="*/ 1979627 w 6552789"/>
              <a:gd name="connsiteY2-632" fmla="*/ 160685 h 3289345"/>
              <a:gd name="connsiteX3-633" fmla="*/ 3700361 w 6552789"/>
              <a:gd name="connsiteY3-634" fmla="*/ 2743 h 3289345"/>
              <a:gd name="connsiteX4-635" fmla="*/ 5163401 w 6552789"/>
              <a:gd name="connsiteY4-636" fmla="*/ 168997 h 3289345"/>
              <a:gd name="connsiteX5-637" fmla="*/ 6012718 w 6552789"/>
              <a:gd name="connsiteY5-638" fmla="*/ 35533 h 3289345"/>
              <a:gd name="connsiteX6-639" fmla="*/ 6552789 w 6552789"/>
              <a:gd name="connsiteY6-640" fmla="*/ 575604 h 3289345"/>
              <a:gd name="connsiteX7-641" fmla="*/ 6552789 w 6552789"/>
              <a:gd name="connsiteY7-642" fmla="*/ 2735822 h 3289345"/>
              <a:gd name="connsiteX8-643" fmla="*/ 6012718 w 6552789"/>
              <a:gd name="connsiteY8-644" fmla="*/ 3275893 h 3289345"/>
              <a:gd name="connsiteX9-645" fmla="*/ 3567359 w 6552789"/>
              <a:gd name="connsiteY9-646" fmla="*/ 3028575 h 3289345"/>
              <a:gd name="connsiteX10-647" fmla="*/ 2561518 w 6552789"/>
              <a:gd name="connsiteY10-648" fmla="*/ 3161580 h 3289345"/>
              <a:gd name="connsiteX11-649" fmla="*/ 1356173 w 6552789"/>
              <a:gd name="connsiteY11-650" fmla="*/ 2970387 h 3289345"/>
              <a:gd name="connsiteX12-651" fmla="*/ 548445 w 6552789"/>
              <a:gd name="connsiteY12-652" fmla="*/ 3192765 h 3289345"/>
              <a:gd name="connsiteX13-653" fmla="*/ 61 w 6552789"/>
              <a:gd name="connsiteY13-654" fmla="*/ 2735822 h 3289345"/>
              <a:gd name="connsiteX14-655" fmla="*/ 366957 w 6552789"/>
              <a:gd name="connsiteY14-656" fmla="*/ 1465783 h 3289345"/>
              <a:gd name="connsiteX15-657" fmla="*/ 61 w 6552789"/>
              <a:gd name="connsiteY15-658" fmla="*/ 575604 h 3289345"/>
              <a:gd name="connsiteX0-659" fmla="*/ 61 w 6552789"/>
              <a:gd name="connsiteY0-660" fmla="*/ 575604 h 3289345"/>
              <a:gd name="connsiteX1-661" fmla="*/ 540132 w 6552789"/>
              <a:gd name="connsiteY1-662" fmla="*/ 35533 h 3289345"/>
              <a:gd name="connsiteX2-663" fmla="*/ 1979627 w 6552789"/>
              <a:gd name="connsiteY2-664" fmla="*/ 160685 h 3289345"/>
              <a:gd name="connsiteX3-665" fmla="*/ 3700361 w 6552789"/>
              <a:gd name="connsiteY3-666" fmla="*/ 2743 h 3289345"/>
              <a:gd name="connsiteX4-667" fmla="*/ 5163401 w 6552789"/>
              <a:gd name="connsiteY4-668" fmla="*/ 168997 h 3289345"/>
              <a:gd name="connsiteX5-669" fmla="*/ 6012718 w 6552789"/>
              <a:gd name="connsiteY5-670" fmla="*/ 35533 h 3289345"/>
              <a:gd name="connsiteX6-671" fmla="*/ 6552789 w 6552789"/>
              <a:gd name="connsiteY6-672" fmla="*/ 575604 h 3289345"/>
              <a:gd name="connsiteX7-673" fmla="*/ 6552789 w 6552789"/>
              <a:gd name="connsiteY7-674" fmla="*/ 2735822 h 3289345"/>
              <a:gd name="connsiteX8-675" fmla="*/ 6012718 w 6552789"/>
              <a:gd name="connsiteY8-676" fmla="*/ 3275893 h 3289345"/>
              <a:gd name="connsiteX9-677" fmla="*/ 3567359 w 6552789"/>
              <a:gd name="connsiteY9-678" fmla="*/ 3028575 h 3289345"/>
              <a:gd name="connsiteX10-679" fmla="*/ 2561518 w 6552789"/>
              <a:gd name="connsiteY10-680" fmla="*/ 3161580 h 3289345"/>
              <a:gd name="connsiteX11-681" fmla="*/ 1356173 w 6552789"/>
              <a:gd name="connsiteY11-682" fmla="*/ 2970387 h 3289345"/>
              <a:gd name="connsiteX12-683" fmla="*/ 548445 w 6552789"/>
              <a:gd name="connsiteY12-684" fmla="*/ 3192765 h 3289345"/>
              <a:gd name="connsiteX13-685" fmla="*/ 61 w 6552789"/>
              <a:gd name="connsiteY13-686" fmla="*/ 2735822 h 3289345"/>
              <a:gd name="connsiteX14-687" fmla="*/ 366957 w 6552789"/>
              <a:gd name="connsiteY14-688" fmla="*/ 1465783 h 3289345"/>
              <a:gd name="connsiteX15-689" fmla="*/ 61 w 6552789"/>
              <a:gd name="connsiteY15-690" fmla="*/ 575604 h 3289345"/>
              <a:gd name="connsiteX0-691" fmla="*/ 61 w 6552789"/>
              <a:gd name="connsiteY0-692" fmla="*/ 575604 h 3289045"/>
              <a:gd name="connsiteX1-693" fmla="*/ 540132 w 6552789"/>
              <a:gd name="connsiteY1-694" fmla="*/ 35533 h 3289045"/>
              <a:gd name="connsiteX2-695" fmla="*/ 1979627 w 6552789"/>
              <a:gd name="connsiteY2-696" fmla="*/ 160685 h 3289045"/>
              <a:gd name="connsiteX3-697" fmla="*/ 3700361 w 6552789"/>
              <a:gd name="connsiteY3-698" fmla="*/ 2743 h 3289045"/>
              <a:gd name="connsiteX4-699" fmla="*/ 5163401 w 6552789"/>
              <a:gd name="connsiteY4-700" fmla="*/ 168997 h 3289045"/>
              <a:gd name="connsiteX5-701" fmla="*/ 6012718 w 6552789"/>
              <a:gd name="connsiteY5-702" fmla="*/ 35533 h 3289045"/>
              <a:gd name="connsiteX6-703" fmla="*/ 6552789 w 6552789"/>
              <a:gd name="connsiteY6-704" fmla="*/ 575604 h 3289045"/>
              <a:gd name="connsiteX7-705" fmla="*/ 6552789 w 6552789"/>
              <a:gd name="connsiteY7-706" fmla="*/ 2735822 h 3289045"/>
              <a:gd name="connsiteX8-707" fmla="*/ 6012718 w 6552789"/>
              <a:gd name="connsiteY8-708" fmla="*/ 3275893 h 3289045"/>
              <a:gd name="connsiteX9-709" fmla="*/ 3633861 w 6552789"/>
              <a:gd name="connsiteY9-710" fmla="*/ 3020263 h 3289045"/>
              <a:gd name="connsiteX10-711" fmla="*/ 2561518 w 6552789"/>
              <a:gd name="connsiteY10-712" fmla="*/ 3161580 h 3289045"/>
              <a:gd name="connsiteX11-713" fmla="*/ 1356173 w 6552789"/>
              <a:gd name="connsiteY11-714" fmla="*/ 2970387 h 3289045"/>
              <a:gd name="connsiteX12-715" fmla="*/ 548445 w 6552789"/>
              <a:gd name="connsiteY12-716" fmla="*/ 3192765 h 3289045"/>
              <a:gd name="connsiteX13-717" fmla="*/ 61 w 6552789"/>
              <a:gd name="connsiteY13-718" fmla="*/ 2735822 h 3289045"/>
              <a:gd name="connsiteX14-719" fmla="*/ 366957 w 6552789"/>
              <a:gd name="connsiteY14-720" fmla="*/ 1465783 h 3289045"/>
              <a:gd name="connsiteX15-721" fmla="*/ 61 w 6552789"/>
              <a:gd name="connsiteY15-722" fmla="*/ 575604 h 3289045"/>
              <a:gd name="connsiteX0-723" fmla="*/ 61 w 6552789"/>
              <a:gd name="connsiteY0-724" fmla="*/ 575604 h 3309213"/>
              <a:gd name="connsiteX1-725" fmla="*/ 540132 w 6552789"/>
              <a:gd name="connsiteY1-726" fmla="*/ 35533 h 3309213"/>
              <a:gd name="connsiteX2-727" fmla="*/ 1979627 w 6552789"/>
              <a:gd name="connsiteY2-728" fmla="*/ 160685 h 3309213"/>
              <a:gd name="connsiteX3-729" fmla="*/ 3700361 w 6552789"/>
              <a:gd name="connsiteY3-730" fmla="*/ 2743 h 3309213"/>
              <a:gd name="connsiteX4-731" fmla="*/ 5163401 w 6552789"/>
              <a:gd name="connsiteY4-732" fmla="*/ 168997 h 3309213"/>
              <a:gd name="connsiteX5-733" fmla="*/ 6012718 w 6552789"/>
              <a:gd name="connsiteY5-734" fmla="*/ 35533 h 3309213"/>
              <a:gd name="connsiteX6-735" fmla="*/ 6552789 w 6552789"/>
              <a:gd name="connsiteY6-736" fmla="*/ 575604 h 3309213"/>
              <a:gd name="connsiteX7-737" fmla="*/ 6552789 w 6552789"/>
              <a:gd name="connsiteY7-738" fmla="*/ 2735822 h 3309213"/>
              <a:gd name="connsiteX8-739" fmla="*/ 6012718 w 6552789"/>
              <a:gd name="connsiteY8-740" fmla="*/ 3275893 h 3309213"/>
              <a:gd name="connsiteX9-741" fmla="*/ 4947271 w 6552789"/>
              <a:gd name="connsiteY9-742" fmla="*/ 3236394 h 3309213"/>
              <a:gd name="connsiteX10-743" fmla="*/ 3633861 w 6552789"/>
              <a:gd name="connsiteY10-744" fmla="*/ 3020263 h 3309213"/>
              <a:gd name="connsiteX11-745" fmla="*/ 2561518 w 6552789"/>
              <a:gd name="connsiteY11-746" fmla="*/ 3161580 h 3309213"/>
              <a:gd name="connsiteX12-747" fmla="*/ 1356173 w 6552789"/>
              <a:gd name="connsiteY12-748" fmla="*/ 2970387 h 3309213"/>
              <a:gd name="connsiteX13-749" fmla="*/ 548445 w 6552789"/>
              <a:gd name="connsiteY13-750" fmla="*/ 3192765 h 3309213"/>
              <a:gd name="connsiteX14-751" fmla="*/ 61 w 6552789"/>
              <a:gd name="connsiteY14-752" fmla="*/ 2735822 h 3309213"/>
              <a:gd name="connsiteX15-753" fmla="*/ 366957 w 6552789"/>
              <a:gd name="connsiteY15-754" fmla="*/ 1465783 h 3309213"/>
              <a:gd name="connsiteX16" fmla="*/ 61 w 6552789"/>
              <a:gd name="connsiteY16" fmla="*/ 575604 h 3309213"/>
              <a:gd name="connsiteX0-755" fmla="*/ 61 w 6552789"/>
              <a:gd name="connsiteY0-756" fmla="*/ 575604 h 3309213"/>
              <a:gd name="connsiteX1-757" fmla="*/ 540132 w 6552789"/>
              <a:gd name="connsiteY1-758" fmla="*/ 35533 h 3309213"/>
              <a:gd name="connsiteX2-759" fmla="*/ 1979627 w 6552789"/>
              <a:gd name="connsiteY2-760" fmla="*/ 160685 h 3309213"/>
              <a:gd name="connsiteX3-761" fmla="*/ 3700361 w 6552789"/>
              <a:gd name="connsiteY3-762" fmla="*/ 2743 h 3309213"/>
              <a:gd name="connsiteX4-763" fmla="*/ 5163401 w 6552789"/>
              <a:gd name="connsiteY4-764" fmla="*/ 168997 h 3309213"/>
              <a:gd name="connsiteX5-765" fmla="*/ 6012718 w 6552789"/>
              <a:gd name="connsiteY5-766" fmla="*/ 35533 h 3309213"/>
              <a:gd name="connsiteX6-767" fmla="*/ 6552789 w 6552789"/>
              <a:gd name="connsiteY6-768" fmla="*/ 575604 h 3309213"/>
              <a:gd name="connsiteX7-769" fmla="*/ 6552789 w 6552789"/>
              <a:gd name="connsiteY7-770" fmla="*/ 2735822 h 3309213"/>
              <a:gd name="connsiteX8-771" fmla="*/ 6012718 w 6552789"/>
              <a:gd name="connsiteY8-772" fmla="*/ 3275893 h 3309213"/>
              <a:gd name="connsiteX9-773" fmla="*/ 4947271 w 6552789"/>
              <a:gd name="connsiteY9-774" fmla="*/ 3236394 h 3309213"/>
              <a:gd name="connsiteX10-775" fmla="*/ 4240690 w 6552789"/>
              <a:gd name="connsiteY10-776" fmla="*/ 3020263 h 3309213"/>
              <a:gd name="connsiteX11-777" fmla="*/ 2561518 w 6552789"/>
              <a:gd name="connsiteY11-778" fmla="*/ 3161580 h 3309213"/>
              <a:gd name="connsiteX12-779" fmla="*/ 1356173 w 6552789"/>
              <a:gd name="connsiteY12-780" fmla="*/ 2970387 h 3309213"/>
              <a:gd name="connsiteX13-781" fmla="*/ 548445 w 6552789"/>
              <a:gd name="connsiteY13-782" fmla="*/ 3192765 h 3309213"/>
              <a:gd name="connsiteX14-783" fmla="*/ 61 w 6552789"/>
              <a:gd name="connsiteY14-784" fmla="*/ 2735822 h 3309213"/>
              <a:gd name="connsiteX15-785" fmla="*/ 366957 w 6552789"/>
              <a:gd name="connsiteY15-786" fmla="*/ 1465783 h 3309213"/>
              <a:gd name="connsiteX16-787" fmla="*/ 61 w 6552789"/>
              <a:gd name="connsiteY16-788" fmla="*/ 575604 h 3309213"/>
              <a:gd name="connsiteX0-789" fmla="*/ 61 w 6552789"/>
              <a:gd name="connsiteY0-790" fmla="*/ 575604 h 3344633"/>
              <a:gd name="connsiteX1-791" fmla="*/ 540132 w 6552789"/>
              <a:gd name="connsiteY1-792" fmla="*/ 35533 h 3344633"/>
              <a:gd name="connsiteX2-793" fmla="*/ 1979627 w 6552789"/>
              <a:gd name="connsiteY2-794" fmla="*/ 160685 h 3344633"/>
              <a:gd name="connsiteX3-795" fmla="*/ 3700361 w 6552789"/>
              <a:gd name="connsiteY3-796" fmla="*/ 2743 h 3344633"/>
              <a:gd name="connsiteX4-797" fmla="*/ 5163401 w 6552789"/>
              <a:gd name="connsiteY4-798" fmla="*/ 168997 h 3344633"/>
              <a:gd name="connsiteX5-799" fmla="*/ 6012718 w 6552789"/>
              <a:gd name="connsiteY5-800" fmla="*/ 35533 h 3344633"/>
              <a:gd name="connsiteX6-801" fmla="*/ 6552789 w 6552789"/>
              <a:gd name="connsiteY6-802" fmla="*/ 575604 h 3344633"/>
              <a:gd name="connsiteX7-803" fmla="*/ 6552789 w 6552789"/>
              <a:gd name="connsiteY7-804" fmla="*/ 2735822 h 3344633"/>
              <a:gd name="connsiteX8-805" fmla="*/ 6012718 w 6552789"/>
              <a:gd name="connsiteY8-806" fmla="*/ 3275893 h 3344633"/>
              <a:gd name="connsiteX9-807" fmla="*/ 5437722 w 6552789"/>
              <a:gd name="connsiteY9-808" fmla="*/ 3319521 h 3344633"/>
              <a:gd name="connsiteX10-809" fmla="*/ 4240690 w 6552789"/>
              <a:gd name="connsiteY10-810" fmla="*/ 3020263 h 3344633"/>
              <a:gd name="connsiteX11-811" fmla="*/ 2561518 w 6552789"/>
              <a:gd name="connsiteY11-812" fmla="*/ 3161580 h 3344633"/>
              <a:gd name="connsiteX12-813" fmla="*/ 1356173 w 6552789"/>
              <a:gd name="connsiteY12-814" fmla="*/ 2970387 h 3344633"/>
              <a:gd name="connsiteX13-815" fmla="*/ 548445 w 6552789"/>
              <a:gd name="connsiteY13-816" fmla="*/ 3192765 h 3344633"/>
              <a:gd name="connsiteX14-817" fmla="*/ 61 w 6552789"/>
              <a:gd name="connsiteY14-818" fmla="*/ 2735822 h 3344633"/>
              <a:gd name="connsiteX15-819" fmla="*/ 366957 w 6552789"/>
              <a:gd name="connsiteY15-820" fmla="*/ 1465783 h 3344633"/>
              <a:gd name="connsiteX16-821" fmla="*/ 61 w 6552789"/>
              <a:gd name="connsiteY16-822" fmla="*/ 575604 h 3344633"/>
              <a:gd name="connsiteX0-823" fmla="*/ 61 w 6552789"/>
              <a:gd name="connsiteY0-824" fmla="*/ 575604 h 3281221"/>
              <a:gd name="connsiteX1-825" fmla="*/ 540132 w 6552789"/>
              <a:gd name="connsiteY1-826" fmla="*/ 35533 h 3281221"/>
              <a:gd name="connsiteX2-827" fmla="*/ 1979627 w 6552789"/>
              <a:gd name="connsiteY2-828" fmla="*/ 160685 h 3281221"/>
              <a:gd name="connsiteX3-829" fmla="*/ 3700361 w 6552789"/>
              <a:gd name="connsiteY3-830" fmla="*/ 2743 h 3281221"/>
              <a:gd name="connsiteX4-831" fmla="*/ 5163401 w 6552789"/>
              <a:gd name="connsiteY4-832" fmla="*/ 168997 h 3281221"/>
              <a:gd name="connsiteX5-833" fmla="*/ 6012718 w 6552789"/>
              <a:gd name="connsiteY5-834" fmla="*/ 35533 h 3281221"/>
              <a:gd name="connsiteX6-835" fmla="*/ 6552789 w 6552789"/>
              <a:gd name="connsiteY6-836" fmla="*/ 575604 h 3281221"/>
              <a:gd name="connsiteX7-837" fmla="*/ 6552789 w 6552789"/>
              <a:gd name="connsiteY7-838" fmla="*/ 2735822 h 3281221"/>
              <a:gd name="connsiteX8-839" fmla="*/ 6012718 w 6552789"/>
              <a:gd name="connsiteY8-840" fmla="*/ 3275893 h 3281221"/>
              <a:gd name="connsiteX9-841" fmla="*/ 4240690 w 6552789"/>
              <a:gd name="connsiteY9-842" fmla="*/ 3020263 h 3281221"/>
              <a:gd name="connsiteX10-843" fmla="*/ 2561518 w 6552789"/>
              <a:gd name="connsiteY10-844" fmla="*/ 3161580 h 3281221"/>
              <a:gd name="connsiteX11-845" fmla="*/ 1356173 w 6552789"/>
              <a:gd name="connsiteY11-846" fmla="*/ 2970387 h 3281221"/>
              <a:gd name="connsiteX12-847" fmla="*/ 548445 w 6552789"/>
              <a:gd name="connsiteY12-848" fmla="*/ 3192765 h 3281221"/>
              <a:gd name="connsiteX13-849" fmla="*/ 61 w 6552789"/>
              <a:gd name="connsiteY13-850" fmla="*/ 2735822 h 3281221"/>
              <a:gd name="connsiteX14-851" fmla="*/ 366957 w 6552789"/>
              <a:gd name="connsiteY14-852" fmla="*/ 1465783 h 3281221"/>
              <a:gd name="connsiteX15-853" fmla="*/ 61 w 6552789"/>
              <a:gd name="connsiteY15-854" fmla="*/ 575604 h 3281221"/>
              <a:gd name="connsiteX0-855" fmla="*/ 61 w 6552789"/>
              <a:gd name="connsiteY0-856" fmla="*/ 575604 h 3280715"/>
              <a:gd name="connsiteX1-857" fmla="*/ 540132 w 6552789"/>
              <a:gd name="connsiteY1-858" fmla="*/ 35533 h 3280715"/>
              <a:gd name="connsiteX2-859" fmla="*/ 1979627 w 6552789"/>
              <a:gd name="connsiteY2-860" fmla="*/ 160685 h 3280715"/>
              <a:gd name="connsiteX3-861" fmla="*/ 3700361 w 6552789"/>
              <a:gd name="connsiteY3-862" fmla="*/ 2743 h 3280715"/>
              <a:gd name="connsiteX4-863" fmla="*/ 5163401 w 6552789"/>
              <a:gd name="connsiteY4-864" fmla="*/ 168997 h 3280715"/>
              <a:gd name="connsiteX5-865" fmla="*/ 6012718 w 6552789"/>
              <a:gd name="connsiteY5-866" fmla="*/ 35533 h 3280715"/>
              <a:gd name="connsiteX6-867" fmla="*/ 6552789 w 6552789"/>
              <a:gd name="connsiteY6-868" fmla="*/ 575604 h 3280715"/>
              <a:gd name="connsiteX7-869" fmla="*/ 6552789 w 6552789"/>
              <a:gd name="connsiteY7-870" fmla="*/ 2735822 h 3280715"/>
              <a:gd name="connsiteX8-871" fmla="*/ 6012718 w 6552789"/>
              <a:gd name="connsiteY8-872" fmla="*/ 3275893 h 3280715"/>
              <a:gd name="connsiteX9-873" fmla="*/ 4614763 w 6552789"/>
              <a:gd name="connsiteY9-874" fmla="*/ 2987013 h 3280715"/>
              <a:gd name="connsiteX10-875" fmla="*/ 2561518 w 6552789"/>
              <a:gd name="connsiteY10-876" fmla="*/ 3161580 h 3280715"/>
              <a:gd name="connsiteX11-877" fmla="*/ 1356173 w 6552789"/>
              <a:gd name="connsiteY11-878" fmla="*/ 2970387 h 3280715"/>
              <a:gd name="connsiteX12-879" fmla="*/ 548445 w 6552789"/>
              <a:gd name="connsiteY12-880" fmla="*/ 3192765 h 3280715"/>
              <a:gd name="connsiteX13-881" fmla="*/ 61 w 6552789"/>
              <a:gd name="connsiteY13-882" fmla="*/ 2735822 h 3280715"/>
              <a:gd name="connsiteX14-883" fmla="*/ 366957 w 6552789"/>
              <a:gd name="connsiteY14-884" fmla="*/ 1465783 h 3280715"/>
              <a:gd name="connsiteX15-885" fmla="*/ 61 w 6552789"/>
              <a:gd name="connsiteY15-886" fmla="*/ 575604 h 3280715"/>
              <a:gd name="connsiteX0-887" fmla="*/ 61 w 6552789"/>
              <a:gd name="connsiteY0-888" fmla="*/ 575604 h 3280715"/>
              <a:gd name="connsiteX1-889" fmla="*/ 540132 w 6552789"/>
              <a:gd name="connsiteY1-890" fmla="*/ 35533 h 3280715"/>
              <a:gd name="connsiteX2-891" fmla="*/ 1979627 w 6552789"/>
              <a:gd name="connsiteY2-892" fmla="*/ 160685 h 3280715"/>
              <a:gd name="connsiteX3-893" fmla="*/ 3700361 w 6552789"/>
              <a:gd name="connsiteY3-894" fmla="*/ 2743 h 3280715"/>
              <a:gd name="connsiteX4-895" fmla="*/ 5163401 w 6552789"/>
              <a:gd name="connsiteY4-896" fmla="*/ 168997 h 3280715"/>
              <a:gd name="connsiteX5-897" fmla="*/ 6012718 w 6552789"/>
              <a:gd name="connsiteY5-898" fmla="*/ 35533 h 3280715"/>
              <a:gd name="connsiteX6-899" fmla="*/ 6552789 w 6552789"/>
              <a:gd name="connsiteY6-900" fmla="*/ 575604 h 3280715"/>
              <a:gd name="connsiteX7-901" fmla="*/ 6552789 w 6552789"/>
              <a:gd name="connsiteY7-902" fmla="*/ 2735822 h 3280715"/>
              <a:gd name="connsiteX8-903" fmla="*/ 6012718 w 6552789"/>
              <a:gd name="connsiteY8-904" fmla="*/ 3275893 h 3280715"/>
              <a:gd name="connsiteX9-905" fmla="*/ 4614763 w 6552789"/>
              <a:gd name="connsiteY9-906" fmla="*/ 2987013 h 3280715"/>
              <a:gd name="connsiteX10-907" fmla="*/ 3218223 w 6552789"/>
              <a:gd name="connsiteY10-908" fmla="*/ 3219769 h 3280715"/>
              <a:gd name="connsiteX11-909" fmla="*/ 1356173 w 6552789"/>
              <a:gd name="connsiteY11-910" fmla="*/ 2970387 h 3280715"/>
              <a:gd name="connsiteX12-911" fmla="*/ 548445 w 6552789"/>
              <a:gd name="connsiteY12-912" fmla="*/ 3192765 h 3280715"/>
              <a:gd name="connsiteX13-913" fmla="*/ 61 w 6552789"/>
              <a:gd name="connsiteY13-914" fmla="*/ 2735822 h 3280715"/>
              <a:gd name="connsiteX14-915" fmla="*/ 366957 w 6552789"/>
              <a:gd name="connsiteY14-916" fmla="*/ 1465783 h 3280715"/>
              <a:gd name="connsiteX15-917" fmla="*/ 61 w 6552789"/>
              <a:gd name="connsiteY15-918" fmla="*/ 575604 h 3280715"/>
              <a:gd name="connsiteX0-919" fmla="*/ 61 w 6552789"/>
              <a:gd name="connsiteY0-920" fmla="*/ 575604 h 3280715"/>
              <a:gd name="connsiteX1-921" fmla="*/ 540132 w 6552789"/>
              <a:gd name="connsiteY1-922" fmla="*/ 35533 h 3280715"/>
              <a:gd name="connsiteX2-923" fmla="*/ 1979627 w 6552789"/>
              <a:gd name="connsiteY2-924" fmla="*/ 160685 h 3280715"/>
              <a:gd name="connsiteX3-925" fmla="*/ 3700361 w 6552789"/>
              <a:gd name="connsiteY3-926" fmla="*/ 2743 h 3280715"/>
              <a:gd name="connsiteX4-927" fmla="*/ 5163401 w 6552789"/>
              <a:gd name="connsiteY4-928" fmla="*/ 168997 h 3280715"/>
              <a:gd name="connsiteX5-929" fmla="*/ 6012718 w 6552789"/>
              <a:gd name="connsiteY5-930" fmla="*/ 35533 h 3280715"/>
              <a:gd name="connsiteX6-931" fmla="*/ 6552789 w 6552789"/>
              <a:gd name="connsiteY6-932" fmla="*/ 575604 h 3280715"/>
              <a:gd name="connsiteX7-933" fmla="*/ 6552789 w 6552789"/>
              <a:gd name="connsiteY7-934" fmla="*/ 2735822 h 3280715"/>
              <a:gd name="connsiteX8-935" fmla="*/ 6012718 w 6552789"/>
              <a:gd name="connsiteY8-936" fmla="*/ 3275893 h 3280715"/>
              <a:gd name="connsiteX9-937" fmla="*/ 4614763 w 6552789"/>
              <a:gd name="connsiteY9-938" fmla="*/ 2987013 h 3280715"/>
              <a:gd name="connsiteX10-939" fmla="*/ 3218223 w 6552789"/>
              <a:gd name="connsiteY10-940" fmla="*/ 3219769 h 3280715"/>
              <a:gd name="connsiteX11-941" fmla="*/ 1356173 w 6552789"/>
              <a:gd name="connsiteY11-942" fmla="*/ 2970387 h 3280715"/>
              <a:gd name="connsiteX12-943" fmla="*/ 548445 w 6552789"/>
              <a:gd name="connsiteY12-944" fmla="*/ 3192765 h 3280715"/>
              <a:gd name="connsiteX13-945" fmla="*/ 61 w 6552789"/>
              <a:gd name="connsiteY13-946" fmla="*/ 2735822 h 3280715"/>
              <a:gd name="connsiteX14-947" fmla="*/ 366957 w 6552789"/>
              <a:gd name="connsiteY14-948" fmla="*/ 1465783 h 3280715"/>
              <a:gd name="connsiteX15-949" fmla="*/ 61 w 6552789"/>
              <a:gd name="connsiteY15-950" fmla="*/ 575604 h 3280715"/>
              <a:gd name="connsiteX0-951" fmla="*/ 61 w 6552789"/>
              <a:gd name="connsiteY0-952" fmla="*/ 575604 h 3280715"/>
              <a:gd name="connsiteX1-953" fmla="*/ 540132 w 6552789"/>
              <a:gd name="connsiteY1-954" fmla="*/ 35533 h 3280715"/>
              <a:gd name="connsiteX2-955" fmla="*/ 1979627 w 6552789"/>
              <a:gd name="connsiteY2-956" fmla="*/ 160685 h 3280715"/>
              <a:gd name="connsiteX3-957" fmla="*/ 3700361 w 6552789"/>
              <a:gd name="connsiteY3-958" fmla="*/ 2743 h 3280715"/>
              <a:gd name="connsiteX4-959" fmla="*/ 5163401 w 6552789"/>
              <a:gd name="connsiteY4-960" fmla="*/ 168997 h 3280715"/>
              <a:gd name="connsiteX5-961" fmla="*/ 6012718 w 6552789"/>
              <a:gd name="connsiteY5-962" fmla="*/ 35533 h 3280715"/>
              <a:gd name="connsiteX6-963" fmla="*/ 6552789 w 6552789"/>
              <a:gd name="connsiteY6-964" fmla="*/ 575604 h 3280715"/>
              <a:gd name="connsiteX7-965" fmla="*/ 6552789 w 6552789"/>
              <a:gd name="connsiteY7-966" fmla="*/ 2735822 h 3280715"/>
              <a:gd name="connsiteX8-967" fmla="*/ 6012718 w 6552789"/>
              <a:gd name="connsiteY8-968" fmla="*/ 3275893 h 3280715"/>
              <a:gd name="connsiteX9-969" fmla="*/ 4614763 w 6552789"/>
              <a:gd name="connsiteY9-970" fmla="*/ 2987013 h 3280715"/>
              <a:gd name="connsiteX10-971" fmla="*/ 3384478 w 6552789"/>
              <a:gd name="connsiteY10-972" fmla="*/ 3211456 h 3280715"/>
              <a:gd name="connsiteX11-973" fmla="*/ 1356173 w 6552789"/>
              <a:gd name="connsiteY11-974" fmla="*/ 2970387 h 3280715"/>
              <a:gd name="connsiteX12-975" fmla="*/ 548445 w 6552789"/>
              <a:gd name="connsiteY12-976" fmla="*/ 3192765 h 3280715"/>
              <a:gd name="connsiteX13-977" fmla="*/ 61 w 6552789"/>
              <a:gd name="connsiteY13-978" fmla="*/ 2735822 h 3280715"/>
              <a:gd name="connsiteX14-979" fmla="*/ 366957 w 6552789"/>
              <a:gd name="connsiteY14-980" fmla="*/ 1465783 h 3280715"/>
              <a:gd name="connsiteX15-981" fmla="*/ 61 w 6552789"/>
              <a:gd name="connsiteY15-982" fmla="*/ 575604 h 3280715"/>
              <a:gd name="connsiteX0-983" fmla="*/ 61 w 6552789"/>
              <a:gd name="connsiteY0-984" fmla="*/ 575604 h 3280715"/>
              <a:gd name="connsiteX1-985" fmla="*/ 540132 w 6552789"/>
              <a:gd name="connsiteY1-986" fmla="*/ 35533 h 3280715"/>
              <a:gd name="connsiteX2-987" fmla="*/ 1979627 w 6552789"/>
              <a:gd name="connsiteY2-988" fmla="*/ 160685 h 3280715"/>
              <a:gd name="connsiteX3-989" fmla="*/ 3700361 w 6552789"/>
              <a:gd name="connsiteY3-990" fmla="*/ 2743 h 3280715"/>
              <a:gd name="connsiteX4-991" fmla="*/ 5163401 w 6552789"/>
              <a:gd name="connsiteY4-992" fmla="*/ 168997 h 3280715"/>
              <a:gd name="connsiteX5-993" fmla="*/ 6012718 w 6552789"/>
              <a:gd name="connsiteY5-994" fmla="*/ 35533 h 3280715"/>
              <a:gd name="connsiteX6-995" fmla="*/ 6552789 w 6552789"/>
              <a:gd name="connsiteY6-996" fmla="*/ 575604 h 3280715"/>
              <a:gd name="connsiteX7-997" fmla="*/ 6552789 w 6552789"/>
              <a:gd name="connsiteY7-998" fmla="*/ 2735822 h 3280715"/>
              <a:gd name="connsiteX8-999" fmla="*/ 6012718 w 6552789"/>
              <a:gd name="connsiteY8-1000" fmla="*/ 3275893 h 3280715"/>
              <a:gd name="connsiteX9-1001" fmla="*/ 4614763 w 6552789"/>
              <a:gd name="connsiteY9-1002" fmla="*/ 2987013 h 3280715"/>
              <a:gd name="connsiteX10-1003" fmla="*/ 3384478 w 6552789"/>
              <a:gd name="connsiteY10-1004" fmla="*/ 3211456 h 3280715"/>
              <a:gd name="connsiteX11-1005" fmla="*/ 1879874 w 6552789"/>
              <a:gd name="connsiteY11-1006" fmla="*/ 2987012 h 3280715"/>
              <a:gd name="connsiteX12-1007" fmla="*/ 548445 w 6552789"/>
              <a:gd name="connsiteY12-1008" fmla="*/ 3192765 h 3280715"/>
              <a:gd name="connsiteX13-1009" fmla="*/ 61 w 6552789"/>
              <a:gd name="connsiteY13-1010" fmla="*/ 2735822 h 3280715"/>
              <a:gd name="connsiteX14-1011" fmla="*/ 366957 w 6552789"/>
              <a:gd name="connsiteY14-1012" fmla="*/ 1465783 h 3280715"/>
              <a:gd name="connsiteX15-1013" fmla="*/ 61 w 6552789"/>
              <a:gd name="connsiteY15-1014" fmla="*/ 575604 h 3280715"/>
              <a:gd name="connsiteX0-1015" fmla="*/ 61 w 6552789"/>
              <a:gd name="connsiteY0-1016" fmla="*/ 575604 h 3280956"/>
              <a:gd name="connsiteX1-1017" fmla="*/ 540132 w 6552789"/>
              <a:gd name="connsiteY1-1018" fmla="*/ 35533 h 3280956"/>
              <a:gd name="connsiteX2-1019" fmla="*/ 1979627 w 6552789"/>
              <a:gd name="connsiteY2-1020" fmla="*/ 160685 h 3280956"/>
              <a:gd name="connsiteX3-1021" fmla="*/ 3700361 w 6552789"/>
              <a:gd name="connsiteY3-1022" fmla="*/ 2743 h 3280956"/>
              <a:gd name="connsiteX4-1023" fmla="*/ 5163401 w 6552789"/>
              <a:gd name="connsiteY4-1024" fmla="*/ 168997 h 3280956"/>
              <a:gd name="connsiteX5-1025" fmla="*/ 6012718 w 6552789"/>
              <a:gd name="connsiteY5-1026" fmla="*/ 35533 h 3280956"/>
              <a:gd name="connsiteX6-1027" fmla="*/ 6552789 w 6552789"/>
              <a:gd name="connsiteY6-1028" fmla="*/ 575604 h 3280956"/>
              <a:gd name="connsiteX7-1029" fmla="*/ 6552789 w 6552789"/>
              <a:gd name="connsiteY7-1030" fmla="*/ 2735822 h 3280956"/>
              <a:gd name="connsiteX8-1031" fmla="*/ 6012718 w 6552789"/>
              <a:gd name="connsiteY8-1032" fmla="*/ 3275893 h 3280956"/>
              <a:gd name="connsiteX9-1033" fmla="*/ 4880771 w 6552789"/>
              <a:gd name="connsiteY9-1034" fmla="*/ 3003638 h 3280956"/>
              <a:gd name="connsiteX10-1035" fmla="*/ 3384478 w 6552789"/>
              <a:gd name="connsiteY10-1036" fmla="*/ 3211456 h 3280956"/>
              <a:gd name="connsiteX11-1037" fmla="*/ 1879874 w 6552789"/>
              <a:gd name="connsiteY11-1038" fmla="*/ 2987012 h 3280956"/>
              <a:gd name="connsiteX12-1039" fmla="*/ 548445 w 6552789"/>
              <a:gd name="connsiteY12-1040" fmla="*/ 3192765 h 3280956"/>
              <a:gd name="connsiteX13-1041" fmla="*/ 61 w 6552789"/>
              <a:gd name="connsiteY13-1042" fmla="*/ 2735822 h 3280956"/>
              <a:gd name="connsiteX14-1043" fmla="*/ 366957 w 6552789"/>
              <a:gd name="connsiteY14-1044" fmla="*/ 1465783 h 3280956"/>
              <a:gd name="connsiteX15-1045" fmla="*/ 61 w 6552789"/>
              <a:gd name="connsiteY15-1046" fmla="*/ 575604 h 3280956"/>
              <a:gd name="connsiteX0-1047" fmla="*/ 61 w 6552789"/>
              <a:gd name="connsiteY0-1048" fmla="*/ 575604 h 3280956"/>
              <a:gd name="connsiteX1-1049" fmla="*/ 540132 w 6552789"/>
              <a:gd name="connsiteY1-1050" fmla="*/ 35533 h 3280956"/>
              <a:gd name="connsiteX2-1051" fmla="*/ 1979627 w 6552789"/>
              <a:gd name="connsiteY2-1052" fmla="*/ 160685 h 3280956"/>
              <a:gd name="connsiteX3-1053" fmla="*/ 3700361 w 6552789"/>
              <a:gd name="connsiteY3-1054" fmla="*/ 2743 h 3280956"/>
              <a:gd name="connsiteX4-1055" fmla="*/ 5163401 w 6552789"/>
              <a:gd name="connsiteY4-1056" fmla="*/ 168997 h 3280956"/>
              <a:gd name="connsiteX5-1057" fmla="*/ 6012718 w 6552789"/>
              <a:gd name="connsiteY5-1058" fmla="*/ 35533 h 3280956"/>
              <a:gd name="connsiteX6-1059" fmla="*/ 6552789 w 6552789"/>
              <a:gd name="connsiteY6-1060" fmla="*/ 575604 h 3280956"/>
              <a:gd name="connsiteX7-1061" fmla="*/ 6552789 w 6552789"/>
              <a:gd name="connsiteY7-1062" fmla="*/ 2735822 h 3280956"/>
              <a:gd name="connsiteX8-1063" fmla="*/ 6012718 w 6552789"/>
              <a:gd name="connsiteY8-1064" fmla="*/ 3275893 h 3280956"/>
              <a:gd name="connsiteX9-1065" fmla="*/ 4880771 w 6552789"/>
              <a:gd name="connsiteY9-1066" fmla="*/ 3003638 h 3280956"/>
              <a:gd name="connsiteX10-1067" fmla="*/ 3384478 w 6552789"/>
              <a:gd name="connsiteY10-1068" fmla="*/ 3211456 h 3280956"/>
              <a:gd name="connsiteX11-1069" fmla="*/ 1879874 w 6552789"/>
              <a:gd name="connsiteY11-1070" fmla="*/ 2987012 h 3280956"/>
              <a:gd name="connsiteX12-1071" fmla="*/ 548445 w 6552789"/>
              <a:gd name="connsiteY12-1072" fmla="*/ 3192765 h 3280956"/>
              <a:gd name="connsiteX13-1073" fmla="*/ 61 w 6552789"/>
              <a:gd name="connsiteY13-1074" fmla="*/ 2735822 h 3280956"/>
              <a:gd name="connsiteX14-1075" fmla="*/ 366957 w 6552789"/>
              <a:gd name="connsiteY14-1076" fmla="*/ 1465783 h 3280956"/>
              <a:gd name="connsiteX15-1077" fmla="*/ 61 w 6552789"/>
              <a:gd name="connsiteY15-1078" fmla="*/ 575604 h 3280956"/>
              <a:gd name="connsiteX0-1079" fmla="*/ 61 w 6552789"/>
              <a:gd name="connsiteY0-1080" fmla="*/ 575604 h 3280956"/>
              <a:gd name="connsiteX1-1081" fmla="*/ 540132 w 6552789"/>
              <a:gd name="connsiteY1-1082" fmla="*/ 35533 h 3280956"/>
              <a:gd name="connsiteX2-1083" fmla="*/ 1979627 w 6552789"/>
              <a:gd name="connsiteY2-1084" fmla="*/ 160685 h 3280956"/>
              <a:gd name="connsiteX3-1085" fmla="*/ 3700361 w 6552789"/>
              <a:gd name="connsiteY3-1086" fmla="*/ 2743 h 3280956"/>
              <a:gd name="connsiteX4-1087" fmla="*/ 5163401 w 6552789"/>
              <a:gd name="connsiteY4-1088" fmla="*/ 168997 h 3280956"/>
              <a:gd name="connsiteX5-1089" fmla="*/ 6012718 w 6552789"/>
              <a:gd name="connsiteY5-1090" fmla="*/ 35533 h 3280956"/>
              <a:gd name="connsiteX6-1091" fmla="*/ 6552789 w 6552789"/>
              <a:gd name="connsiteY6-1092" fmla="*/ 575604 h 3280956"/>
              <a:gd name="connsiteX7-1093" fmla="*/ 6552789 w 6552789"/>
              <a:gd name="connsiteY7-1094" fmla="*/ 2735822 h 3280956"/>
              <a:gd name="connsiteX8-1095" fmla="*/ 6012718 w 6552789"/>
              <a:gd name="connsiteY8-1096" fmla="*/ 3275893 h 3280956"/>
              <a:gd name="connsiteX9-1097" fmla="*/ 4880771 w 6552789"/>
              <a:gd name="connsiteY9-1098" fmla="*/ 3003638 h 3280956"/>
              <a:gd name="connsiteX10-1099" fmla="*/ 3384478 w 6552789"/>
              <a:gd name="connsiteY10-1100" fmla="*/ 3211456 h 3280956"/>
              <a:gd name="connsiteX11-1101" fmla="*/ 1921437 w 6552789"/>
              <a:gd name="connsiteY11-1102" fmla="*/ 2962074 h 3280956"/>
              <a:gd name="connsiteX12-1103" fmla="*/ 548445 w 6552789"/>
              <a:gd name="connsiteY12-1104" fmla="*/ 3192765 h 3280956"/>
              <a:gd name="connsiteX13-1105" fmla="*/ 61 w 6552789"/>
              <a:gd name="connsiteY13-1106" fmla="*/ 2735822 h 3280956"/>
              <a:gd name="connsiteX14-1107" fmla="*/ 366957 w 6552789"/>
              <a:gd name="connsiteY14-1108" fmla="*/ 1465783 h 3280956"/>
              <a:gd name="connsiteX15-1109" fmla="*/ 61 w 6552789"/>
              <a:gd name="connsiteY15-1110" fmla="*/ 575604 h 3280956"/>
              <a:gd name="connsiteX0-1111" fmla="*/ 61 w 6552789"/>
              <a:gd name="connsiteY0-1112" fmla="*/ 575604 h 3240113"/>
              <a:gd name="connsiteX1-1113" fmla="*/ 540132 w 6552789"/>
              <a:gd name="connsiteY1-1114" fmla="*/ 35533 h 3240113"/>
              <a:gd name="connsiteX2-1115" fmla="*/ 1979627 w 6552789"/>
              <a:gd name="connsiteY2-1116" fmla="*/ 160685 h 3240113"/>
              <a:gd name="connsiteX3-1117" fmla="*/ 3700361 w 6552789"/>
              <a:gd name="connsiteY3-1118" fmla="*/ 2743 h 3240113"/>
              <a:gd name="connsiteX4-1119" fmla="*/ 5163401 w 6552789"/>
              <a:gd name="connsiteY4-1120" fmla="*/ 168997 h 3240113"/>
              <a:gd name="connsiteX5-1121" fmla="*/ 6012718 w 6552789"/>
              <a:gd name="connsiteY5-1122" fmla="*/ 35533 h 3240113"/>
              <a:gd name="connsiteX6-1123" fmla="*/ 6552789 w 6552789"/>
              <a:gd name="connsiteY6-1124" fmla="*/ 575604 h 3240113"/>
              <a:gd name="connsiteX7-1125" fmla="*/ 6552789 w 6552789"/>
              <a:gd name="connsiteY7-1126" fmla="*/ 2735822 h 3240113"/>
              <a:gd name="connsiteX8-1127" fmla="*/ 6054282 w 6552789"/>
              <a:gd name="connsiteY8-1128" fmla="*/ 3234330 h 3240113"/>
              <a:gd name="connsiteX9-1129" fmla="*/ 4880771 w 6552789"/>
              <a:gd name="connsiteY9-1130" fmla="*/ 3003638 h 3240113"/>
              <a:gd name="connsiteX10-1131" fmla="*/ 3384478 w 6552789"/>
              <a:gd name="connsiteY10-1132" fmla="*/ 3211456 h 3240113"/>
              <a:gd name="connsiteX11-1133" fmla="*/ 1921437 w 6552789"/>
              <a:gd name="connsiteY11-1134" fmla="*/ 2962074 h 3240113"/>
              <a:gd name="connsiteX12-1135" fmla="*/ 548445 w 6552789"/>
              <a:gd name="connsiteY12-1136" fmla="*/ 3192765 h 3240113"/>
              <a:gd name="connsiteX13-1137" fmla="*/ 61 w 6552789"/>
              <a:gd name="connsiteY13-1138" fmla="*/ 2735822 h 3240113"/>
              <a:gd name="connsiteX14-1139" fmla="*/ 366957 w 6552789"/>
              <a:gd name="connsiteY14-1140" fmla="*/ 1465783 h 3240113"/>
              <a:gd name="connsiteX15-1141" fmla="*/ 61 w 6552789"/>
              <a:gd name="connsiteY15-1142" fmla="*/ 575604 h 3240113"/>
              <a:gd name="connsiteX0-1143" fmla="*/ 61 w 6552789"/>
              <a:gd name="connsiteY0-1144" fmla="*/ 575604 h 3240113"/>
              <a:gd name="connsiteX1-1145" fmla="*/ 540132 w 6552789"/>
              <a:gd name="connsiteY1-1146" fmla="*/ 35533 h 3240113"/>
              <a:gd name="connsiteX2-1147" fmla="*/ 1979627 w 6552789"/>
              <a:gd name="connsiteY2-1148" fmla="*/ 160685 h 3240113"/>
              <a:gd name="connsiteX3-1149" fmla="*/ 3700361 w 6552789"/>
              <a:gd name="connsiteY3-1150" fmla="*/ 2743 h 3240113"/>
              <a:gd name="connsiteX4-1151" fmla="*/ 5163401 w 6552789"/>
              <a:gd name="connsiteY4-1152" fmla="*/ 168997 h 3240113"/>
              <a:gd name="connsiteX5-1153" fmla="*/ 6012718 w 6552789"/>
              <a:gd name="connsiteY5-1154" fmla="*/ 35533 h 3240113"/>
              <a:gd name="connsiteX6-1155" fmla="*/ 6552789 w 6552789"/>
              <a:gd name="connsiteY6-1156" fmla="*/ 575604 h 3240113"/>
              <a:gd name="connsiteX7-1157" fmla="*/ 6552789 w 6552789"/>
              <a:gd name="connsiteY7-1158" fmla="*/ 2735822 h 3240113"/>
              <a:gd name="connsiteX8-1159" fmla="*/ 6054282 w 6552789"/>
              <a:gd name="connsiteY8-1160" fmla="*/ 3234330 h 3240113"/>
              <a:gd name="connsiteX9-1161" fmla="*/ 4781018 w 6552789"/>
              <a:gd name="connsiteY9-1162" fmla="*/ 3003638 h 3240113"/>
              <a:gd name="connsiteX10-1163" fmla="*/ 3384478 w 6552789"/>
              <a:gd name="connsiteY10-1164" fmla="*/ 3211456 h 3240113"/>
              <a:gd name="connsiteX11-1165" fmla="*/ 1921437 w 6552789"/>
              <a:gd name="connsiteY11-1166" fmla="*/ 2962074 h 3240113"/>
              <a:gd name="connsiteX12-1167" fmla="*/ 548445 w 6552789"/>
              <a:gd name="connsiteY12-1168" fmla="*/ 3192765 h 3240113"/>
              <a:gd name="connsiteX13-1169" fmla="*/ 61 w 6552789"/>
              <a:gd name="connsiteY13-1170" fmla="*/ 2735822 h 3240113"/>
              <a:gd name="connsiteX14-1171" fmla="*/ 366957 w 6552789"/>
              <a:gd name="connsiteY14-1172" fmla="*/ 1465783 h 3240113"/>
              <a:gd name="connsiteX15-1173" fmla="*/ 61 w 6552789"/>
              <a:gd name="connsiteY15-1174" fmla="*/ 575604 h 3240113"/>
              <a:gd name="connsiteX0-1175" fmla="*/ 61 w 6552789"/>
              <a:gd name="connsiteY0-1176" fmla="*/ 575604 h 3240113"/>
              <a:gd name="connsiteX1-1177" fmla="*/ 540132 w 6552789"/>
              <a:gd name="connsiteY1-1178" fmla="*/ 35533 h 3240113"/>
              <a:gd name="connsiteX2-1179" fmla="*/ 1979627 w 6552789"/>
              <a:gd name="connsiteY2-1180" fmla="*/ 160685 h 3240113"/>
              <a:gd name="connsiteX3-1181" fmla="*/ 3700361 w 6552789"/>
              <a:gd name="connsiteY3-1182" fmla="*/ 2743 h 3240113"/>
              <a:gd name="connsiteX4-1183" fmla="*/ 5163401 w 6552789"/>
              <a:gd name="connsiteY4-1184" fmla="*/ 168997 h 3240113"/>
              <a:gd name="connsiteX5-1185" fmla="*/ 6012718 w 6552789"/>
              <a:gd name="connsiteY5-1186" fmla="*/ 35533 h 3240113"/>
              <a:gd name="connsiteX6-1187" fmla="*/ 6552789 w 6552789"/>
              <a:gd name="connsiteY6-1188" fmla="*/ 575604 h 3240113"/>
              <a:gd name="connsiteX7-1189" fmla="*/ 6552789 w 6552789"/>
              <a:gd name="connsiteY7-1190" fmla="*/ 2735822 h 3240113"/>
              <a:gd name="connsiteX8-1191" fmla="*/ 6054282 w 6552789"/>
              <a:gd name="connsiteY8-1192" fmla="*/ 3234330 h 3240113"/>
              <a:gd name="connsiteX9-1193" fmla="*/ 4781018 w 6552789"/>
              <a:gd name="connsiteY9-1194" fmla="*/ 3003638 h 3240113"/>
              <a:gd name="connsiteX10-1195" fmla="*/ 3384478 w 6552789"/>
              <a:gd name="connsiteY10-1196" fmla="*/ 3211456 h 3240113"/>
              <a:gd name="connsiteX11-1197" fmla="*/ 1921437 w 6552789"/>
              <a:gd name="connsiteY11-1198" fmla="*/ 2962074 h 3240113"/>
              <a:gd name="connsiteX12-1199" fmla="*/ 548445 w 6552789"/>
              <a:gd name="connsiteY12-1200" fmla="*/ 3192765 h 3240113"/>
              <a:gd name="connsiteX13-1201" fmla="*/ 61 w 6552789"/>
              <a:gd name="connsiteY13-1202" fmla="*/ 2735822 h 3240113"/>
              <a:gd name="connsiteX14-1203" fmla="*/ 366957 w 6552789"/>
              <a:gd name="connsiteY14-1204" fmla="*/ 1465783 h 3240113"/>
              <a:gd name="connsiteX15-1205" fmla="*/ 61 w 6552789"/>
              <a:gd name="connsiteY15-1206" fmla="*/ 575604 h 3240113"/>
              <a:gd name="connsiteX0-1207" fmla="*/ 61 w 6552789"/>
              <a:gd name="connsiteY0-1208" fmla="*/ 575604 h 3240113"/>
              <a:gd name="connsiteX1-1209" fmla="*/ 540132 w 6552789"/>
              <a:gd name="connsiteY1-1210" fmla="*/ 35533 h 3240113"/>
              <a:gd name="connsiteX2-1211" fmla="*/ 1979627 w 6552789"/>
              <a:gd name="connsiteY2-1212" fmla="*/ 160685 h 3240113"/>
              <a:gd name="connsiteX3-1213" fmla="*/ 3700361 w 6552789"/>
              <a:gd name="connsiteY3-1214" fmla="*/ 2743 h 3240113"/>
              <a:gd name="connsiteX4-1215" fmla="*/ 5163401 w 6552789"/>
              <a:gd name="connsiteY4-1216" fmla="*/ 168997 h 3240113"/>
              <a:gd name="connsiteX5-1217" fmla="*/ 6012718 w 6552789"/>
              <a:gd name="connsiteY5-1218" fmla="*/ 35533 h 3240113"/>
              <a:gd name="connsiteX6-1219" fmla="*/ 6552789 w 6552789"/>
              <a:gd name="connsiteY6-1220" fmla="*/ 575604 h 3240113"/>
              <a:gd name="connsiteX7-1221" fmla="*/ 6552789 w 6552789"/>
              <a:gd name="connsiteY7-1222" fmla="*/ 2735822 h 3240113"/>
              <a:gd name="connsiteX8-1223" fmla="*/ 6054282 w 6552789"/>
              <a:gd name="connsiteY8-1224" fmla="*/ 3234330 h 3240113"/>
              <a:gd name="connsiteX9-1225" fmla="*/ 4781018 w 6552789"/>
              <a:gd name="connsiteY9-1226" fmla="*/ 3003638 h 3240113"/>
              <a:gd name="connsiteX10-1227" fmla="*/ 3384478 w 6552789"/>
              <a:gd name="connsiteY10-1228" fmla="*/ 3236394 h 3240113"/>
              <a:gd name="connsiteX11-1229" fmla="*/ 1921437 w 6552789"/>
              <a:gd name="connsiteY11-1230" fmla="*/ 2962074 h 3240113"/>
              <a:gd name="connsiteX12-1231" fmla="*/ 548445 w 6552789"/>
              <a:gd name="connsiteY12-1232" fmla="*/ 3192765 h 3240113"/>
              <a:gd name="connsiteX13-1233" fmla="*/ 61 w 6552789"/>
              <a:gd name="connsiteY13-1234" fmla="*/ 2735822 h 3240113"/>
              <a:gd name="connsiteX14-1235" fmla="*/ 366957 w 6552789"/>
              <a:gd name="connsiteY14-1236" fmla="*/ 1465783 h 3240113"/>
              <a:gd name="connsiteX15-1237" fmla="*/ 61 w 6552789"/>
              <a:gd name="connsiteY15-1238" fmla="*/ 575604 h 3240113"/>
              <a:gd name="connsiteX0-1239" fmla="*/ 61 w 6552789"/>
              <a:gd name="connsiteY0-1240" fmla="*/ 575604 h 3240113"/>
              <a:gd name="connsiteX1-1241" fmla="*/ 540132 w 6552789"/>
              <a:gd name="connsiteY1-1242" fmla="*/ 35533 h 3240113"/>
              <a:gd name="connsiteX2-1243" fmla="*/ 1979627 w 6552789"/>
              <a:gd name="connsiteY2-1244" fmla="*/ 160685 h 3240113"/>
              <a:gd name="connsiteX3-1245" fmla="*/ 3700361 w 6552789"/>
              <a:gd name="connsiteY3-1246" fmla="*/ 2743 h 3240113"/>
              <a:gd name="connsiteX4-1247" fmla="*/ 5163401 w 6552789"/>
              <a:gd name="connsiteY4-1248" fmla="*/ 168997 h 3240113"/>
              <a:gd name="connsiteX5-1249" fmla="*/ 6012718 w 6552789"/>
              <a:gd name="connsiteY5-1250" fmla="*/ 35533 h 3240113"/>
              <a:gd name="connsiteX6-1251" fmla="*/ 6552789 w 6552789"/>
              <a:gd name="connsiteY6-1252" fmla="*/ 575604 h 3240113"/>
              <a:gd name="connsiteX7-1253" fmla="*/ 6377060 w 6552789"/>
              <a:gd name="connsiteY7-1254" fmla="*/ 1881420 h 3240113"/>
              <a:gd name="connsiteX8-1255" fmla="*/ 6552789 w 6552789"/>
              <a:gd name="connsiteY8-1256" fmla="*/ 2735822 h 3240113"/>
              <a:gd name="connsiteX9-1257" fmla="*/ 6054282 w 6552789"/>
              <a:gd name="connsiteY9-1258" fmla="*/ 3234330 h 3240113"/>
              <a:gd name="connsiteX10-1259" fmla="*/ 4781018 w 6552789"/>
              <a:gd name="connsiteY10-1260" fmla="*/ 3003638 h 3240113"/>
              <a:gd name="connsiteX11-1261" fmla="*/ 3384478 w 6552789"/>
              <a:gd name="connsiteY11-1262" fmla="*/ 3236394 h 3240113"/>
              <a:gd name="connsiteX12-1263" fmla="*/ 1921437 w 6552789"/>
              <a:gd name="connsiteY12-1264" fmla="*/ 2962074 h 3240113"/>
              <a:gd name="connsiteX13-1265" fmla="*/ 548445 w 6552789"/>
              <a:gd name="connsiteY13-1266" fmla="*/ 3192765 h 3240113"/>
              <a:gd name="connsiteX14-1267" fmla="*/ 61 w 6552789"/>
              <a:gd name="connsiteY14-1268" fmla="*/ 2735822 h 3240113"/>
              <a:gd name="connsiteX15-1269" fmla="*/ 366957 w 6552789"/>
              <a:gd name="connsiteY15-1270" fmla="*/ 1465783 h 3240113"/>
              <a:gd name="connsiteX16-1271" fmla="*/ 61 w 6552789"/>
              <a:gd name="connsiteY16-1272" fmla="*/ 575604 h 3240113"/>
              <a:gd name="connsiteX0-1273" fmla="*/ 61 w 6552789"/>
              <a:gd name="connsiteY0-1274" fmla="*/ 575604 h 3240113"/>
              <a:gd name="connsiteX1-1275" fmla="*/ 540132 w 6552789"/>
              <a:gd name="connsiteY1-1276" fmla="*/ 35533 h 3240113"/>
              <a:gd name="connsiteX2-1277" fmla="*/ 1979627 w 6552789"/>
              <a:gd name="connsiteY2-1278" fmla="*/ 160685 h 3240113"/>
              <a:gd name="connsiteX3-1279" fmla="*/ 3700361 w 6552789"/>
              <a:gd name="connsiteY3-1280" fmla="*/ 2743 h 3240113"/>
              <a:gd name="connsiteX4-1281" fmla="*/ 5163401 w 6552789"/>
              <a:gd name="connsiteY4-1282" fmla="*/ 168997 h 3240113"/>
              <a:gd name="connsiteX5-1283" fmla="*/ 6012718 w 6552789"/>
              <a:gd name="connsiteY5-1284" fmla="*/ 35533 h 3240113"/>
              <a:gd name="connsiteX6-1285" fmla="*/ 6552789 w 6552789"/>
              <a:gd name="connsiteY6-1286" fmla="*/ 575604 h 3240113"/>
              <a:gd name="connsiteX7-1287" fmla="*/ 6343809 w 6552789"/>
              <a:gd name="connsiteY7-1288" fmla="*/ 1515660 h 3240113"/>
              <a:gd name="connsiteX8-1289" fmla="*/ 6552789 w 6552789"/>
              <a:gd name="connsiteY8-1290" fmla="*/ 2735822 h 3240113"/>
              <a:gd name="connsiteX9-1291" fmla="*/ 6054282 w 6552789"/>
              <a:gd name="connsiteY9-1292" fmla="*/ 3234330 h 3240113"/>
              <a:gd name="connsiteX10-1293" fmla="*/ 4781018 w 6552789"/>
              <a:gd name="connsiteY10-1294" fmla="*/ 3003638 h 3240113"/>
              <a:gd name="connsiteX11-1295" fmla="*/ 3384478 w 6552789"/>
              <a:gd name="connsiteY11-1296" fmla="*/ 3236394 h 3240113"/>
              <a:gd name="connsiteX12-1297" fmla="*/ 1921437 w 6552789"/>
              <a:gd name="connsiteY12-1298" fmla="*/ 2962074 h 3240113"/>
              <a:gd name="connsiteX13-1299" fmla="*/ 548445 w 6552789"/>
              <a:gd name="connsiteY13-1300" fmla="*/ 3192765 h 3240113"/>
              <a:gd name="connsiteX14-1301" fmla="*/ 61 w 6552789"/>
              <a:gd name="connsiteY14-1302" fmla="*/ 2735822 h 3240113"/>
              <a:gd name="connsiteX15-1303" fmla="*/ 366957 w 6552789"/>
              <a:gd name="connsiteY15-1304" fmla="*/ 1465783 h 3240113"/>
              <a:gd name="connsiteX16-1305" fmla="*/ 61 w 6552789"/>
              <a:gd name="connsiteY16-1306" fmla="*/ 575604 h 3240113"/>
              <a:gd name="connsiteX0-1307" fmla="*/ 61 w 6552789"/>
              <a:gd name="connsiteY0-1308" fmla="*/ 575604 h 3240113"/>
              <a:gd name="connsiteX1-1309" fmla="*/ 540132 w 6552789"/>
              <a:gd name="connsiteY1-1310" fmla="*/ 35533 h 3240113"/>
              <a:gd name="connsiteX2-1311" fmla="*/ 1979627 w 6552789"/>
              <a:gd name="connsiteY2-1312" fmla="*/ 160685 h 3240113"/>
              <a:gd name="connsiteX3-1313" fmla="*/ 3700361 w 6552789"/>
              <a:gd name="connsiteY3-1314" fmla="*/ 2743 h 3240113"/>
              <a:gd name="connsiteX4-1315" fmla="*/ 5163401 w 6552789"/>
              <a:gd name="connsiteY4-1316" fmla="*/ 168997 h 3240113"/>
              <a:gd name="connsiteX5-1317" fmla="*/ 6012718 w 6552789"/>
              <a:gd name="connsiteY5-1318" fmla="*/ 35533 h 3240113"/>
              <a:gd name="connsiteX6-1319" fmla="*/ 6552789 w 6552789"/>
              <a:gd name="connsiteY6-1320" fmla="*/ 575604 h 3240113"/>
              <a:gd name="connsiteX7-1321" fmla="*/ 6343809 w 6552789"/>
              <a:gd name="connsiteY7-1322" fmla="*/ 1515660 h 3240113"/>
              <a:gd name="connsiteX8-1323" fmla="*/ 6552789 w 6552789"/>
              <a:gd name="connsiteY8-1324" fmla="*/ 2735822 h 3240113"/>
              <a:gd name="connsiteX9-1325" fmla="*/ 6054282 w 6552789"/>
              <a:gd name="connsiteY9-1326" fmla="*/ 3234330 h 3240113"/>
              <a:gd name="connsiteX10-1327" fmla="*/ 4781018 w 6552789"/>
              <a:gd name="connsiteY10-1328" fmla="*/ 3003638 h 3240113"/>
              <a:gd name="connsiteX11-1329" fmla="*/ 3384478 w 6552789"/>
              <a:gd name="connsiteY11-1330" fmla="*/ 3236394 h 3240113"/>
              <a:gd name="connsiteX12-1331" fmla="*/ 1921437 w 6552789"/>
              <a:gd name="connsiteY12-1332" fmla="*/ 2962074 h 3240113"/>
              <a:gd name="connsiteX13-1333" fmla="*/ 548445 w 6552789"/>
              <a:gd name="connsiteY13-1334" fmla="*/ 3192765 h 3240113"/>
              <a:gd name="connsiteX14-1335" fmla="*/ 61 w 6552789"/>
              <a:gd name="connsiteY14-1336" fmla="*/ 2735822 h 3240113"/>
              <a:gd name="connsiteX15-1337" fmla="*/ 366957 w 6552789"/>
              <a:gd name="connsiteY15-1338" fmla="*/ 1465783 h 3240113"/>
              <a:gd name="connsiteX16-1339" fmla="*/ 61 w 6552789"/>
              <a:gd name="connsiteY16-1340" fmla="*/ 575604 h 3240113"/>
              <a:gd name="connsiteX0-1341" fmla="*/ 61 w 6552789"/>
              <a:gd name="connsiteY0-1342" fmla="*/ 575604 h 3240113"/>
              <a:gd name="connsiteX1-1343" fmla="*/ 540132 w 6552789"/>
              <a:gd name="connsiteY1-1344" fmla="*/ 35533 h 3240113"/>
              <a:gd name="connsiteX2-1345" fmla="*/ 1979627 w 6552789"/>
              <a:gd name="connsiteY2-1346" fmla="*/ 160685 h 3240113"/>
              <a:gd name="connsiteX3-1347" fmla="*/ 3700361 w 6552789"/>
              <a:gd name="connsiteY3-1348" fmla="*/ 2743 h 3240113"/>
              <a:gd name="connsiteX4-1349" fmla="*/ 5163401 w 6552789"/>
              <a:gd name="connsiteY4-1350" fmla="*/ 168997 h 3240113"/>
              <a:gd name="connsiteX5-1351" fmla="*/ 6012718 w 6552789"/>
              <a:gd name="connsiteY5-1352" fmla="*/ 35533 h 3240113"/>
              <a:gd name="connsiteX6-1353" fmla="*/ 6552789 w 6552789"/>
              <a:gd name="connsiteY6-1354" fmla="*/ 575604 h 3240113"/>
              <a:gd name="connsiteX7-1355" fmla="*/ 6343809 w 6552789"/>
              <a:gd name="connsiteY7-1356" fmla="*/ 1515660 h 3240113"/>
              <a:gd name="connsiteX8-1357" fmla="*/ 6552789 w 6552789"/>
              <a:gd name="connsiteY8-1358" fmla="*/ 2735822 h 3240113"/>
              <a:gd name="connsiteX9-1359" fmla="*/ 6054282 w 6552789"/>
              <a:gd name="connsiteY9-1360" fmla="*/ 3234330 h 3240113"/>
              <a:gd name="connsiteX10-1361" fmla="*/ 4781018 w 6552789"/>
              <a:gd name="connsiteY10-1362" fmla="*/ 3003638 h 3240113"/>
              <a:gd name="connsiteX11-1363" fmla="*/ 3384478 w 6552789"/>
              <a:gd name="connsiteY11-1364" fmla="*/ 3236394 h 3240113"/>
              <a:gd name="connsiteX12-1365" fmla="*/ 1921437 w 6552789"/>
              <a:gd name="connsiteY12-1366" fmla="*/ 2962074 h 3240113"/>
              <a:gd name="connsiteX13-1367" fmla="*/ 548445 w 6552789"/>
              <a:gd name="connsiteY13-1368" fmla="*/ 3192765 h 3240113"/>
              <a:gd name="connsiteX14-1369" fmla="*/ 61 w 6552789"/>
              <a:gd name="connsiteY14-1370" fmla="*/ 2735822 h 3240113"/>
              <a:gd name="connsiteX15-1371" fmla="*/ 366957 w 6552789"/>
              <a:gd name="connsiteY15-1372" fmla="*/ 1465783 h 3240113"/>
              <a:gd name="connsiteX16-1373" fmla="*/ 61 w 6552789"/>
              <a:gd name="connsiteY16-1374" fmla="*/ 575604 h 3240113"/>
              <a:gd name="connsiteX0-1375" fmla="*/ 61 w 6552789"/>
              <a:gd name="connsiteY0-1376" fmla="*/ 575604 h 3240113"/>
              <a:gd name="connsiteX1-1377" fmla="*/ 540132 w 6552789"/>
              <a:gd name="connsiteY1-1378" fmla="*/ 35533 h 3240113"/>
              <a:gd name="connsiteX2-1379" fmla="*/ 1979627 w 6552789"/>
              <a:gd name="connsiteY2-1380" fmla="*/ 160685 h 3240113"/>
              <a:gd name="connsiteX3-1381" fmla="*/ 3700361 w 6552789"/>
              <a:gd name="connsiteY3-1382" fmla="*/ 2743 h 3240113"/>
              <a:gd name="connsiteX4-1383" fmla="*/ 5163401 w 6552789"/>
              <a:gd name="connsiteY4-1384" fmla="*/ 168997 h 3240113"/>
              <a:gd name="connsiteX5-1385" fmla="*/ 6012718 w 6552789"/>
              <a:gd name="connsiteY5-1386" fmla="*/ 35533 h 3240113"/>
              <a:gd name="connsiteX6-1387" fmla="*/ 6552789 w 6552789"/>
              <a:gd name="connsiteY6-1388" fmla="*/ 575604 h 3240113"/>
              <a:gd name="connsiteX7-1389" fmla="*/ 6302246 w 6552789"/>
              <a:gd name="connsiteY7-1390" fmla="*/ 1565537 h 3240113"/>
              <a:gd name="connsiteX8-1391" fmla="*/ 6552789 w 6552789"/>
              <a:gd name="connsiteY8-1392" fmla="*/ 2735822 h 3240113"/>
              <a:gd name="connsiteX9-1393" fmla="*/ 6054282 w 6552789"/>
              <a:gd name="connsiteY9-1394" fmla="*/ 3234330 h 3240113"/>
              <a:gd name="connsiteX10-1395" fmla="*/ 4781018 w 6552789"/>
              <a:gd name="connsiteY10-1396" fmla="*/ 3003638 h 3240113"/>
              <a:gd name="connsiteX11-1397" fmla="*/ 3384478 w 6552789"/>
              <a:gd name="connsiteY11-1398" fmla="*/ 3236394 h 3240113"/>
              <a:gd name="connsiteX12-1399" fmla="*/ 1921437 w 6552789"/>
              <a:gd name="connsiteY12-1400" fmla="*/ 2962074 h 3240113"/>
              <a:gd name="connsiteX13-1401" fmla="*/ 548445 w 6552789"/>
              <a:gd name="connsiteY13-1402" fmla="*/ 3192765 h 3240113"/>
              <a:gd name="connsiteX14-1403" fmla="*/ 61 w 6552789"/>
              <a:gd name="connsiteY14-1404" fmla="*/ 2735822 h 3240113"/>
              <a:gd name="connsiteX15-1405" fmla="*/ 366957 w 6552789"/>
              <a:gd name="connsiteY15-1406" fmla="*/ 1465783 h 3240113"/>
              <a:gd name="connsiteX16-1407" fmla="*/ 61 w 6552789"/>
              <a:gd name="connsiteY16-1408" fmla="*/ 575604 h 3240113"/>
              <a:gd name="connsiteX0-1409" fmla="*/ 61 w 6552789"/>
              <a:gd name="connsiteY0-1410" fmla="*/ 575604 h 3240113"/>
              <a:gd name="connsiteX1-1411" fmla="*/ 540132 w 6552789"/>
              <a:gd name="connsiteY1-1412" fmla="*/ 35533 h 3240113"/>
              <a:gd name="connsiteX2-1413" fmla="*/ 1979627 w 6552789"/>
              <a:gd name="connsiteY2-1414" fmla="*/ 160685 h 3240113"/>
              <a:gd name="connsiteX3-1415" fmla="*/ 3700361 w 6552789"/>
              <a:gd name="connsiteY3-1416" fmla="*/ 2743 h 3240113"/>
              <a:gd name="connsiteX4-1417" fmla="*/ 5163401 w 6552789"/>
              <a:gd name="connsiteY4-1418" fmla="*/ 168997 h 3240113"/>
              <a:gd name="connsiteX5-1419" fmla="*/ 6012718 w 6552789"/>
              <a:gd name="connsiteY5-1420" fmla="*/ 35533 h 3240113"/>
              <a:gd name="connsiteX6-1421" fmla="*/ 6552789 w 6552789"/>
              <a:gd name="connsiteY6-1422" fmla="*/ 575604 h 3240113"/>
              <a:gd name="connsiteX7-1423" fmla="*/ 6302246 w 6552789"/>
              <a:gd name="connsiteY7-1424" fmla="*/ 1565537 h 3240113"/>
              <a:gd name="connsiteX8-1425" fmla="*/ 6552789 w 6552789"/>
              <a:gd name="connsiteY8-1426" fmla="*/ 2735822 h 3240113"/>
              <a:gd name="connsiteX9-1427" fmla="*/ 6054282 w 6552789"/>
              <a:gd name="connsiteY9-1428" fmla="*/ 3234330 h 3240113"/>
              <a:gd name="connsiteX10-1429" fmla="*/ 4781018 w 6552789"/>
              <a:gd name="connsiteY10-1430" fmla="*/ 3003638 h 3240113"/>
              <a:gd name="connsiteX11-1431" fmla="*/ 3384478 w 6552789"/>
              <a:gd name="connsiteY11-1432" fmla="*/ 3236394 h 3240113"/>
              <a:gd name="connsiteX12-1433" fmla="*/ 1921437 w 6552789"/>
              <a:gd name="connsiteY12-1434" fmla="*/ 2962074 h 3240113"/>
              <a:gd name="connsiteX13-1435" fmla="*/ 548445 w 6552789"/>
              <a:gd name="connsiteY13-1436" fmla="*/ 3192765 h 3240113"/>
              <a:gd name="connsiteX14-1437" fmla="*/ 61 w 6552789"/>
              <a:gd name="connsiteY14-1438" fmla="*/ 2735822 h 3240113"/>
              <a:gd name="connsiteX15-1439" fmla="*/ 366957 w 6552789"/>
              <a:gd name="connsiteY15-1440" fmla="*/ 1540597 h 3240113"/>
              <a:gd name="connsiteX16-1441" fmla="*/ 61 w 6552789"/>
              <a:gd name="connsiteY16-1442" fmla="*/ 575604 h 3240113"/>
              <a:gd name="connsiteX0-1443" fmla="*/ 61 w 6552789"/>
              <a:gd name="connsiteY0-1444" fmla="*/ 575604 h 3240113"/>
              <a:gd name="connsiteX1-1445" fmla="*/ 540132 w 6552789"/>
              <a:gd name="connsiteY1-1446" fmla="*/ 35533 h 3240113"/>
              <a:gd name="connsiteX2-1447" fmla="*/ 1979627 w 6552789"/>
              <a:gd name="connsiteY2-1448" fmla="*/ 160685 h 3240113"/>
              <a:gd name="connsiteX3-1449" fmla="*/ 3700361 w 6552789"/>
              <a:gd name="connsiteY3-1450" fmla="*/ 2743 h 3240113"/>
              <a:gd name="connsiteX4-1451" fmla="*/ 5163401 w 6552789"/>
              <a:gd name="connsiteY4-1452" fmla="*/ 168997 h 3240113"/>
              <a:gd name="connsiteX5-1453" fmla="*/ 6012718 w 6552789"/>
              <a:gd name="connsiteY5-1454" fmla="*/ 35533 h 3240113"/>
              <a:gd name="connsiteX6-1455" fmla="*/ 6552789 w 6552789"/>
              <a:gd name="connsiteY6-1456" fmla="*/ 575604 h 3240113"/>
              <a:gd name="connsiteX7-1457" fmla="*/ 6302246 w 6552789"/>
              <a:gd name="connsiteY7-1458" fmla="*/ 1565537 h 3240113"/>
              <a:gd name="connsiteX8-1459" fmla="*/ 6552789 w 6552789"/>
              <a:gd name="connsiteY8-1460" fmla="*/ 2735822 h 3240113"/>
              <a:gd name="connsiteX9-1461" fmla="*/ 6054282 w 6552789"/>
              <a:gd name="connsiteY9-1462" fmla="*/ 3234330 h 3240113"/>
              <a:gd name="connsiteX10-1463" fmla="*/ 4781018 w 6552789"/>
              <a:gd name="connsiteY10-1464" fmla="*/ 3003638 h 3240113"/>
              <a:gd name="connsiteX11-1465" fmla="*/ 3384478 w 6552789"/>
              <a:gd name="connsiteY11-1466" fmla="*/ 3236394 h 3240113"/>
              <a:gd name="connsiteX12-1467" fmla="*/ 1921437 w 6552789"/>
              <a:gd name="connsiteY12-1468" fmla="*/ 2962074 h 3240113"/>
              <a:gd name="connsiteX13-1469" fmla="*/ 548445 w 6552789"/>
              <a:gd name="connsiteY13-1470" fmla="*/ 3192765 h 3240113"/>
              <a:gd name="connsiteX14-1471" fmla="*/ 61 w 6552789"/>
              <a:gd name="connsiteY14-1472" fmla="*/ 2735822 h 3240113"/>
              <a:gd name="connsiteX15-1473" fmla="*/ 366957 w 6552789"/>
              <a:gd name="connsiteY15-1474" fmla="*/ 1540597 h 3240113"/>
              <a:gd name="connsiteX16-1475" fmla="*/ 61 w 6552789"/>
              <a:gd name="connsiteY16-1476" fmla="*/ 575604 h 324011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37" y="connsiteY9-38"/>
              </a:cxn>
              <a:cxn ang="0">
                <a:pos x="connsiteX10-59" y="connsiteY10-60"/>
              </a:cxn>
              <a:cxn ang="0">
                <a:pos x="connsiteX11-105" y="connsiteY11-106"/>
              </a:cxn>
              <a:cxn ang="0">
                <a:pos x="connsiteX12-227" y="connsiteY12-228"/>
              </a:cxn>
              <a:cxn ang="0">
                <a:pos x="connsiteX13-359" y="connsiteY13-360"/>
              </a:cxn>
              <a:cxn ang="0">
                <a:pos x="connsiteX14-501" y="connsiteY14-502"/>
              </a:cxn>
              <a:cxn ang="0">
                <a:pos x="connsiteX15-593" y="connsiteY15-594"/>
              </a:cxn>
              <a:cxn ang="0">
                <a:pos x="connsiteX16-787" y="connsiteY16-788"/>
              </a:cxn>
            </a:cxnLst>
            <a:rect l="l" t="t" r="r" b="b"/>
            <a:pathLst>
              <a:path w="6552789" h="3240113">
                <a:moveTo>
                  <a:pt x="61" y="575604"/>
                </a:moveTo>
                <a:cubicBezTo>
                  <a:pt x="61" y="277331"/>
                  <a:pt x="241859" y="35533"/>
                  <a:pt x="540132" y="35533"/>
                </a:cubicBezTo>
                <a:cubicBezTo>
                  <a:pt x="978400" y="35686"/>
                  <a:pt x="1541359" y="160532"/>
                  <a:pt x="1979627" y="160685"/>
                </a:cubicBezTo>
                <a:cubicBezTo>
                  <a:pt x="2504946" y="169075"/>
                  <a:pt x="3001856" y="22216"/>
                  <a:pt x="3700361" y="2743"/>
                </a:cubicBezTo>
                <a:cubicBezTo>
                  <a:pt x="4242074" y="-24966"/>
                  <a:pt x="4783550" y="166303"/>
                  <a:pt x="5163401" y="168997"/>
                </a:cubicBezTo>
                <a:cubicBezTo>
                  <a:pt x="5543252" y="171691"/>
                  <a:pt x="5825487" y="-3140"/>
                  <a:pt x="6012718" y="35533"/>
                </a:cubicBezTo>
                <a:cubicBezTo>
                  <a:pt x="6310991" y="35533"/>
                  <a:pt x="6552789" y="277331"/>
                  <a:pt x="6552789" y="575604"/>
                </a:cubicBezTo>
                <a:cubicBezTo>
                  <a:pt x="6552402" y="1066294"/>
                  <a:pt x="6335884" y="1199538"/>
                  <a:pt x="6302246" y="1565537"/>
                </a:cubicBezTo>
                <a:cubicBezTo>
                  <a:pt x="6272154" y="2155138"/>
                  <a:pt x="6483129" y="2329101"/>
                  <a:pt x="6552789" y="2735822"/>
                </a:cubicBezTo>
                <a:cubicBezTo>
                  <a:pt x="6552789" y="3034095"/>
                  <a:pt x="6352555" y="3234330"/>
                  <a:pt x="6054282" y="3234330"/>
                </a:cubicBezTo>
                <a:cubicBezTo>
                  <a:pt x="5668932" y="3281737"/>
                  <a:pt x="5356218" y="3022690"/>
                  <a:pt x="4781018" y="3003638"/>
                </a:cubicBezTo>
                <a:cubicBezTo>
                  <a:pt x="4340443" y="2998096"/>
                  <a:pt x="3753009" y="3236394"/>
                  <a:pt x="3384478" y="3236394"/>
                </a:cubicBezTo>
                <a:cubicBezTo>
                  <a:pt x="2891256" y="3211456"/>
                  <a:pt x="2281888" y="2962418"/>
                  <a:pt x="1921437" y="2962074"/>
                </a:cubicBezTo>
                <a:cubicBezTo>
                  <a:pt x="1508107" y="2947531"/>
                  <a:pt x="720706" y="3157432"/>
                  <a:pt x="548445" y="3192765"/>
                </a:cubicBezTo>
                <a:cubicBezTo>
                  <a:pt x="250172" y="3192765"/>
                  <a:pt x="61" y="3034095"/>
                  <a:pt x="61" y="2735822"/>
                </a:cubicBezTo>
                <a:cubicBezTo>
                  <a:pt x="-5102" y="2234890"/>
                  <a:pt x="313931" y="2166220"/>
                  <a:pt x="366957" y="1540597"/>
                </a:cubicBezTo>
                <a:cubicBezTo>
                  <a:pt x="385975" y="1027740"/>
                  <a:pt x="122360" y="872330"/>
                  <a:pt x="61" y="575604"/>
                </a:cubicBezTo>
                <a:close/>
              </a:path>
            </a:pathLst>
          </a:custGeom>
          <a:noFill/>
          <a:ln w="19050" cap="flat" cmpd="sng" algn="ctr">
            <a:solidFill>
              <a:srgbClr val="ED7D31">
                <a:lumMod val="75000"/>
              </a:srgbClr>
            </a:solidFill>
            <a:prstDash val="dash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0" name="矩形 1"/>
          <p:cNvSpPr>
            <a:spLocks noChangeArrowheads="1"/>
          </p:cNvSpPr>
          <p:nvPr/>
        </p:nvSpPr>
        <p:spPr bwMode="auto">
          <a:xfrm>
            <a:off x="1004888" y="1012825"/>
            <a:ext cx="63373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进入知识宫的密码是                            ，请破译密码。</a:t>
            </a:r>
          </a:p>
        </p:txBody>
      </p:sp>
      <p:sp>
        <p:nvSpPr>
          <p:cNvPr id="21" name="矩形 1"/>
          <p:cNvSpPr>
            <a:spLocks noChangeArrowheads="1"/>
          </p:cNvSpPr>
          <p:nvPr/>
        </p:nvSpPr>
        <p:spPr bwMode="auto">
          <a:xfrm>
            <a:off x="1004888" y="2314575"/>
            <a:ext cx="2881312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14+82</a:t>
            </a:r>
            <a:r>
              <a:rPr lang="en-US" altLang="zh-CN" sz="3200" b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=87</a:t>
            </a:r>
            <a:endParaRPr lang="zh-CN" altLang="en-US" sz="3200" b="1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" name="矩形 1"/>
          <p:cNvSpPr>
            <a:spLocks noChangeArrowheads="1"/>
          </p:cNvSpPr>
          <p:nvPr/>
        </p:nvSpPr>
        <p:spPr bwMode="auto">
          <a:xfrm>
            <a:off x="4735513" y="2365375"/>
            <a:ext cx="2376487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×6+10=58</a:t>
            </a:r>
            <a:endParaRPr lang="zh-CN" altLang="en-US" sz="3200" b="1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" name="矩形 1"/>
          <p:cNvSpPr>
            <a:spLocks noChangeArrowheads="1"/>
          </p:cNvSpPr>
          <p:nvPr/>
        </p:nvSpPr>
        <p:spPr bwMode="auto">
          <a:xfrm>
            <a:off x="1077913" y="3244850"/>
            <a:ext cx="3887787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密码是</a:t>
            </a:r>
            <a:r>
              <a:rPr lang="en-US" altLang="zh-CN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___________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pic>
        <p:nvPicPr>
          <p:cNvPr id="24" name="图片 6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6F9F9"/>
              </a:clrFrom>
              <a:clrTo>
                <a:srgbClr val="F6F9F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3088" y="941388"/>
            <a:ext cx="209550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图片 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6F9F9"/>
              </a:clrFrom>
              <a:clrTo>
                <a:srgbClr val="F6F9F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3313" y="2454275"/>
            <a:ext cx="525462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图片 8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7F8F9"/>
              </a:clrFrom>
              <a:clrTo>
                <a:srgbClr val="F7F8F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6725" y="2436813"/>
            <a:ext cx="519113" cy="54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矩形 1"/>
          <p:cNvSpPr>
            <a:spLocks noChangeArrowheads="1"/>
          </p:cNvSpPr>
          <p:nvPr/>
        </p:nvSpPr>
        <p:spPr bwMode="auto">
          <a:xfrm>
            <a:off x="2614613" y="3117850"/>
            <a:ext cx="1119187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9898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宋-黑-T-A">
      <a:majorFont>
        <a:latin typeface="Times New Roman"/>
        <a:ea typeface="黑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  <a:ln w="9525">
          <a:noFill/>
        </a:ln>
      </a:spPr>
      <a:bodyPr wrap="square" rtlCol="0">
        <a:spAutoFit/>
      </a:bodyPr>
      <a:lstStyle>
        <a:defPPr algn="l" eaLnBrk="1" hangingPunct="1">
          <a:lnSpc>
            <a:spcPct val="120000"/>
          </a:lnSpc>
          <a:defRPr sz="3200" b="1" dirty="0" smtClean="0">
            <a:latin typeface="+mj-lt"/>
            <a:ea typeface="黑体" panose="02010609060101010101" pitchFamily="49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546</Words>
  <Application>Microsoft Office PowerPoint</Application>
  <PresentationFormat>全屏显示(16:9)</PresentationFormat>
  <Paragraphs>147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4" baseType="lpstr">
      <vt:lpstr>等线</vt:lpstr>
      <vt:lpstr>黑体</vt:lpstr>
      <vt:lpstr>楷体_GB2312</vt:lpstr>
      <vt:lpstr>Arial</vt:lpstr>
      <vt:lpstr>楷体</vt:lpstr>
      <vt:lpstr>Times New Roman</vt:lpstr>
      <vt:lpstr>Cambria Math</vt:lpstr>
      <vt:lpstr>宋体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cp:lastModifiedBy>litao</cp:lastModifiedBy>
  <cp:revision>123</cp:revision>
  <dcterms:created xsi:type="dcterms:W3CDTF">2016-01-14T07:05:00Z</dcterms:created>
  <dcterms:modified xsi:type="dcterms:W3CDTF">2023-11-21T03:45:26Z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643ED45F7C1247CF97E3D61AFDC93C68</vt:lpwstr>
  </property>
</Properties>
</file>