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5" r:id="rId2"/>
    <p:sldMasterId id="2147483915" r:id="rId3"/>
  </p:sldMasterIdLst>
  <p:sldIdLst>
    <p:sldId id="376" r:id="rId4"/>
    <p:sldId id="346" r:id="rId5"/>
    <p:sldId id="269" r:id="rId6"/>
    <p:sldId id="344" r:id="rId7"/>
    <p:sldId id="283" r:id="rId8"/>
    <p:sldId id="345" r:id="rId9"/>
    <p:sldId id="284" r:id="rId10"/>
    <p:sldId id="369" r:id="rId11"/>
    <p:sldId id="370" r:id="rId12"/>
    <p:sldId id="347" r:id="rId13"/>
    <p:sldId id="348" r:id="rId14"/>
    <p:sldId id="285" r:id="rId15"/>
    <p:sldId id="286" r:id="rId16"/>
    <p:sldId id="287" r:id="rId17"/>
    <p:sldId id="288" r:id="rId18"/>
    <p:sldId id="289" r:id="rId19"/>
    <p:sldId id="290" r:id="rId20"/>
    <p:sldId id="364" r:id="rId21"/>
    <p:sldId id="365" r:id="rId22"/>
    <p:sldId id="366" r:id="rId23"/>
    <p:sldId id="367" r:id="rId24"/>
    <p:sldId id="372" r:id="rId25"/>
    <p:sldId id="375" r:id="rId26"/>
    <p:sldId id="292" r:id="rId27"/>
    <p:sldId id="293" r:id="rId28"/>
    <p:sldId id="291" r:id="rId29"/>
    <p:sldId id="294" r:id="rId30"/>
    <p:sldId id="349" r:id="rId31"/>
    <p:sldId id="350" r:id="rId32"/>
    <p:sldId id="362" r:id="rId33"/>
    <p:sldId id="358" r:id="rId34"/>
    <p:sldId id="359" r:id="rId35"/>
    <p:sldId id="298" r:id="rId36"/>
  </p:sldIdLst>
  <p:sldSz cx="9144000" cy="5143500" type="screen16x9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EF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718" autoAdjust="0"/>
    <p:restoredTop sz="94660"/>
  </p:normalViewPr>
  <p:slideViewPr>
    <p:cSldViewPr snapToGrid="0" showGuides="1">
      <p:cViewPr>
        <p:scale>
          <a:sx n="125" d="100"/>
          <a:sy n="125" d="100"/>
        </p:scale>
        <p:origin x="1452" y="44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40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6.jpg"/><Relationship Id="rId5" Type="http://schemas.openxmlformats.org/officeDocument/2006/relationships/image" Target="../media/image13.png"/><Relationship Id="rId4" Type="http://schemas.openxmlformats.org/officeDocument/2006/relationships/image" Target="../media/image5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27">
            <a:extLst>
              <a:ext uri="{FF2B5EF4-FFF2-40B4-BE49-F238E27FC236}">
                <a16:creationId xmlns:a16="http://schemas.microsoft.com/office/drawing/2014/main" id="{392D7050-0317-1693-8E77-172053279F7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9863" y="0"/>
            <a:ext cx="1354137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C5BF5BBB-0712-907B-461F-46052A05FEFB}"/>
              </a:ext>
            </a:extLst>
          </p:cNvPr>
          <p:cNvSpPr txBox="1"/>
          <p:nvPr userDrawn="1"/>
        </p:nvSpPr>
        <p:spPr>
          <a:xfrm rot="19856675">
            <a:off x="2102407" y="2632374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7" name="图片 26">
            <a:extLst>
              <a:ext uri="{FF2B5EF4-FFF2-40B4-BE49-F238E27FC236}">
                <a16:creationId xmlns:a16="http://schemas.microsoft.com/office/drawing/2014/main" id="{FB31FE8B-B253-51F4-4280-8275C5E7BFD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: 圆角 7">
            <a:extLst>
              <a:ext uri="{FF2B5EF4-FFF2-40B4-BE49-F238E27FC236}">
                <a16:creationId xmlns:a16="http://schemas.microsoft.com/office/drawing/2014/main" id="{B0CB6B52-433F-DB86-5214-2A3F70673AE0}"/>
              </a:ext>
            </a:extLst>
          </p:cNvPr>
          <p:cNvSpPr/>
          <p:nvPr userDrawn="1"/>
        </p:nvSpPr>
        <p:spPr>
          <a:xfrm>
            <a:off x="265890" y="603115"/>
            <a:ext cx="8547370" cy="3774381"/>
          </a:xfrm>
          <a:prstGeom prst="roundRect">
            <a:avLst>
              <a:gd name="adj" fmla="val 4509"/>
            </a:avLst>
          </a:prstGeom>
          <a:solidFill>
            <a:schemeClr val="bg1"/>
          </a:solidFill>
          <a:ln w="9525">
            <a:solidFill>
              <a:srgbClr val="FFC000"/>
            </a:solidFill>
          </a:ln>
          <a:effectLst>
            <a:outerShdw blurRad="279400" dist="50800" dir="5160000" algn="l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E71FBE62-5CA7-2912-D748-52287F58333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clrChange>
              <a:clrFrom>
                <a:srgbClr val="EEEDF2"/>
              </a:clrFrom>
              <a:clrTo>
                <a:srgbClr val="EEEDF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85" t="15893" r="7173" b="18788"/>
          <a:stretch/>
        </p:blipFill>
        <p:spPr>
          <a:xfrm>
            <a:off x="6941127" y="3361832"/>
            <a:ext cx="2292992" cy="1850417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B4DF2FD5-38B6-C880-A23B-FF68BFA0693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579" y="203896"/>
            <a:ext cx="3048544" cy="4572817"/>
          </a:xfrm>
          <a:prstGeom prst="rect">
            <a:avLst/>
          </a:prstGeom>
        </p:spPr>
      </p:pic>
      <p:pic>
        <p:nvPicPr>
          <p:cNvPr id="9" name="图片 27">
            <a:extLst>
              <a:ext uri="{FF2B5EF4-FFF2-40B4-BE49-F238E27FC236}">
                <a16:creationId xmlns:a16="http://schemas.microsoft.com/office/drawing/2014/main" id="{DC3F6956-9BDF-4477-BCFF-BB5D71C0EF0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02960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6">
            <a:extLst>
              <a:ext uri="{FF2B5EF4-FFF2-40B4-BE49-F238E27FC236}">
                <a16:creationId xmlns:a16="http://schemas.microsoft.com/office/drawing/2014/main" id="{0724CE23-9529-40B4-83A6-D0892CB60F0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7">
            <a:extLst>
              <a:ext uri="{FF2B5EF4-FFF2-40B4-BE49-F238E27FC236}">
                <a16:creationId xmlns:a16="http://schemas.microsoft.com/office/drawing/2014/main" id="{20014A59-00BD-4E4D-ABD4-85F2172EB09E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39700" y="142875"/>
            <a:ext cx="8866188" cy="4856163"/>
            <a:chOff x="179512" y="195485"/>
            <a:chExt cx="8866206" cy="4855405"/>
          </a:xfrm>
        </p:grpSpPr>
        <p:sp>
          <p:nvSpPr>
            <p:cNvPr id="4" name="矩形: 圆角 28">
              <a:extLst>
                <a:ext uri="{FF2B5EF4-FFF2-40B4-BE49-F238E27FC236}">
                  <a16:creationId xmlns:a16="http://schemas.microsoft.com/office/drawing/2014/main" id="{A574A80D-8E35-48E7-947A-6671E34D84F8}"/>
                </a:ext>
              </a:extLst>
            </p:cNvPr>
            <p:cNvSpPr/>
            <p:nvPr userDrawn="1"/>
          </p:nvSpPr>
          <p:spPr>
            <a:xfrm>
              <a:off x="179512" y="195485"/>
              <a:ext cx="8866206" cy="4855405"/>
            </a:xfrm>
            <a:prstGeom prst="roundRect">
              <a:avLst>
                <a:gd name="adj" fmla="val 12594"/>
              </a:avLst>
            </a:prstGeom>
            <a:solidFill>
              <a:schemeClr val="bg1"/>
            </a:solidFill>
            <a:ln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5" name="矩形: 圆角 6">
              <a:extLst>
                <a:ext uri="{FF2B5EF4-FFF2-40B4-BE49-F238E27FC236}">
                  <a16:creationId xmlns:a16="http://schemas.microsoft.com/office/drawing/2014/main" id="{294672B3-1ACA-4E53-91F9-F583E16E0D90}"/>
                </a:ext>
              </a:extLst>
            </p:cNvPr>
            <p:cNvSpPr/>
            <p:nvPr userDrawn="1"/>
          </p:nvSpPr>
          <p:spPr>
            <a:xfrm>
              <a:off x="328737" y="308180"/>
              <a:ext cx="8567755" cy="4630014"/>
            </a:xfrm>
            <a:prstGeom prst="roundRect">
              <a:avLst>
                <a:gd name="adj" fmla="val 12872"/>
              </a:avLst>
            </a:prstGeom>
            <a:noFill/>
            <a:ln w="19050">
              <a:solidFill>
                <a:srgbClr val="FFC000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  <p:pic>
        <p:nvPicPr>
          <p:cNvPr id="6" name="图片 34">
            <a:extLst>
              <a:ext uri="{FF2B5EF4-FFF2-40B4-BE49-F238E27FC236}">
                <a16:creationId xmlns:a16="http://schemas.microsoft.com/office/drawing/2014/main" id="{E2896E7A-0154-47C7-B794-DAEE987F2C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6138" y="4324350"/>
            <a:ext cx="6445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B10A426F-F35F-47BB-9AF8-13CDC2461824}"/>
              </a:ext>
            </a:extLst>
          </p:cNvPr>
          <p:cNvSpPr txBox="1"/>
          <p:nvPr userDrawn="1"/>
        </p:nvSpPr>
        <p:spPr>
          <a:xfrm rot="19856675">
            <a:off x="3711020" y="2303191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9" name="图片 57">
            <a:extLst>
              <a:ext uri="{FF2B5EF4-FFF2-40B4-BE49-F238E27FC236}">
                <a16:creationId xmlns:a16="http://schemas.microsoft.com/office/drawing/2014/main" id="{1E0F9FAA-154B-4F03-8ED1-903125334F6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112" r="27708"/>
          <a:stretch>
            <a:fillRect/>
          </a:stretch>
        </p:blipFill>
        <p:spPr bwMode="auto">
          <a:xfrm>
            <a:off x="0" y="4629150"/>
            <a:ext cx="19526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27">
            <a:extLst>
              <a:ext uri="{FF2B5EF4-FFF2-40B4-BE49-F238E27FC236}">
                <a16:creationId xmlns:a16="http://schemas.microsoft.com/office/drawing/2014/main" id="{7E395B92-D1E9-4F0C-A72C-A393808C894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20502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6EAFBF-556C-4F1E-BB3A-EB320DA663C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2FCA0F0-843D-4844-B688-26804FC9B4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42847C-4E51-4CDE-B9FD-C975BBEEB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34C78145-6057-4355-B4A9-6A060E24510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18173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A1F97BB-6F39-42FC-A76F-17476D2FC9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8BE103-EEF8-47D4-A3E4-B89B0D0BC54A}" type="datetimeFigureOut">
              <a:rPr lang="zh-CN" altLang="en-US"/>
              <a:pPr>
                <a:defRPr/>
              </a:pPr>
              <a:t>2023/11/21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11D606F-1F2F-444B-80F2-855EF36E3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85C43E6-1313-4D7B-930F-961FB2E92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A3070A-3203-4353-8998-DC45784B2DB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8465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D06CD25-3188-4E0F-897D-70CD87AA48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DDB5D0-9D34-4516-B092-E635C68B9947}" type="datetimeFigureOut">
              <a:rPr lang="zh-CN" altLang="en-US"/>
              <a:pPr>
                <a:defRPr/>
              </a:pPr>
              <a:t>2023/11/21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3E6024A-0655-4254-BEFE-AF5CF0145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A19D0BF-9834-45DD-8418-BB5CABBA5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0F511A-43EA-4E52-8DBC-FBB135958E7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16310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F3FA48C-D717-4B1A-B8B6-16625A2AAE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E94163-B047-413B-ADA1-7E0EB2BF6F15}" type="datetimeFigureOut">
              <a:rPr lang="zh-CN" altLang="en-US"/>
              <a:pPr>
                <a:defRPr/>
              </a:pPr>
              <a:t>2023/11/21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93E2BCD-EAC8-4B06-8852-9C3A7EF0D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3F5F9BC-BC55-448D-A42D-3C00343EF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631887-004C-4FC6-8696-F418FDD1873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69895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3">
            <a:extLst>
              <a:ext uri="{FF2B5EF4-FFF2-40B4-BE49-F238E27FC236}">
                <a16:creationId xmlns:a16="http://schemas.microsoft.com/office/drawing/2014/main" id="{691B8511-B2AA-42D8-94AD-721B61F5A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8063D6-8460-4F4E-8B15-67358C60A011}" type="datetimeFigureOut">
              <a:rPr lang="zh-CN" altLang="en-US"/>
              <a:pPr>
                <a:defRPr/>
              </a:pPr>
              <a:t>2023/11/21</a:t>
            </a:fld>
            <a:endParaRPr lang="zh-CN" altLang="en-US"/>
          </a:p>
        </p:txBody>
      </p:sp>
      <p:sp>
        <p:nvSpPr>
          <p:cNvPr id="6" name="页脚占位符 4">
            <a:extLst>
              <a:ext uri="{FF2B5EF4-FFF2-40B4-BE49-F238E27FC236}">
                <a16:creationId xmlns:a16="http://schemas.microsoft.com/office/drawing/2014/main" id="{CF445C5F-5A45-40E2-A78F-AB83A3317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>
            <a:extLst>
              <a:ext uri="{FF2B5EF4-FFF2-40B4-BE49-F238E27FC236}">
                <a16:creationId xmlns:a16="http://schemas.microsoft.com/office/drawing/2014/main" id="{D7397DCA-BD95-430E-8C5F-E8E19877D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0FE478-EB04-45B4-8346-A5261492B42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30829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3">
            <a:extLst>
              <a:ext uri="{FF2B5EF4-FFF2-40B4-BE49-F238E27FC236}">
                <a16:creationId xmlns:a16="http://schemas.microsoft.com/office/drawing/2014/main" id="{CA86890A-F0A6-4DD9-9728-391A008756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0C9C8C-8642-4189-A0E5-155C040809F6}" type="datetimeFigureOut">
              <a:rPr lang="zh-CN" altLang="en-US"/>
              <a:pPr>
                <a:defRPr/>
              </a:pPr>
              <a:t>2023/11/21</a:t>
            </a:fld>
            <a:endParaRPr lang="zh-CN" altLang="en-US"/>
          </a:p>
        </p:txBody>
      </p:sp>
      <p:sp>
        <p:nvSpPr>
          <p:cNvPr id="8" name="页脚占位符 4">
            <a:extLst>
              <a:ext uri="{FF2B5EF4-FFF2-40B4-BE49-F238E27FC236}">
                <a16:creationId xmlns:a16="http://schemas.microsoft.com/office/drawing/2014/main" id="{B1DD1C0C-A676-46DE-994D-96A637CB2E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>
            <a:extLst>
              <a:ext uri="{FF2B5EF4-FFF2-40B4-BE49-F238E27FC236}">
                <a16:creationId xmlns:a16="http://schemas.microsoft.com/office/drawing/2014/main" id="{47D702B4-2B10-4D3B-882A-219260A74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0D4CEC-A174-4754-A27E-3150A463EBD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80376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3">
            <a:extLst>
              <a:ext uri="{FF2B5EF4-FFF2-40B4-BE49-F238E27FC236}">
                <a16:creationId xmlns:a16="http://schemas.microsoft.com/office/drawing/2014/main" id="{594375A6-07BF-43B6-A039-CC2F2C1A7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F81631-220D-48EB-BB44-87AF897E6E27}" type="datetimeFigureOut">
              <a:rPr lang="zh-CN" altLang="en-US"/>
              <a:pPr>
                <a:defRPr/>
              </a:pPr>
              <a:t>2023/11/21</a:t>
            </a:fld>
            <a:endParaRPr lang="zh-CN" altLang="en-US"/>
          </a:p>
        </p:txBody>
      </p:sp>
      <p:sp>
        <p:nvSpPr>
          <p:cNvPr id="4" name="页脚占位符 4">
            <a:extLst>
              <a:ext uri="{FF2B5EF4-FFF2-40B4-BE49-F238E27FC236}">
                <a16:creationId xmlns:a16="http://schemas.microsoft.com/office/drawing/2014/main" id="{C1FB0BAE-75B1-456C-B003-906532F7EB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>
            <a:extLst>
              <a:ext uri="{FF2B5EF4-FFF2-40B4-BE49-F238E27FC236}">
                <a16:creationId xmlns:a16="http://schemas.microsoft.com/office/drawing/2014/main" id="{83220870-CE91-4ED0-8337-40D943514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06E9D1-7A92-40E1-A3E2-986569436B0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5271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>
            <a:extLst>
              <a:ext uri="{FF2B5EF4-FFF2-40B4-BE49-F238E27FC236}">
                <a16:creationId xmlns:a16="http://schemas.microsoft.com/office/drawing/2014/main" id="{6CE0B81E-A4F4-4F5A-879A-FC124B80AF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52ECA7-850B-4745-B02F-DD144D262C0A}" type="datetimeFigureOut">
              <a:rPr lang="zh-CN" altLang="en-US"/>
              <a:pPr>
                <a:defRPr/>
              </a:pPr>
              <a:t>2023/11/21</a:t>
            </a:fld>
            <a:endParaRPr lang="zh-CN" altLang="en-US"/>
          </a:p>
        </p:txBody>
      </p:sp>
      <p:sp>
        <p:nvSpPr>
          <p:cNvPr id="3" name="页脚占位符 4">
            <a:extLst>
              <a:ext uri="{FF2B5EF4-FFF2-40B4-BE49-F238E27FC236}">
                <a16:creationId xmlns:a16="http://schemas.microsoft.com/office/drawing/2014/main" id="{9B3D7A6D-9EB9-48D0-AF1C-1F39DBEDDD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298FEF65-4994-400F-B5EF-6E28FB030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EBAE79-D24B-4932-9D43-A05D25AD83A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74861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3">
            <a:extLst>
              <a:ext uri="{FF2B5EF4-FFF2-40B4-BE49-F238E27FC236}">
                <a16:creationId xmlns:a16="http://schemas.microsoft.com/office/drawing/2014/main" id="{3532C826-743D-4039-982D-EF7D23301B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9DA87C-312D-4B3F-B2B1-332749B3D094}" type="datetimeFigureOut">
              <a:rPr lang="zh-CN" altLang="en-US"/>
              <a:pPr>
                <a:defRPr/>
              </a:pPr>
              <a:t>2023/11/21</a:t>
            </a:fld>
            <a:endParaRPr lang="zh-CN" altLang="en-US"/>
          </a:p>
        </p:txBody>
      </p:sp>
      <p:sp>
        <p:nvSpPr>
          <p:cNvPr id="6" name="页脚占位符 4">
            <a:extLst>
              <a:ext uri="{FF2B5EF4-FFF2-40B4-BE49-F238E27FC236}">
                <a16:creationId xmlns:a16="http://schemas.microsoft.com/office/drawing/2014/main" id="{378A0112-D0BE-4663-859A-5C23A24E4A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>
            <a:extLst>
              <a:ext uri="{FF2B5EF4-FFF2-40B4-BE49-F238E27FC236}">
                <a16:creationId xmlns:a16="http://schemas.microsoft.com/office/drawing/2014/main" id="{3F832A2A-C653-4E77-A597-9643742FD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75DBBC-4043-458B-B411-17D3BDAC632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0852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3">
            <a:extLst>
              <a:ext uri="{FF2B5EF4-FFF2-40B4-BE49-F238E27FC236}">
                <a16:creationId xmlns:a16="http://schemas.microsoft.com/office/drawing/2014/main" id="{7BA32C65-249F-4B1A-A23B-BEDE077BDC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9F3991-DDCB-45B4-9AE6-E1DE81260AD1}" type="datetimeFigureOut">
              <a:rPr lang="zh-CN" altLang="en-US"/>
              <a:pPr>
                <a:defRPr/>
              </a:pPr>
              <a:t>2023/11/21</a:t>
            </a:fld>
            <a:endParaRPr lang="zh-CN" altLang="en-US"/>
          </a:p>
        </p:txBody>
      </p:sp>
      <p:sp>
        <p:nvSpPr>
          <p:cNvPr id="6" name="页脚占位符 4">
            <a:extLst>
              <a:ext uri="{FF2B5EF4-FFF2-40B4-BE49-F238E27FC236}">
                <a16:creationId xmlns:a16="http://schemas.microsoft.com/office/drawing/2014/main" id="{B094B9A7-04E8-4115-A81A-AFFCAD7A8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>
            <a:extLst>
              <a:ext uri="{FF2B5EF4-FFF2-40B4-BE49-F238E27FC236}">
                <a16:creationId xmlns:a16="http://schemas.microsoft.com/office/drawing/2014/main" id="{2EC3FCC8-2394-42F4-893D-97F1AD61D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58BC6F-7960-47F6-B393-622A2A7ED21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81536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4F82A48-F7DD-49D4-A658-0FEB93F4EB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ABCB87-B3A5-4A8E-8090-FECD2FC71EA0}" type="datetimeFigureOut">
              <a:rPr lang="zh-CN" altLang="en-US"/>
              <a:pPr>
                <a:defRPr/>
              </a:pPr>
              <a:t>2023/11/21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47D797E-4ED5-4B67-9C2F-B2D7137C4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3D165DE-82BC-4F0D-9372-ABC7BDE1F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F48BD2-FB30-48E3-9C88-E7C0E75A386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1185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7687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E2AAF47-0A8C-49CD-A4F0-37DC13165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27D85C-0271-41E0-97A2-8CD8928027B8}" type="datetimeFigureOut">
              <a:rPr lang="zh-CN" altLang="en-US"/>
              <a:pPr>
                <a:defRPr/>
              </a:pPr>
              <a:t>2023/11/21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1DCD539-0A12-434D-A72A-66C35AC8C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A71700D-0EE3-480D-A912-AF21EAEB67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356024-2416-4906-96D5-0B1D9B544D8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11610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7">
            <a:extLst>
              <a:ext uri="{FF2B5EF4-FFF2-40B4-BE49-F238E27FC236}">
                <a16:creationId xmlns:a16="http://schemas.microsoft.com/office/drawing/2014/main" id="{3632583D-5D99-43FE-A674-9F3136D09F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9863" y="0"/>
            <a:ext cx="1354137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D7E8F430-2B3B-DCE2-9DDE-0A5F6F5FDA5C}"/>
              </a:ext>
            </a:extLst>
          </p:cNvPr>
          <p:cNvSpPr txBox="1"/>
          <p:nvPr userDrawn="1"/>
        </p:nvSpPr>
        <p:spPr>
          <a:xfrm rot="19856675">
            <a:off x="2102407" y="2632374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26">
            <a:extLst>
              <a:ext uri="{FF2B5EF4-FFF2-40B4-BE49-F238E27FC236}">
                <a16:creationId xmlns:a16="http://schemas.microsoft.com/office/drawing/2014/main" id="{3BC48FE3-EA02-A37C-B088-1AE36CD7FF0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矩形: 圆角 6">
            <a:extLst>
              <a:ext uri="{FF2B5EF4-FFF2-40B4-BE49-F238E27FC236}">
                <a16:creationId xmlns:a16="http://schemas.microsoft.com/office/drawing/2014/main" id="{F2F73621-89A7-EA78-748C-1E53282CDDA5}"/>
              </a:ext>
            </a:extLst>
          </p:cNvPr>
          <p:cNvSpPr/>
          <p:nvPr userDrawn="1"/>
        </p:nvSpPr>
        <p:spPr>
          <a:xfrm>
            <a:off x="265890" y="603115"/>
            <a:ext cx="8547370" cy="3774381"/>
          </a:xfrm>
          <a:prstGeom prst="roundRect">
            <a:avLst>
              <a:gd name="adj" fmla="val 4509"/>
            </a:avLst>
          </a:prstGeom>
          <a:solidFill>
            <a:schemeClr val="bg1"/>
          </a:solidFill>
          <a:ln w="9525">
            <a:solidFill>
              <a:srgbClr val="FFC000"/>
            </a:solidFill>
          </a:ln>
          <a:effectLst>
            <a:outerShdw blurRad="279400" dist="50800" dir="5160000" algn="l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3C12E661-90B7-9104-17BD-45103E3E55E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235355" y="3045061"/>
            <a:ext cx="4961511" cy="587854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D0E4DF40-3C81-B31F-FAF6-0E5CFBE237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clrChange>
              <a:clrFrom>
                <a:srgbClr val="EEEDF2"/>
              </a:clrFrom>
              <a:clrTo>
                <a:srgbClr val="EEEDF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85" t="15893" r="7173" b="18788"/>
          <a:stretch/>
        </p:blipFill>
        <p:spPr>
          <a:xfrm>
            <a:off x="6941127" y="3361832"/>
            <a:ext cx="2292992" cy="1850417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7F6CEB2B-338D-4A65-8616-C27950FD287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41" y="20176"/>
            <a:ext cx="2381391" cy="2376989"/>
          </a:xfrm>
          <a:prstGeom prst="rect">
            <a:avLst/>
          </a:prstGeom>
        </p:spPr>
      </p:pic>
      <p:pic>
        <p:nvPicPr>
          <p:cNvPr id="11" name="图片 27">
            <a:extLst>
              <a:ext uri="{FF2B5EF4-FFF2-40B4-BE49-F238E27FC236}">
                <a16:creationId xmlns:a16="http://schemas.microsoft.com/office/drawing/2014/main" id="{6D007432-8ADB-465A-BC6A-262B7131E92C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51536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6">
            <a:extLst>
              <a:ext uri="{FF2B5EF4-FFF2-40B4-BE49-F238E27FC236}">
                <a16:creationId xmlns:a16="http://schemas.microsoft.com/office/drawing/2014/main" id="{27A45644-482B-44F2-9DE7-F8BEF9231C6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7">
            <a:extLst>
              <a:ext uri="{FF2B5EF4-FFF2-40B4-BE49-F238E27FC236}">
                <a16:creationId xmlns:a16="http://schemas.microsoft.com/office/drawing/2014/main" id="{B3CFE44F-15F1-44D2-9670-57F71DADF605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39700" y="142875"/>
            <a:ext cx="8866188" cy="4856163"/>
            <a:chOff x="179512" y="195485"/>
            <a:chExt cx="8866206" cy="4855405"/>
          </a:xfrm>
        </p:grpSpPr>
        <p:sp>
          <p:nvSpPr>
            <p:cNvPr id="4" name="矩形: 圆角 28">
              <a:extLst>
                <a:ext uri="{FF2B5EF4-FFF2-40B4-BE49-F238E27FC236}">
                  <a16:creationId xmlns:a16="http://schemas.microsoft.com/office/drawing/2014/main" id="{C7EDC9E4-2987-4387-8FCE-3DBE5D29C99B}"/>
                </a:ext>
              </a:extLst>
            </p:cNvPr>
            <p:cNvSpPr/>
            <p:nvPr userDrawn="1"/>
          </p:nvSpPr>
          <p:spPr>
            <a:xfrm>
              <a:off x="179512" y="195485"/>
              <a:ext cx="8866206" cy="4855405"/>
            </a:xfrm>
            <a:prstGeom prst="roundRect">
              <a:avLst>
                <a:gd name="adj" fmla="val 12594"/>
              </a:avLst>
            </a:prstGeom>
            <a:solidFill>
              <a:schemeClr val="bg1"/>
            </a:solidFill>
            <a:ln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5" name="矩形: 圆角 6">
              <a:extLst>
                <a:ext uri="{FF2B5EF4-FFF2-40B4-BE49-F238E27FC236}">
                  <a16:creationId xmlns:a16="http://schemas.microsoft.com/office/drawing/2014/main" id="{24EB04B8-0C77-45A9-92C2-25D726E425D9}"/>
                </a:ext>
              </a:extLst>
            </p:cNvPr>
            <p:cNvSpPr/>
            <p:nvPr userDrawn="1"/>
          </p:nvSpPr>
          <p:spPr>
            <a:xfrm>
              <a:off x="328737" y="308180"/>
              <a:ext cx="8567755" cy="4630014"/>
            </a:xfrm>
            <a:prstGeom prst="roundRect">
              <a:avLst>
                <a:gd name="adj" fmla="val 12872"/>
              </a:avLst>
            </a:prstGeom>
            <a:noFill/>
            <a:ln w="19050">
              <a:solidFill>
                <a:srgbClr val="FFC000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  <p:pic>
        <p:nvPicPr>
          <p:cNvPr id="6" name="图片 34">
            <a:extLst>
              <a:ext uri="{FF2B5EF4-FFF2-40B4-BE49-F238E27FC236}">
                <a16:creationId xmlns:a16="http://schemas.microsoft.com/office/drawing/2014/main" id="{0BB2AD4F-B978-4157-9153-E2A4774F778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6138" y="4324350"/>
            <a:ext cx="6445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0291E98B-E8D5-4E7A-AAED-F6D924C19459}"/>
              </a:ext>
            </a:extLst>
          </p:cNvPr>
          <p:cNvSpPr txBox="1"/>
          <p:nvPr userDrawn="1"/>
        </p:nvSpPr>
        <p:spPr>
          <a:xfrm rot="19856675">
            <a:off x="3711020" y="2303191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9" name="图片 57">
            <a:extLst>
              <a:ext uri="{FF2B5EF4-FFF2-40B4-BE49-F238E27FC236}">
                <a16:creationId xmlns:a16="http://schemas.microsoft.com/office/drawing/2014/main" id="{E4579DA5-5BBA-418F-ACD7-3049A12BAF0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112" r="27708"/>
          <a:stretch>
            <a:fillRect/>
          </a:stretch>
        </p:blipFill>
        <p:spPr bwMode="auto">
          <a:xfrm>
            <a:off x="0" y="4629150"/>
            <a:ext cx="19526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27">
            <a:extLst>
              <a:ext uri="{FF2B5EF4-FFF2-40B4-BE49-F238E27FC236}">
                <a16:creationId xmlns:a16="http://schemas.microsoft.com/office/drawing/2014/main" id="{8106B5ED-12EB-40C1-91B8-0213F97DD7A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93654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6">
            <a:extLst>
              <a:ext uri="{FF2B5EF4-FFF2-40B4-BE49-F238E27FC236}">
                <a16:creationId xmlns:a16="http://schemas.microsoft.com/office/drawing/2014/main" id="{F4ED8BD0-AE29-41B3-B497-03C0079437F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61B9170B-856D-4121-8678-E3F37DCAAEAE}"/>
              </a:ext>
            </a:extLst>
          </p:cNvPr>
          <p:cNvSpPr/>
          <p:nvPr userDrawn="1"/>
        </p:nvSpPr>
        <p:spPr>
          <a:xfrm>
            <a:off x="0" y="223838"/>
            <a:ext cx="9144000" cy="4695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E98AEB5-4282-43BD-9D95-1124080AB48C}"/>
              </a:ext>
            </a:extLst>
          </p:cNvPr>
          <p:cNvSpPr txBox="1"/>
          <p:nvPr userDrawn="1"/>
        </p:nvSpPr>
        <p:spPr>
          <a:xfrm rot="19856675">
            <a:off x="3711020" y="2303191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54">
            <a:extLst>
              <a:ext uri="{FF2B5EF4-FFF2-40B4-BE49-F238E27FC236}">
                <a16:creationId xmlns:a16="http://schemas.microsoft.com/office/drawing/2014/main" id="{71F54D26-0316-41FE-BE62-573896D62A3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112" r="27708"/>
          <a:stretch>
            <a:fillRect/>
          </a:stretch>
        </p:blipFill>
        <p:spPr bwMode="auto">
          <a:xfrm>
            <a:off x="0" y="4629150"/>
            <a:ext cx="19526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27">
            <a:extLst>
              <a:ext uri="{FF2B5EF4-FFF2-40B4-BE49-F238E27FC236}">
                <a16:creationId xmlns:a16="http://schemas.microsoft.com/office/drawing/2014/main" id="{24A7945D-77D4-45CE-A9F4-8D22875FF74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8200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.png"/><Relationship Id="rId5" Type="http://schemas.openxmlformats.org/officeDocument/2006/relationships/image" Target="../media/image11.png"/><Relationship Id="rId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Box 1">
            <a:extLst>
              <a:ext uri="{FF2B5EF4-FFF2-40B4-BE49-F238E27FC236}">
                <a16:creationId xmlns:a16="http://schemas.microsoft.com/office/drawing/2014/main" id="{E2EB63CF-0619-4C2E-91EA-59D9116BA395}"/>
              </a:ext>
            </a:extLst>
          </p:cNvPr>
          <p:cNvSpPr txBox="1">
            <a:spLocks noChangeArrowheads="1"/>
          </p:cNvSpPr>
          <p:nvPr userDrawn="1"/>
        </p:nvSpPr>
        <p:spPr bwMode="auto">
          <a:xfrm rot="-1107566">
            <a:off x="1711325" y="830263"/>
            <a:ext cx="1449388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zh-CN" altLang="en-US" sz="800">
                <a:solidFill>
                  <a:srgbClr val="D0CECE"/>
                </a:solidFill>
                <a:latin typeface="华康少女文字W5(P)" pitchFamily="82" charset="-122"/>
                <a:ea typeface="华康少女文字W5(P)" pitchFamily="82" charset="-122"/>
              </a:rPr>
              <a:t>状元成才路</a:t>
            </a:r>
          </a:p>
        </p:txBody>
      </p:sp>
      <p:sp>
        <p:nvSpPr>
          <p:cNvPr id="1027" name="TextBox 2">
            <a:extLst>
              <a:ext uri="{FF2B5EF4-FFF2-40B4-BE49-F238E27FC236}">
                <a16:creationId xmlns:a16="http://schemas.microsoft.com/office/drawing/2014/main" id="{01C4DC4F-096E-4484-A198-AD25A4AA248D}"/>
              </a:ext>
            </a:extLst>
          </p:cNvPr>
          <p:cNvSpPr txBox="1">
            <a:spLocks noChangeArrowheads="1"/>
          </p:cNvSpPr>
          <p:nvPr userDrawn="1"/>
        </p:nvSpPr>
        <p:spPr bwMode="auto">
          <a:xfrm rot="-1107566">
            <a:off x="4038600" y="830263"/>
            <a:ext cx="1449388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zh-CN" altLang="en-US" sz="800">
                <a:solidFill>
                  <a:srgbClr val="D0CECE"/>
                </a:solidFill>
                <a:latin typeface="华康少女文字W5(P)" pitchFamily="82" charset="-122"/>
                <a:ea typeface="华康少女文字W5(P)" pitchFamily="82" charset="-122"/>
              </a:rPr>
              <a:t>状元成才路</a:t>
            </a:r>
          </a:p>
        </p:txBody>
      </p:sp>
      <p:sp>
        <p:nvSpPr>
          <p:cNvPr id="1028" name="TextBox 3">
            <a:extLst>
              <a:ext uri="{FF2B5EF4-FFF2-40B4-BE49-F238E27FC236}">
                <a16:creationId xmlns:a16="http://schemas.microsoft.com/office/drawing/2014/main" id="{2B5AE3C1-945E-4059-8701-200E7F26150F}"/>
              </a:ext>
            </a:extLst>
          </p:cNvPr>
          <p:cNvSpPr txBox="1">
            <a:spLocks noChangeArrowheads="1"/>
          </p:cNvSpPr>
          <p:nvPr userDrawn="1"/>
        </p:nvSpPr>
        <p:spPr bwMode="auto">
          <a:xfrm rot="-1107566">
            <a:off x="6156325" y="622300"/>
            <a:ext cx="1449388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zh-CN" altLang="en-US" sz="800">
                <a:solidFill>
                  <a:srgbClr val="D0CECE"/>
                </a:solidFill>
                <a:latin typeface="华康少女文字W5(P)" pitchFamily="82" charset="-122"/>
                <a:ea typeface="华康少女文字W5(P)" pitchFamily="82" charset="-122"/>
              </a:rPr>
              <a:t>状元成才路</a:t>
            </a:r>
          </a:p>
        </p:txBody>
      </p:sp>
      <p:sp>
        <p:nvSpPr>
          <p:cNvPr id="1029" name="TextBox 4">
            <a:extLst>
              <a:ext uri="{FF2B5EF4-FFF2-40B4-BE49-F238E27FC236}">
                <a16:creationId xmlns:a16="http://schemas.microsoft.com/office/drawing/2014/main" id="{F5436BE7-5023-49C3-90E1-B580E99D00CA}"/>
              </a:ext>
            </a:extLst>
          </p:cNvPr>
          <p:cNvSpPr txBox="1">
            <a:spLocks noChangeArrowheads="1"/>
          </p:cNvSpPr>
          <p:nvPr userDrawn="1"/>
        </p:nvSpPr>
        <p:spPr bwMode="auto">
          <a:xfrm rot="-1107566">
            <a:off x="2595563" y="1790700"/>
            <a:ext cx="1449387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zh-CN" altLang="en-US" sz="800">
                <a:solidFill>
                  <a:srgbClr val="D0CECE"/>
                </a:solidFill>
                <a:latin typeface="华康少女文字W5(P)" pitchFamily="82" charset="-122"/>
                <a:ea typeface="华康少女文字W5(P)" pitchFamily="82" charset="-122"/>
              </a:rPr>
              <a:t>状元成才路</a:t>
            </a:r>
          </a:p>
        </p:txBody>
      </p:sp>
      <p:sp>
        <p:nvSpPr>
          <p:cNvPr id="1030" name="TextBox 5">
            <a:extLst>
              <a:ext uri="{FF2B5EF4-FFF2-40B4-BE49-F238E27FC236}">
                <a16:creationId xmlns:a16="http://schemas.microsoft.com/office/drawing/2014/main" id="{7D76C287-C28F-470C-A614-B8A2D4590CF1}"/>
              </a:ext>
            </a:extLst>
          </p:cNvPr>
          <p:cNvSpPr txBox="1">
            <a:spLocks noChangeArrowheads="1"/>
          </p:cNvSpPr>
          <p:nvPr userDrawn="1"/>
        </p:nvSpPr>
        <p:spPr bwMode="auto">
          <a:xfrm rot="-1107566">
            <a:off x="4038600" y="2230438"/>
            <a:ext cx="1449388" cy="2143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zh-CN" altLang="en-US" sz="800">
                <a:solidFill>
                  <a:srgbClr val="D0CECE"/>
                </a:solidFill>
                <a:latin typeface="华康少女文字W5(P)" pitchFamily="82" charset="-122"/>
                <a:ea typeface="华康少女文字W5(P)" pitchFamily="82" charset="-122"/>
              </a:rPr>
              <a:t>状元成才路</a:t>
            </a:r>
          </a:p>
        </p:txBody>
      </p:sp>
      <p:sp>
        <p:nvSpPr>
          <p:cNvPr id="1031" name="TextBox 6">
            <a:extLst>
              <a:ext uri="{FF2B5EF4-FFF2-40B4-BE49-F238E27FC236}">
                <a16:creationId xmlns:a16="http://schemas.microsoft.com/office/drawing/2014/main" id="{870D5815-4EF4-4583-BBE5-FE2DE898CEE2}"/>
              </a:ext>
            </a:extLst>
          </p:cNvPr>
          <p:cNvSpPr txBox="1">
            <a:spLocks noChangeArrowheads="1"/>
          </p:cNvSpPr>
          <p:nvPr userDrawn="1"/>
        </p:nvSpPr>
        <p:spPr bwMode="auto">
          <a:xfrm rot="-1107566">
            <a:off x="5364163" y="1508125"/>
            <a:ext cx="1450975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zh-CN" altLang="en-US" sz="800">
                <a:solidFill>
                  <a:srgbClr val="D0CECE"/>
                </a:solidFill>
                <a:latin typeface="华康少女文字W5(P)" pitchFamily="82" charset="-122"/>
                <a:ea typeface="华康少女文字W5(P)" pitchFamily="82" charset="-122"/>
              </a:rPr>
              <a:t>状元成才路</a:t>
            </a:r>
          </a:p>
        </p:txBody>
      </p:sp>
      <p:sp>
        <p:nvSpPr>
          <p:cNvPr id="1032" name="TextBox 7">
            <a:extLst>
              <a:ext uri="{FF2B5EF4-FFF2-40B4-BE49-F238E27FC236}">
                <a16:creationId xmlns:a16="http://schemas.microsoft.com/office/drawing/2014/main" id="{8F7C808B-68C3-4968-AEE0-B5BD74A3F3E7}"/>
              </a:ext>
            </a:extLst>
          </p:cNvPr>
          <p:cNvSpPr txBox="1">
            <a:spLocks noChangeArrowheads="1"/>
          </p:cNvSpPr>
          <p:nvPr userDrawn="1"/>
        </p:nvSpPr>
        <p:spPr bwMode="auto">
          <a:xfrm rot="-1107566">
            <a:off x="1776413" y="3843338"/>
            <a:ext cx="1450975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zh-CN" altLang="en-US" sz="800">
                <a:solidFill>
                  <a:srgbClr val="D0CECE"/>
                </a:solidFill>
                <a:latin typeface="华康少女文字W5(P)" pitchFamily="82" charset="-122"/>
                <a:ea typeface="华康少女文字W5(P)" pitchFamily="82" charset="-122"/>
              </a:rPr>
              <a:t>状元成才路</a:t>
            </a:r>
          </a:p>
        </p:txBody>
      </p:sp>
      <p:sp>
        <p:nvSpPr>
          <p:cNvPr id="1033" name="TextBox 8">
            <a:extLst>
              <a:ext uri="{FF2B5EF4-FFF2-40B4-BE49-F238E27FC236}">
                <a16:creationId xmlns:a16="http://schemas.microsoft.com/office/drawing/2014/main" id="{2AB793AE-8468-4F65-934D-F54CEC8C50A5}"/>
              </a:ext>
            </a:extLst>
          </p:cNvPr>
          <p:cNvSpPr txBox="1">
            <a:spLocks noChangeArrowheads="1"/>
          </p:cNvSpPr>
          <p:nvPr userDrawn="1"/>
        </p:nvSpPr>
        <p:spPr bwMode="auto">
          <a:xfrm rot="-1107566">
            <a:off x="4103688" y="3843338"/>
            <a:ext cx="1450975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zh-CN" altLang="en-US" sz="800">
                <a:solidFill>
                  <a:srgbClr val="D0CECE"/>
                </a:solidFill>
                <a:latin typeface="华康少女文字W5(P)" pitchFamily="82" charset="-122"/>
                <a:ea typeface="华康少女文字W5(P)" pitchFamily="82" charset="-122"/>
              </a:rPr>
              <a:t>状元成才路</a:t>
            </a:r>
          </a:p>
        </p:txBody>
      </p:sp>
      <p:sp>
        <p:nvSpPr>
          <p:cNvPr id="1034" name="TextBox 9">
            <a:extLst>
              <a:ext uri="{FF2B5EF4-FFF2-40B4-BE49-F238E27FC236}">
                <a16:creationId xmlns:a16="http://schemas.microsoft.com/office/drawing/2014/main" id="{90131179-727E-45F4-A569-41D8526E70C6}"/>
              </a:ext>
            </a:extLst>
          </p:cNvPr>
          <p:cNvSpPr txBox="1">
            <a:spLocks noChangeArrowheads="1"/>
          </p:cNvSpPr>
          <p:nvPr userDrawn="1"/>
        </p:nvSpPr>
        <p:spPr bwMode="auto">
          <a:xfrm rot="-1107566">
            <a:off x="6221413" y="3635375"/>
            <a:ext cx="1449387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zh-CN" altLang="en-US" sz="800">
                <a:solidFill>
                  <a:srgbClr val="D0CECE"/>
                </a:solidFill>
                <a:latin typeface="华康少女文字W5(P)" pitchFamily="82" charset="-122"/>
                <a:ea typeface="华康少女文字W5(P)" pitchFamily="82" charset="-122"/>
              </a:rPr>
              <a:t>状元成才路</a:t>
            </a:r>
          </a:p>
        </p:txBody>
      </p:sp>
      <p:sp>
        <p:nvSpPr>
          <p:cNvPr id="1035" name="TextBox 10">
            <a:extLst>
              <a:ext uri="{FF2B5EF4-FFF2-40B4-BE49-F238E27FC236}">
                <a16:creationId xmlns:a16="http://schemas.microsoft.com/office/drawing/2014/main" id="{1A20A65D-1DD4-4519-A3AE-9C9696D820AB}"/>
              </a:ext>
            </a:extLst>
          </p:cNvPr>
          <p:cNvSpPr txBox="1">
            <a:spLocks noChangeArrowheads="1"/>
          </p:cNvSpPr>
          <p:nvPr userDrawn="1"/>
        </p:nvSpPr>
        <p:spPr bwMode="auto">
          <a:xfrm rot="-1107566">
            <a:off x="2433638" y="3113088"/>
            <a:ext cx="1449387" cy="2143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zh-CN" altLang="en-US" sz="800">
                <a:solidFill>
                  <a:srgbClr val="D0CECE"/>
                </a:solidFill>
                <a:latin typeface="华康少女文字W5(P)" pitchFamily="82" charset="-122"/>
                <a:ea typeface="华康少女文字W5(P)" pitchFamily="82" charset="-122"/>
              </a:rPr>
              <a:t>状元成才路</a:t>
            </a:r>
          </a:p>
        </p:txBody>
      </p:sp>
      <p:sp>
        <p:nvSpPr>
          <p:cNvPr id="1036" name="TextBox 11">
            <a:extLst>
              <a:ext uri="{FF2B5EF4-FFF2-40B4-BE49-F238E27FC236}">
                <a16:creationId xmlns:a16="http://schemas.microsoft.com/office/drawing/2014/main" id="{E42A038A-28C8-432E-AB19-1721C0A7E170}"/>
              </a:ext>
            </a:extLst>
          </p:cNvPr>
          <p:cNvSpPr txBox="1">
            <a:spLocks noChangeArrowheads="1"/>
          </p:cNvSpPr>
          <p:nvPr userDrawn="1"/>
        </p:nvSpPr>
        <p:spPr bwMode="auto">
          <a:xfrm rot="-1107566">
            <a:off x="4711700" y="3179763"/>
            <a:ext cx="1450975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zh-CN" altLang="en-US" sz="800">
                <a:solidFill>
                  <a:srgbClr val="D0CECE"/>
                </a:solidFill>
                <a:latin typeface="华康少女文字W5(P)" pitchFamily="82" charset="-122"/>
                <a:ea typeface="华康少女文字W5(P)" pitchFamily="82" charset="-122"/>
              </a:rPr>
              <a:t>状元成才路</a:t>
            </a:r>
          </a:p>
        </p:txBody>
      </p:sp>
      <p:sp>
        <p:nvSpPr>
          <p:cNvPr id="1037" name="TextBox 12">
            <a:extLst>
              <a:ext uri="{FF2B5EF4-FFF2-40B4-BE49-F238E27FC236}">
                <a16:creationId xmlns:a16="http://schemas.microsoft.com/office/drawing/2014/main" id="{87204F63-04A2-4270-B17B-EDD3BAF11F8D}"/>
              </a:ext>
            </a:extLst>
          </p:cNvPr>
          <p:cNvSpPr txBox="1">
            <a:spLocks noChangeArrowheads="1"/>
          </p:cNvSpPr>
          <p:nvPr userDrawn="1"/>
        </p:nvSpPr>
        <p:spPr bwMode="auto">
          <a:xfrm rot="-1107566">
            <a:off x="6221413" y="2687638"/>
            <a:ext cx="1449387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zh-CN" altLang="en-US" sz="800">
                <a:solidFill>
                  <a:srgbClr val="D0CECE"/>
                </a:solidFill>
                <a:latin typeface="华康少女文字W5(P)" pitchFamily="82" charset="-122"/>
                <a:ea typeface="华康少女文字W5(P)" pitchFamily="82" charset="-122"/>
              </a:rPr>
              <a:t>状元成才路</a:t>
            </a:r>
          </a:p>
        </p:txBody>
      </p:sp>
      <p:pic>
        <p:nvPicPr>
          <p:cNvPr id="1038" name="图片 13">
            <a:extLst>
              <a:ext uri="{FF2B5EF4-FFF2-40B4-BE49-F238E27FC236}">
                <a16:creationId xmlns:a16="http://schemas.microsoft.com/office/drawing/2014/main" id="{19D01743-4D9C-4DE3-BA62-6A39916CD3F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12" r:id="rId1"/>
    <p:sldLayoutId id="2147483913" r:id="rId2"/>
    <p:sldLayoutId id="2147483914" r:id="rId3"/>
  </p:sldLayoutIdLst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Times New Roman" panose="02020603050405020304" pitchFamily="18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Times New Roman" panose="02020603050405020304" pitchFamily="18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Times New Roman" panose="02020603050405020304" pitchFamily="18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Times New Roman" panose="02020603050405020304" pitchFamily="18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Times New Roman" panose="02020603050405020304" pitchFamily="18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Times New Roman" panose="02020603050405020304" pitchFamily="18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Times New Roman" panose="02020603050405020304" pitchFamily="18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Times New Roman" panose="02020603050405020304" pitchFamily="18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占位符 1">
            <a:extLst>
              <a:ext uri="{FF2B5EF4-FFF2-40B4-BE49-F238E27FC236}">
                <a16:creationId xmlns:a16="http://schemas.microsoft.com/office/drawing/2014/main" id="{77CD5D95-0EB9-41D1-8C54-9AE18888C9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2051" name="文本占位符 2">
            <a:extLst>
              <a:ext uri="{FF2B5EF4-FFF2-40B4-BE49-F238E27FC236}">
                <a16:creationId xmlns:a16="http://schemas.microsoft.com/office/drawing/2014/main" id="{7A7E4340-920C-467A-9166-1A00DA218F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0C6B197-EEB8-430D-86A2-5DC2B1D6DB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AF25521-0641-4558-A586-8F45729497F4}" type="datetimeFigureOut">
              <a:rPr lang="zh-CN" altLang="en-US"/>
              <a:pPr>
                <a:defRPr/>
              </a:pPr>
              <a:t>2023/11/21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B59C638-F420-4AFD-B585-451F5F594A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158B117-F349-460F-A16A-1812135EEE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E588E061-EE20-4DEC-97F2-55E4B285264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Box 1">
            <a:extLst>
              <a:ext uri="{FF2B5EF4-FFF2-40B4-BE49-F238E27FC236}">
                <a16:creationId xmlns:a16="http://schemas.microsoft.com/office/drawing/2014/main" id="{48676FF0-7B7C-4CEB-ABAF-C9A7120F0558}"/>
              </a:ext>
            </a:extLst>
          </p:cNvPr>
          <p:cNvSpPr txBox="1">
            <a:spLocks noChangeArrowheads="1"/>
          </p:cNvSpPr>
          <p:nvPr userDrawn="1"/>
        </p:nvSpPr>
        <p:spPr bwMode="auto">
          <a:xfrm rot="-1107566">
            <a:off x="1711325" y="830263"/>
            <a:ext cx="1449388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zh-CN" altLang="en-US" sz="800">
                <a:solidFill>
                  <a:srgbClr val="D0CECE"/>
                </a:solidFill>
                <a:latin typeface="华康少女文字W5(P)" pitchFamily="82" charset="-122"/>
                <a:ea typeface="华康少女文字W5(P)" pitchFamily="82" charset="-122"/>
              </a:rPr>
              <a:t>状元成才路</a:t>
            </a:r>
          </a:p>
        </p:txBody>
      </p:sp>
      <p:sp>
        <p:nvSpPr>
          <p:cNvPr id="2051" name="TextBox 2">
            <a:extLst>
              <a:ext uri="{FF2B5EF4-FFF2-40B4-BE49-F238E27FC236}">
                <a16:creationId xmlns:a16="http://schemas.microsoft.com/office/drawing/2014/main" id="{C1A31B1A-0DC5-4F29-A5EA-DD8AB6E15FFB}"/>
              </a:ext>
            </a:extLst>
          </p:cNvPr>
          <p:cNvSpPr txBox="1">
            <a:spLocks noChangeArrowheads="1"/>
          </p:cNvSpPr>
          <p:nvPr userDrawn="1"/>
        </p:nvSpPr>
        <p:spPr bwMode="auto">
          <a:xfrm rot="-1107566">
            <a:off x="4038600" y="830263"/>
            <a:ext cx="1449388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zh-CN" altLang="en-US" sz="800">
                <a:solidFill>
                  <a:srgbClr val="D0CECE"/>
                </a:solidFill>
                <a:latin typeface="华康少女文字W5(P)" pitchFamily="82" charset="-122"/>
                <a:ea typeface="华康少女文字W5(P)" pitchFamily="82" charset="-122"/>
              </a:rPr>
              <a:t>状元成才路</a:t>
            </a:r>
          </a:p>
        </p:txBody>
      </p:sp>
      <p:sp>
        <p:nvSpPr>
          <p:cNvPr id="2052" name="TextBox 3">
            <a:extLst>
              <a:ext uri="{FF2B5EF4-FFF2-40B4-BE49-F238E27FC236}">
                <a16:creationId xmlns:a16="http://schemas.microsoft.com/office/drawing/2014/main" id="{79307D75-6D9C-4B1A-9C4F-F10839986462}"/>
              </a:ext>
            </a:extLst>
          </p:cNvPr>
          <p:cNvSpPr txBox="1">
            <a:spLocks noChangeArrowheads="1"/>
          </p:cNvSpPr>
          <p:nvPr userDrawn="1"/>
        </p:nvSpPr>
        <p:spPr bwMode="auto">
          <a:xfrm rot="-1107566">
            <a:off x="6156325" y="622300"/>
            <a:ext cx="1449388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zh-CN" altLang="en-US" sz="800">
                <a:solidFill>
                  <a:srgbClr val="D0CECE"/>
                </a:solidFill>
                <a:latin typeface="华康少女文字W5(P)" pitchFamily="82" charset="-122"/>
                <a:ea typeface="华康少女文字W5(P)" pitchFamily="82" charset="-122"/>
              </a:rPr>
              <a:t>状元成才路</a:t>
            </a:r>
          </a:p>
        </p:txBody>
      </p:sp>
      <p:sp>
        <p:nvSpPr>
          <p:cNvPr id="2053" name="TextBox 4">
            <a:extLst>
              <a:ext uri="{FF2B5EF4-FFF2-40B4-BE49-F238E27FC236}">
                <a16:creationId xmlns:a16="http://schemas.microsoft.com/office/drawing/2014/main" id="{B73681A9-8CA4-4524-9643-144DEC498159}"/>
              </a:ext>
            </a:extLst>
          </p:cNvPr>
          <p:cNvSpPr txBox="1">
            <a:spLocks noChangeArrowheads="1"/>
          </p:cNvSpPr>
          <p:nvPr userDrawn="1"/>
        </p:nvSpPr>
        <p:spPr bwMode="auto">
          <a:xfrm rot="-1107566">
            <a:off x="2595563" y="1790700"/>
            <a:ext cx="1449387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zh-CN" altLang="en-US" sz="800">
                <a:solidFill>
                  <a:srgbClr val="D0CECE"/>
                </a:solidFill>
                <a:latin typeface="华康少女文字W5(P)" pitchFamily="82" charset="-122"/>
                <a:ea typeface="华康少女文字W5(P)" pitchFamily="82" charset="-122"/>
              </a:rPr>
              <a:t>状元成才路</a:t>
            </a:r>
          </a:p>
        </p:txBody>
      </p:sp>
      <p:sp>
        <p:nvSpPr>
          <p:cNvPr id="2054" name="TextBox 5">
            <a:extLst>
              <a:ext uri="{FF2B5EF4-FFF2-40B4-BE49-F238E27FC236}">
                <a16:creationId xmlns:a16="http://schemas.microsoft.com/office/drawing/2014/main" id="{C83BE22D-E0DE-4441-85BF-A7C2EBB50BF4}"/>
              </a:ext>
            </a:extLst>
          </p:cNvPr>
          <p:cNvSpPr txBox="1">
            <a:spLocks noChangeArrowheads="1"/>
          </p:cNvSpPr>
          <p:nvPr userDrawn="1"/>
        </p:nvSpPr>
        <p:spPr bwMode="auto">
          <a:xfrm rot="-1107566">
            <a:off x="4038600" y="2230438"/>
            <a:ext cx="1449388" cy="2143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zh-CN" altLang="en-US" sz="800">
                <a:solidFill>
                  <a:srgbClr val="D0CECE"/>
                </a:solidFill>
                <a:latin typeface="华康少女文字W5(P)" pitchFamily="82" charset="-122"/>
                <a:ea typeface="华康少女文字W5(P)" pitchFamily="82" charset="-122"/>
              </a:rPr>
              <a:t>状元成才路</a:t>
            </a:r>
          </a:p>
        </p:txBody>
      </p:sp>
      <p:sp>
        <p:nvSpPr>
          <p:cNvPr id="2055" name="TextBox 6">
            <a:extLst>
              <a:ext uri="{FF2B5EF4-FFF2-40B4-BE49-F238E27FC236}">
                <a16:creationId xmlns:a16="http://schemas.microsoft.com/office/drawing/2014/main" id="{6CF4F107-24F0-4DED-B73D-A952E26F82C9}"/>
              </a:ext>
            </a:extLst>
          </p:cNvPr>
          <p:cNvSpPr txBox="1">
            <a:spLocks noChangeArrowheads="1"/>
          </p:cNvSpPr>
          <p:nvPr userDrawn="1"/>
        </p:nvSpPr>
        <p:spPr bwMode="auto">
          <a:xfrm rot="-1107566">
            <a:off x="5364163" y="1508125"/>
            <a:ext cx="1450975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zh-CN" altLang="en-US" sz="800">
                <a:solidFill>
                  <a:srgbClr val="D0CECE"/>
                </a:solidFill>
                <a:latin typeface="华康少女文字W5(P)" pitchFamily="82" charset="-122"/>
                <a:ea typeface="华康少女文字W5(P)" pitchFamily="82" charset="-122"/>
              </a:rPr>
              <a:t>状元成才路</a:t>
            </a:r>
          </a:p>
        </p:txBody>
      </p:sp>
      <p:sp>
        <p:nvSpPr>
          <p:cNvPr id="2056" name="TextBox 7">
            <a:extLst>
              <a:ext uri="{FF2B5EF4-FFF2-40B4-BE49-F238E27FC236}">
                <a16:creationId xmlns:a16="http://schemas.microsoft.com/office/drawing/2014/main" id="{25D0DC43-3BCD-4B81-A5C1-956C48F8E09C}"/>
              </a:ext>
            </a:extLst>
          </p:cNvPr>
          <p:cNvSpPr txBox="1">
            <a:spLocks noChangeArrowheads="1"/>
          </p:cNvSpPr>
          <p:nvPr userDrawn="1"/>
        </p:nvSpPr>
        <p:spPr bwMode="auto">
          <a:xfrm rot="-1107566">
            <a:off x="1776413" y="3843338"/>
            <a:ext cx="1450975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zh-CN" altLang="en-US" sz="800">
                <a:solidFill>
                  <a:srgbClr val="D0CECE"/>
                </a:solidFill>
                <a:latin typeface="华康少女文字W5(P)" pitchFamily="82" charset="-122"/>
                <a:ea typeface="华康少女文字W5(P)" pitchFamily="82" charset="-122"/>
              </a:rPr>
              <a:t>状元成才路</a:t>
            </a:r>
          </a:p>
        </p:txBody>
      </p:sp>
      <p:sp>
        <p:nvSpPr>
          <p:cNvPr id="2057" name="TextBox 8">
            <a:extLst>
              <a:ext uri="{FF2B5EF4-FFF2-40B4-BE49-F238E27FC236}">
                <a16:creationId xmlns:a16="http://schemas.microsoft.com/office/drawing/2014/main" id="{056D37DF-C1EA-4457-A6EB-BB274E6A4CB0}"/>
              </a:ext>
            </a:extLst>
          </p:cNvPr>
          <p:cNvSpPr txBox="1">
            <a:spLocks noChangeArrowheads="1"/>
          </p:cNvSpPr>
          <p:nvPr userDrawn="1"/>
        </p:nvSpPr>
        <p:spPr bwMode="auto">
          <a:xfrm rot="-1107566">
            <a:off x="4103688" y="3843338"/>
            <a:ext cx="1450975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zh-CN" altLang="en-US" sz="800">
                <a:solidFill>
                  <a:srgbClr val="D0CECE"/>
                </a:solidFill>
                <a:latin typeface="华康少女文字W5(P)" pitchFamily="82" charset="-122"/>
                <a:ea typeface="华康少女文字W5(P)" pitchFamily="82" charset="-122"/>
              </a:rPr>
              <a:t>状元成才路</a:t>
            </a:r>
          </a:p>
        </p:txBody>
      </p:sp>
      <p:sp>
        <p:nvSpPr>
          <p:cNvPr id="2058" name="TextBox 9">
            <a:extLst>
              <a:ext uri="{FF2B5EF4-FFF2-40B4-BE49-F238E27FC236}">
                <a16:creationId xmlns:a16="http://schemas.microsoft.com/office/drawing/2014/main" id="{0FD1264A-9886-47E8-824B-8FEE702BB177}"/>
              </a:ext>
            </a:extLst>
          </p:cNvPr>
          <p:cNvSpPr txBox="1">
            <a:spLocks noChangeArrowheads="1"/>
          </p:cNvSpPr>
          <p:nvPr userDrawn="1"/>
        </p:nvSpPr>
        <p:spPr bwMode="auto">
          <a:xfrm rot="-1107566">
            <a:off x="6221413" y="3635375"/>
            <a:ext cx="1449387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zh-CN" altLang="en-US" sz="800">
                <a:solidFill>
                  <a:srgbClr val="D0CECE"/>
                </a:solidFill>
                <a:latin typeface="华康少女文字W5(P)" pitchFamily="82" charset="-122"/>
                <a:ea typeface="华康少女文字W5(P)" pitchFamily="82" charset="-122"/>
              </a:rPr>
              <a:t>状元成才路</a:t>
            </a:r>
          </a:p>
        </p:txBody>
      </p:sp>
      <p:sp>
        <p:nvSpPr>
          <p:cNvPr id="2059" name="TextBox 10">
            <a:extLst>
              <a:ext uri="{FF2B5EF4-FFF2-40B4-BE49-F238E27FC236}">
                <a16:creationId xmlns:a16="http://schemas.microsoft.com/office/drawing/2014/main" id="{96D4078E-FAF9-47B6-85F6-15501E409746}"/>
              </a:ext>
            </a:extLst>
          </p:cNvPr>
          <p:cNvSpPr txBox="1">
            <a:spLocks noChangeArrowheads="1"/>
          </p:cNvSpPr>
          <p:nvPr userDrawn="1"/>
        </p:nvSpPr>
        <p:spPr bwMode="auto">
          <a:xfrm rot="-1107566">
            <a:off x="2433638" y="3113088"/>
            <a:ext cx="1449387" cy="2143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zh-CN" altLang="en-US" sz="800">
                <a:solidFill>
                  <a:srgbClr val="D0CECE"/>
                </a:solidFill>
                <a:latin typeface="华康少女文字W5(P)" pitchFamily="82" charset="-122"/>
                <a:ea typeface="华康少女文字W5(P)" pitchFamily="82" charset="-122"/>
              </a:rPr>
              <a:t>状元成才路</a:t>
            </a:r>
          </a:p>
        </p:txBody>
      </p:sp>
      <p:sp>
        <p:nvSpPr>
          <p:cNvPr id="2060" name="TextBox 11">
            <a:extLst>
              <a:ext uri="{FF2B5EF4-FFF2-40B4-BE49-F238E27FC236}">
                <a16:creationId xmlns:a16="http://schemas.microsoft.com/office/drawing/2014/main" id="{1203A8AB-5014-476A-84BD-61D8CA3DE459}"/>
              </a:ext>
            </a:extLst>
          </p:cNvPr>
          <p:cNvSpPr txBox="1">
            <a:spLocks noChangeArrowheads="1"/>
          </p:cNvSpPr>
          <p:nvPr userDrawn="1"/>
        </p:nvSpPr>
        <p:spPr bwMode="auto">
          <a:xfrm rot="-1107566">
            <a:off x="4711700" y="3179763"/>
            <a:ext cx="1450975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zh-CN" altLang="en-US" sz="800">
                <a:solidFill>
                  <a:srgbClr val="D0CECE"/>
                </a:solidFill>
                <a:latin typeface="华康少女文字W5(P)" pitchFamily="82" charset="-122"/>
                <a:ea typeface="华康少女文字W5(P)" pitchFamily="82" charset="-122"/>
              </a:rPr>
              <a:t>状元成才路</a:t>
            </a:r>
          </a:p>
        </p:txBody>
      </p:sp>
      <p:sp>
        <p:nvSpPr>
          <p:cNvPr id="2061" name="TextBox 12">
            <a:extLst>
              <a:ext uri="{FF2B5EF4-FFF2-40B4-BE49-F238E27FC236}">
                <a16:creationId xmlns:a16="http://schemas.microsoft.com/office/drawing/2014/main" id="{35FCC1E8-4728-4EF4-83A0-CE6801B34017}"/>
              </a:ext>
            </a:extLst>
          </p:cNvPr>
          <p:cNvSpPr txBox="1">
            <a:spLocks noChangeArrowheads="1"/>
          </p:cNvSpPr>
          <p:nvPr userDrawn="1"/>
        </p:nvSpPr>
        <p:spPr bwMode="auto">
          <a:xfrm rot="-1107566">
            <a:off x="6221413" y="2687638"/>
            <a:ext cx="1449387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zh-CN" altLang="en-US" sz="800">
                <a:solidFill>
                  <a:srgbClr val="D0CECE"/>
                </a:solidFill>
                <a:latin typeface="华康少女文字W5(P)" pitchFamily="82" charset="-122"/>
                <a:ea typeface="华康少女文字W5(P)" pitchFamily="82" charset="-122"/>
              </a:rPr>
              <a:t>状元成才路</a:t>
            </a:r>
          </a:p>
        </p:txBody>
      </p:sp>
      <p:pic>
        <p:nvPicPr>
          <p:cNvPr id="1038" name="图片 49">
            <a:extLst>
              <a:ext uri="{FF2B5EF4-FFF2-40B4-BE49-F238E27FC236}">
                <a16:creationId xmlns:a16="http://schemas.microsoft.com/office/drawing/2014/main" id="{A8E9055D-EE48-4750-B3C3-F53193B1E1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2865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6" r:id="rId1"/>
    <p:sldLayoutId id="2147483917" r:id="rId2"/>
    <p:sldLayoutId id="2147483918" r:id="rId3"/>
  </p:sldLayoutIdLst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6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5.w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5">
            <a:extLst>
              <a:ext uri="{FF2B5EF4-FFF2-40B4-BE49-F238E27FC236}">
                <a16:creationId xmlns:a16="http://schemas.microsoft.com/office/drawing/2014/main" id="{1CDA8986-0797-54F1-A5EC-81536D5161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606" y="1524991"/>
            <a:ext cx="4906962" cy="898525"/>
          </a:xfrm>
          <a:prstGeom prst="rect">
            <a:avLst/>
          </a:prstGeom>
          <a:noFill/>
        </p:spPr>
        <p:txBody>
          <a:bodyPr/>
          <a:lstStyle>
            <a:lvl1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572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9144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3716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8288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zh-CN" altLang="en-US" sz="4000" b="1" dirty="0">
                <a:ea typeface="+mn-ea"/>
              </a:rPr>
              <a:t>练习二十五</a:t>
            </a:r>
          </a:p>
        </p:txBody>
      </p:sp>
      <p:sp>
        <p:nvSpPr>
          <p:cNvPr id="3" name="矩形 3">
            <a:extLst>
              <a:ext uri="{FF2B5EF4-FFF2-40B4-BE49-F238E27FC236}">
                <a16:creationId xmlns:a16="http://schemas.microsoft.com/office/drawing/2014/main" id="{25CFE6CC-CB71-E319-AE82-8EEFFCC894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1086" y="3169246"/>
            <a:ext cx="417800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000" b="1" dirty="0">
                <a:latin typeface="Times New Roman" panose="02020603050405020304" pitchFamily="18" charset="0"/>
              </a:rPr>
              <a:t>（选自教材</a:t>
            </a:r>
            <a:r>
              <a:rPr lang="en-US" altLang="zh-CN" sz="2000" b="1" dirty="0">
                <a:latin typeface="Times New Roman" panose="02020603050405020304" pitchFamily="18" charset="0"/>
              </a:rPr>
              <a:t>P106-P110</a:t>
            </a:r>
            <a:r>
              <a:rPr lang="zh-CN" altLang="en-US" sz="2000" b="1" dirty="0">
                <a:latin typeface="Times New Roman" panose="02020603050405020304" pitchFamily="18" charset="0"/>
              </a:rPr>
              <a:t>练习二十五）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Box 3">
            <a:extLst>
              <a:ext uri="{FF2B5EF4-FFF2-40B4-BE49-F238E27FC236}">
                <a16:creationId xmlns:a16="http://schemas.microsoft.com/office/drawing/2014/main" id="{2642D3C7-FC48-40B8-BABF-C58567A920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0288" y="784225"/>
            <a:ext cx="7186583" cy="3692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计算下面各题，并用两种方法验算。</a:t>
            </a:r>
            <a:endParaRPr lang="en-US" altLang="zh-CN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419+387  =          2.84+3.76=     </a:t>
            </a:r>
          </a:p>
          <a:p>
            <a:pPr>
              <a:lnSpc>
                <a:spcPct val="15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16.32-7.95 =         100-74.5=</a:t>
            </a:r>
          </a:p>
          <a:p>
            <a:pPr>
              <a:lnSpc>
                <a:spcPct val="15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80×64 =              105×28=        </a:t>
            </a:r>
          </a:p>
          <a:p>
            <a:pPr>
              <a:lnSpc>
                <a:spcPct val="15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884÷26 =             1435÷35=</a:t>
            </a:r>
            <a:endParaRPr lang="zh-CN" alt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6E9AC21B-0FC3-4AE3-B3CC-AE998D8488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9788" y="1666875"/>
            <a:ext cx="8048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806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5">
            <a:extLst>
              <a:ext uri="{FF2B5EF4-FFF2-40B4-BE49-F238E27FC236}">
                <a16:creationId xmlns:a16="http://schemas.microsoft.com/office/drawing/2014/main" id="{569A87C7-6CEB-43AF-AC01-AF872C9BE4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4600" y="1700213"/>
            <a:ext cx="6985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6.6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878F9D52-C0F9-4BFB-BD79-06C56F00E5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4238" y="2381250"/>
            <a:ext cx="9032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8.37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917C7A4F-8ABC-4F83-86B3-05BF7A9BDD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9813" y="2384425"/>
            <a:ext cx="903287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25.5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8">
            <a:extLst>
              <a:ext uri="{FF2B5EF4-FFF2-40B4-BE49-F238E27FC236}">
                <a16:creationId xmlns:a16="http://schemas.microsoft.com/office/drawing/2014/main" id="{EB7FE565-2DC9-4AB7-86E8-A7F3C041E5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8475" y="3136900"/>
            <a:ext cx="10112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5120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6C9A5951-8DD7-4ED4-A687-08DDF7090C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9813" y="3136900"/>
            <a:ext cx="10112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2940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6BBDD927-3F95-4BBE-B46F-44C46BA7AC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4525" y="3824288"/>
            <a:ext cx="5969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11">
            <a:extLst>
              <a:ext uri="{FF2B5EF4-FFF2-40B4-BE49-F238E27FC236}">
                <a16:creationId xmlns:a16="http://schemas.microsoft.com/office/drawing/2014/main" id="{40679D22-00C9-4E49-B08F-8F60619BC6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73813" y="3824288"/>
            <a:ext cx="5984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Box 4">
            <a:extLst>
              <a:ext uri="{FF2B5EF4-FFF2-40B4-BE49-F238E27FC236}">
                <a16:creationId xmlns:a16="http://schemas.microsoft.com/office/drawing/2014/main" id="{C01D5194-62B5-42B7-B2D1-DA080BE540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6425" y="731838"/>
            <a:ext cx="8280400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 dirty="0">
                <a:latin typeface="Times New Roman" panose="02020603050405020304" pitchFamily="18" charset="0"/>
              </a:rPr>
              <a:t>2. </a:t>
            </a:r>
            <a:r>
              <a:rPr lang="zh-CN" altLang="en-US" sz="3200" b="1" dirty="0">
                <a:latin typeface="Times New Roman" panose="02020603050405020304" pitchFamily="18" charset="0"/>
              </a:rPr>
              <a:t>在      里填上适当的数。</a:t>
            </a:r>
          </a:p>
        </p:txBody>
      </p:sp>
      <p:grpSp>
        <p:nvGrpSpPr>
          <p:cNvPr id="10243" name="Group 71">
            <a:extLst>
              <a:ext uri="{FF2B5EF4-FFF2-40B4-BE49-F238E27FC236}">
                <a16:creationId xmlns:a16="http://schemas.microsoft.com/office/drawing/2014/main" id="{C7EF816B-751D-42C4-977C-6E52C90C0C86}"/>
              </a:ext>
            </a:extLst>
          </p:cNvPr>
          <p:cNvGrpSpPr>
            <a:grpSpLocks/>
          </p:cNvGrpSpPr>
          <p:nvPr/>
        </p:nvGrpSpPr>
        <p:grpSpPr bwMode="auto">
          <a:xfrm>
            <a:off x="452438" y="2108200"/>
            <a:ext cx="8061325" cy="676275"/>
            <a:chOff x="295" y="1687"/>
            <a:chExt cx="5078" cy="426"/>
          </a:xfrm>
        </p:grpSpPr>
        <p:sp>
          <p:nvSpPr>
            <p:cNvPr id="10256" name="TextBox 6">
              <a:extLst>
                <a:ext uri="{FF2B5EF4-FFF2-40B4-BE49-F238E27FC236}">
                  <a16:creationId xmlns:a16="http://schemas.microsoft.com/office/drawing/2014/main" id="{35225DE5-864C-431D-8698-9EBDA1305C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5" y="1687"/>
              <a:ext cx="5078" cy="4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3200" b="1">
                  <a:latin typeface="Times New Roman" panose="02020603050405020304" pitchFamily="18" charset="0"/>
                </a:rPr>
                <a:t>（</a:t>
              </a:r>
              <a:r>
                <a:rPr lang="en-US" altLang="zh-CN" sz="3200" b="1">
                  <a:latin typeface="Times New Roman" panose="02020603050405020304" pitchFamily="18" charset="0"/>
                </a:rPr>
                <a:t>1</a:t>
              </a:r>
              <a:r>
                <a:rPr lang="zh-CN" altLang="en-US" sz="3200" b="1">
                  <a:latin typeface="Times New Roman" panose="02020603050405020304" pitchFamily="18" charset="0"/>
                </a:rPr>
                <a:t>）</a:t>
              </a:r>
              <a:r>
                <a:rPr lang="en-US" altLang="zh-CN" sz="3200" b="1">
                  <a:latin typeface="Times New Roman" panose="02020603050405020304" pitchFamily="18" charset="0"/>
                </a:rPr>
                <a:t>3.6+8.59+6.4=3.6+        +8.59</a:t>
              </a:r>
              <a:endParaRPr lang="zh-CN" altLang="en-US" sz="3200" b="1">
                <a:latin typeface="Times New Roman" panose="02020603050405020304" pitchFamily="18" charset="0"/>
              </a:endParaRPr>
            </a:p>
          </p:txBody>
        </p:sp>
        <p:sp>
          <p:nvSpPr>
            <p:cNvPr id="10257" name="矩形 7">
              <a:extLst>
                <a:ext uri="{FF2B5EF4-FFF2-40B4-BE49-F238E27FC236}">
                  <a16:creationId xmlns:a16="http://schemas.microsoft.com/office/drawing/2014/main" id="{35930EF9-540D-4218-8C02-CFF6136BD1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40" y="1738"/>
              <a:ext cx="408" cy="326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3200" b="1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10244" name="Group 72">
            <a:extLst>
              <a:ext uri="{FF2B5EF4-FFF2-40B4-BE49-F238E27FC236}">
                <a16:creationId xmlns:a16="http://schemas.microsoft.com/office/drawing/2014/main" id="{8156BDDB-1215-43E7-84DA-1B957F2A7B85}"/>
              </a:ext>
            </a:extLst>
          </p:cNvPr>
          <p:cNvGrpSpPr>
            <a:grpSpLocks/>
          </p:cNvGrpSpPr>
          <p:nvPr/>
        </p:nvGrpSpPr>
        <p:grpSpPr bwMode="auto">
          <a:xfrm>
            <a:off x="471488" y="3117850"/>
            <a:ext cx="8905875" cy="627063"/>
            <a:chOff x="300" y="2047"/>
            <a:chExt cx="5610" cy="395"/>
          </a:xfrm>
        </p:grpSpPr>
        <p:sp>
          <p:nvSpPr>
            <p:cNvPr id="10252" name="TextBox 8">
              <a:extLst>
                <a:ext uri="{FF2B5EF4-FFF2-40B4-BE49-F238E27FC236}">
                  <a16:creationId xmlns:a16="http://schemas.microsoft.com/office/drawing/2014/main" id="{8C3E4943-72E1-422B-B3DB-D7DF6A1A7E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0" y="2047"/>
              <a:ext cx="5610" cy="3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3200" b="1">
                  <a:latin typeface="Times New Roman" panose="02020603050405020304" pitchFamily="18" charset="0"/>
                </a:rPr>
                <a:t>（</a:t>
              </a:r>
              <a:r>
                <a:rPr lang="en-US" altLang="zh-CN" sz="3200" b="1">
                  <a:latin typeface="Times New Roman" panose="02020603050405020304" pitchFamily="18" charset="0"/>
                </a:rPr>
                <a:t>2</a:t>
              </a:r>
              <a:r>
                <a:rPr lang="zh-CN" altLang="en-US" sz="3200" b="1">
                  <a:latin typeface="Times New Roman" panose="02020603050405020304" pitchFamily="18" charset="0"/>
                </a:rPr>
                <a:t>）</a:t>
              </a:r>
              <a:r>
                <a:rPr lang="en-US" altLang="zh-CN" sz="3200" b="1">
                  <a:latin typeface="Times New Roman" panose="02020603050405020304" pitchFamily="18" charset="0"/>
                </a:rPr>
                <a:t>(25.8+7.5)+2.5=         </a:t>
              </a:r>
              <a:r>
                <a:rPr lang="en-US" altLang="en-US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+</a:t>
              </a:r>
              <a:r>
                <a:rPr lang="zh-CN" altLang="en-US" sz="3200" b="1">
                  <a:latin typeface="Times New Roman" panose="02020603050405020304" pitchFamily="18" charset="0"/>
                </a:rPr>
                <a:t>（        </a:t>
              </a:r>
              <a:r>
                <a:rPr lang="en-US" altLang="zh-CN" sz="3200" b="1">
                  <a:latin typeface="Times New Roman" panose="02020603050405020304" pitchFamily="18" charset="0"/>
                </a:rPr>
                <a:t>+        </a:t>
              </a:r>
              <a:r>
                <a:rPr lang="zh-CN" altLang="en-US" sz="3200" b="1">
                  <a:latin typeface="Times New Roman" panose="02020603050405020304" pitchFamily="18" charset="0"/>
                </a:rPr>
                <a:t>）</a:t>
              </a:r>
            </a:p>
          </p:txBody>
        </p:sp>
        <p:sp>
          <p:nvSpPr>
            <p:cNvPr id="10253" name="矩形 9">
              <a:extLst>
                <a:ext uri="{FF2B5EF4-FFF2-40B4-BE49-F238E27FC236}">
                  <a16:creationId xmlns:a16="http://schemas.microsoft.com/office/drawing/2014/main" id="{7C1BC0EE-E1C0-43CF-B897-D993789F49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39" y="2105"/>
              <a:ext cx="408" cy="31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3200" b="1">
                <a:latin typeface="Times New Roman" panose="02020603050405020304" pitchFamily="18" charset="0"/>
              </a:endParaRPr>
            </a:p>
          </p:txBody>
        </p:sp>
        <p:sp>
          <p:nvSpPr>
            <p:cNvPr id="10254" name="矩形 11">
              <a:extLst>
                <a:ext uri="{FF2B5EF4-FFF2-40B4-BE49-F238E27FC236}">
                  <a16:creationId xmlns:a16="http://schemas.microsoft.com/office/drawing/2014/main" id="{64C99884-F0EC-420D-B5E0-765F9944E8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6" y="2100"/>
              <a:ext cx="482" cy="32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3200" b="1">
                <a:latin typeface="Times New Roman" panose="02020603050405020304" pitchFamily="18" charset="0"/>
              </a:endParaRPr>
            </a:p>
          </p:txBody>
        </p:sp>
        <p:sp>
          <p:nvSpPr>
            <p:cNvPr id="10255" name="矩形 12">
              <a:extLst>
                <a:ext uri="{FF2B5EF4-FFF2-40B4-BE49-F238E27FC236}">
                  <a16:creationId xmlns:a16="http://schemas.microsoft.com/office/drawing/2014/main" id="{BB17452B-57E8-41A8-8E04-A63E5084B1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07" y="2099"/>
              <a:ext cx="408" cy="31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3200" b="1">
                <a:latin typeface="Times New Roman" panose="02020603050405020304" pitchFamily="18" charset="0"/>
              </a:endParaRPr>
            </a:p>
          </p:txBody>
        </p:sp>
      </p:grpSp>
      <p:sp>
        <p:nvSpPr>
          <p:cNvPr id="18" name="TextBox 37">
            <a:extLst>
              <a:ext uri="{FF2B5EF4-FFF2-40B4-BE49-F238E27FC236}">
                <a16:creationId xmlns:a16="http://schemas.microsoft.com/office/drawing/2014/main" id="{2B933D07-19CA-4810-B78F-C4943EF641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6625" y="2101850"/>
            <a:ext cx="792163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6.4</a:t>
            </a:r>
          </a:p>
        </p:txBody>
      </p:sp>
      <p:sp>
        <p:nvSpPr>
          <p:cNvPr id="19" name="TextBox 38">
            <a:extLst>
              <a:ext uri="{FF2B5EF4-FFF2-40B4-BE49-F238E27FC236}">
                <a16:creationId xmlns:a16="http://schemas.microsoft.com/office/drawing/2014/main" id="{76D47962-A61C-4141-970A-2339ACC957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23099" y="1476375"/>
            <a:ext cx="2531345" cy="60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加法交换律</a:t>
            </a:r>
          </a:p>
        </p:txBody>
      </p:sp>
      <p:sp>
        <p:nvSpPr>
          <p:cNvPr id="20" name="TextBox 39">
            <a:extLst>
              <a:ext uri="{FF2B5EF4-FFF2-40B4-BE49-F238E27FC236}">
                <a16:creationId xmlns:a16="http://schemas.microsoft.com/office/drawing/2014/main" id="{5BADA0B1-E047-423C-A618-1E8C3BBD43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14788" y="3124200"/>
            <a:ext cx="146367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25.8</a:t>
            </a:r>
          </a:p>
        </p:txBody>
      </p:sp>
      <p:sp>
        <p:nvSpPr>
          <p:cNvPr id="21" name="TextBox 41">
            <a:extLst>
              <a:ext uri="{FF2B5EF4-FFF2-40B4-BE49-F238E27FC236}">
                <a16:creationId xmlns:a16="http://schemas.microsoft.com/office/drawing/2014/main" id="{8019A14A-7159-4375-8E50-94800494FC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78488" y="3111500"/>
            <a:ext cx="1071562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7.5</a:t>
            </a:r>
          </a:p>
        </p:txBody>
      </p:sp>
      <p:sp>
        <p:nvSpPr>
          <p:cNvPr id="22" name="TextBox 42">
            <a:extLst>
              <a:ext uri="{FF2B5EF4-FFF2-40B4-BE49-F238E27FC236}">
                <a16:creationId xmlns:a16="http://schemas.microsoft.com/office/drawing/2014/main" id="{35F139A4-68EC-43E4-8A1B-C6B8525318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1163" y="3124200"/>
            <a:ext cx="936625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2.5</a:t>
            </a:r>
          </a:p>
        </p:txBody>
      </p:sp>
      <p:sp>
        <p:nvSpPr>
          <p:cNvPr id="23" name="TextBox 43">
            <a:extLst>
              <a:ext uri="{FF2B5EF4-FFF2-40B4-BE49-F238E27FC236}">
                <a16:creationId xmlns:a16="http://schemas.microsoft.com/office/drawing/2014/main" id="{A22A73E8-5D74-4017-BAF0-1C825FCF80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1225" y="3797300"/>
            <a:ext cx="2252663" cy="60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加法结合律</a:t>
            </a:r>
          </a:p>
        </p:txBody>
      </p:sp>
      <p:sp>
        <p:nvSpPr>
          <p:cNvPr id="10251" name="矩形 5">
            <a:extLst>
              <a:ext uri="{FF2B5EF4-FFF2-40B4-BE49-F238E27FC236}">
                <a16:creationId xmlns:a16="http://schemas.microsoft.com/office/drawing/2014/main" id="{2FAAAFE3-6C2C-4697-952F-049C55CB51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7500" y="944563"/>
            <a:ext cx="501650" cy="29051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3200" b="1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Group 73">
            <a:extLst>
              <a:ext uri="{FF2B5EF4-FFF2-40B4-BE49-F238E27FC236}">
                <a16:creationId xmlns:a16="http://schemas.microsoft.com/office/drawing/2014/main" id="{4DA7E6E2-628B-4F6E-9674-6C749A27B8EF}"/>
              </a:ext>
            </a:extLst>
          </p:cNvPr>
          <p:cNvGrpSpPr>
            <a:grpSpLocks/>
          </p:cNvGrpSpPr>
          <p:nvPr/>
        </p:nvGrpSpPr>
        <p:grpSpPr bwMode="auto">
          <a:xfrm>
            <a:off x="565150" y="727075"/>
            <a:ext cx="8266113" cy="676275"/>
            <a:chOff x="295" y="2836"/>
            <a:chExt cx="5207" cy="426"/>
          </a:xfrm>
        </p:grpSpPr>
        <p:sp>
          <p:nvSpPr>
            <p:cNvPr id="11291" name="TextBox 13">
              <a:extLst>
                <a:ext uri="{FF2B5EF4-FFF2-40B4-BE49-F238E27FC236}">
                  <a16:creationId xmlns:a16="http://schemas.microsoft.com/office/drawing/2014/main" id="{BB5004BA-1AA2-420F-83A8-4DF57C08E29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5" y="2836"/>
              <a:ext cx="5207" cy="4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3200" b="1">
                  <a:latin typeface="Times New Roman" panose="02020603050405020304" pitchFamily="18" charset="0"/>
                </a:rPr>
                <a:t>（</a:t>
              </a:r>
              <a:r>
                <a:rPr lang="en-US" altLang="zh-CN" sz="3200" b="1">
                  <a:latin typeface="Times New Roman" panose="02020603050405020304" pitchFamily="18" charset="0"/>
                </a:rPr>
                <a:t>3</a:t>
              </a:r>
              <a:r>
                <a:rPr lang="zh-CN" altLang="en-US" sz="3200" b="1">
                  <a:latin typeface="Times New Roman" panose="02020603050405020304" pitchFamily="18" charset="0"/>
                </a:rPr>
                <a:t>）</a:t>
              </a:r>
              <a:r>
                <a:rPr lang="en-US" altLang="zh-CN" sz="3200" b="1">
                  <a:latin typeface="Times New Roman" panose="02020603050405020304" pitchFamily="18" charset="0"/>
                </a:rPr>
                <a:t>42×4×25=        ×</a:t>
              </a:r>
              <a:r>
                <a:rPr lang="zh-CN" altLang="en-US" sz="3200" b="1">
                  <a:latin typeface="Times New Roman" panose="02020603050405020304" pitchFamily="18" charset="0"/>
                </a:rPr>
                <a:t>（ </a:t>
              </a:r>
              <a:r>
                <a:rPr lang="en-US" altLang="zh-CN" sz="3200" b="1">
                  <a:latin typeface="Times New Roman" panose="02020603050405020304" pitchFamily="18" charset="0"/>
                </a:rPr>
                <a:t>     ×       </a:t>
              </a:r>
              <a:r>
                <a:rPr lang="zh-CN" altLang="en-US" sz="3200" b="1">
                  <a:latin typeface="Times New Roman" panose="02020603050405020304" pitchFamily="18" charset="0"/>
                </a:rPr>
                <a:t>）</a:t>
              </a:r>
            </a:p>
          </p:txBody>
        </p:sp>
        <p:sp>
          <p:nvSpPr>
            <p:cNvPr id="11292" name="矩形 16">
              <a:extLst>
                <a:ext uri="{FF2B5EF4-FFF2-40B4-BE49-F238E27FC236}">
                  <a16:creationId xmlns:a16="http://schemas.microsoft.com/office/drawing/2014/main" id="{92D085C9-5D02-4227-814A-55634149B1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2911"/>
              <a:ext cx="408" cy="283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3200" b="1">
                <a:latin typeface="Times New Roman" panose="02020603050405020304" pitchFamily="18" charset="0"/>
              </a:endParaRPr>
            </a:p>
          </p:txBody>
        </p:sp>
        <p:sp>
          <p:nvSpPr>
            <p:cNvPr id="11293" name="矩形 17">
              <a:extLst>
                <a:ext uri="{FF2B5EF4-FFF2-40B4-BE49-F238E27FC236}">
                  <a16:creationId xmlns:a16="http://schemas.microsoft.com/office/drawing/2014/main" id="{72089546-E703-47B9-A2F0-B40BD48D3A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10" y="2911"/>
              <a:ext cx="408" cy="284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3200" b="1">
                <a:latin typeface="Times New Roman" panose="02020603050405020304" pitchFamily="18" charset="0"/>
              </a:endParaRPr>
            </a:p>
          </p:txBody>
        </p:sp>
        <p:sp>
          <p:nvSpPr>
            <p:cNvPr id="11294" name="矩形 18">
              <a:extLst>
                <a:ext uri="{FF2B5EF4-FFF2-40B4-BE49-F238E27FC236}">
                  <a16:creationId xmlns:a16="http://schemas.microsoft.com/office/drawing/2014/main" id="{CA27954D-E483-49BE-B932-D87258B52B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1" y="2911"/>
              <a:ext cx="408" cy="283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3200" b="1">
                <a:latin typeface="Times New Roman" panose="02020603050405020304" pitchFamily="18" charset="0"/>
              </a:endParaRPr>
            </a:p>
          </p:txBody>
        </p:sp>
      </p:grpSp>
      <p:sp>
        <p:nvSpPr>
          <p:cNvPr id="13" name="TextBox 44">
            <a:extLst>
              <a:ext uri="{FF2B5EF4-FFF2-40B4-BE49-F238E27FC236}">
                <a16:creationId xmlns:a16="http://schemas.microsoft.com/office/drawing/2014/main" id="{F81F720F-8ACA-4E54-B0AB-08FB4A37C4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7675" y="700088"/>
            <a:ext cx="2308225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42</a:t>
            </a:r>
          </a:p>
        </p:txBody>
      </p:sp>
      <p:sp>
        <p:nvSpPr>
          <p:cNvPr id="14" name="TextBox 45">
            <a:extLst>
              <a:ext uri="{FF2B5EF4-FFF2-40B4-BE49-F238E27FC236}">
                <a16:creationId xmlns:a16="http://schemas.microsoft.com/office/drawing/2014/main" id="{70C2744E-49C0-4BAC-A815-4CB436BDD2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81625" y="703263"/>
            <a:ext cx="504825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4</a:t>
            </a:r>
          </a:p>
        </p:txBody>
      </p:sp>
      <p:sp>
        <p:nvSpPr>
          <p:cNvPr id="15" name="TextBox 46">
            <a:extLst>
              <a:ext uri="{FF2B5EF4-FFF2-40B4-BE49-F238E27FC236}">
                <a16:creationId xmlns:a16="http://schemas.microsoft.com/office/drawing/2014/main" id="{9352E40E-3A20-4F8A-B666-DB9479B7D1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51588" y="700088"/>
            <a:ext cx="779462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25</a:t>
            </a:r>
          </a:p>
        </p:txBody>
      </p:sp>
      <p:sp>
        <p:nvSpPr>
          <p:cNvPr id="16" name="TextBox 47">
            <a:extLst>
              <a:ext uri="{FF2B5EF4-FFF2-40B4-BE49-F238E27FC236}">
                <a16:creationId xmlns:a16="http://schemas.microsoft.com/office/drawing/2014/main" id="{A5BF0643-B9DB-48A7-9F08-D15B53B429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05413" y="1274763"/>
            <a:ext cx="2593975" cy="60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乘法结合律</a:t>
            </a:r>
          </a:p>
        </p:txBody>
      </p:sp>
      <p:grpSp>
        <p:nvGrpSpPr>
          <p:cNvPr id="11271" name="Group 71">
            <a:extLst>
              <a:ext uri="{FF2B5EF4-FFF2-40B4-BE49-F238E27FC236}">
                <a16:creationId xmlns:a16="http://schemas.microsoft.com/office/drawing/2014/main" id="{864572F0-4B8C-4349-996D-E3FFD520D137}"/>
              </a:ext>
            </a:extLst>
          </p:cNvPr>
          <p:cNvGrpSpPr>
            <a:grpSpLocks/>
          </p:cNvGrpSpPr>
          <p:nvPr/>
        </p:nvGrpSpPr>
        <p:grpSpPr bwMode="auto">
          <a:xfrm>
            <a:off x="565150" y="1938338"/>
            <a:ext cx="8061325" cy="627062"/>
            <a:chOff x="295" y="1287"/>
            <a:chExt cx="5078" cy="395"/>
          </a:xfrm>
        </p:grpSpPr>
        <p:sp>
          <p:nvSpPr>
            <p:cNvPr id="11289" name="TextBox 6">
              <a:extLst>
                <a:ext uri="{FF2B5EF4-FFF2-40B4-BE49-F238E27FC236}">
                  <a16:creationId xmlns:a16="http://schemas.microsoft.com/office/drawing/2014/main" id="{59149A0B-A4BF-4819-814B-C51F60ACBFB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5" y="1287"/>
              <a:ext cx="5078" cy="3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3200" b="1" dirty="0">
                  <a:latin typeface="Times New Roman" panose="02020603050405020304" pitchFamily="18" charset="0"/>
                </a:rPr>
                <a:t>（</a:t>
              </a:r>
              <a:r>
                <a:rPr lang="en-US" altLang="zh-CN" sz="3200" b="1" dirty="0">
                  <a:latin typeface="Times New Roman" panose="02020603050405020304" pitchFamily="18" charset="0"/>
                </a:rPr>
                <a:t>4</a:t>
              </a:r>
              <a:r>
                <a:rPr lang="zh-CN" altLang="en-US" sz="3200" b="1" dirty="0">
                  <a:latin typeface="Times New Roman" panose="02020603050405020304" pitchFamily="18" charset="0"/>
                </a:rPr>
                <a:t>）（</a:t>
              </a:r>
              <a:r>
                <a:rPr lang="en-US" altLang="zh-CN" sz="3200" b="1" dirty="0">
                  <a:latin typeface="Times New Roman" panose="02020603050405020304" pitchFamily="18" charset="0"/>
                </a:rPr>
                <a:t>125+70</a:t>
              </a:r>
              <a:r>
                <a:rPr lang="zh-CN" altLang="en-US" sz="3200" b="1" dirty="0">
                  <a:latin typeface="Times New Roman" panose="02020603050405020304" pitchFamily="18" charset="0"/>
                </a:rPr>
                <a:t>）</a:t>
              </a:r>
              <a:r>
                <a:rPr lang="en-US" altLang="zh-CN" sz="3200" b="1" dirty="0">
                  <a:latin typeface="Times New Roman" panose="02020603050405020304" pitchFamily="18" charset="0"/>
                </a:rPr>
                <a:t> × 8=8 ×        +8 ×</a:t>
              </a:r>
              <a:endParaRPr lang="zh-CN" altLang="en-US" sz="32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11290" name="矩形 7">
              <a:extLst>
                <a:ext uri="{FF2B5EF4-FFF2-40B4-BE49-F238E27FC236}">
                  <a16:creationId xmlns:a16="http://schemas.microsoft.com/office/drawing/2014/main" id="{9198C07A-1A2F-48C0-B434-A75832082C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0" y="1325"/>
              <a:ext cx="431" cy="326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3200" b="1">
                <a:latin typeface="Times New Roman" panose="02020603050405020304" pitchFamily="18" charset="0"/>
              </a:endParaRPr>
            </a:p>
          </p:txBody>
        </p:sp>
      </p:grpSp>
      <p:sp>
        <p:nvSpPr>
          <p:cNvPr id="20" name="TextBox 37">
            <a:extLst>
              <a:ext uri="{FF2B5EF4-FFF2-40B4-BE49-F238E27FC236}">
                <a16:creationId xmlns:a16="http://schemas.microsoft.com/office/drawing/2014/main" id="{5A46274A-4891-40A3-9422-0C371C4BAD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76850" y="1909763"/>
            <a:ext cx="1133475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125</a:t>
            </a:r>
          </a:p>
        </p:txBody>
      </p:sp>
      <p:sp>
        <p:nvSpPr>
          <p:cNvPr id="21" name="TextBox 43">
            <a:extLst>
              <a:ext uri="{FF2B5EF4-FFF2-40B4-BE49-F238E27FC236}">
                <a16:creationId xmlns:a16="http://schemas.microsoft.com/office/drawing/2014/main" id="{EC623DE4-D106-4EAA-B090-5749E8A76C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26050" y="2619375"/>
            <a:ext cx="2252663" cy="60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乘法分配律</a:t>
            </a:r>
          </a:p>
        </p:txBody>
      </p:sp>
      <p:sp>
        <p:nvSpPr>
          <p:cNvPr id="22" name="TextBox 50">
            <a:extLst>
              <a:ext uri="{FF2B5EF4-FFF2-40B4-BE49-F238E27FC236}">
                <a16:creationId xmlns:a16="http://schemas.microsoft.com/office/drawing/2014/main" id="{887E226A-0D8E-4850-AE4A-FDEBE19817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10425" y="1911350"/>
            <a:ext cx="792163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70</a:t>
            </a:r>
          </a:p>
        </p:txBody>
      </p:sp>
      <p:grpSp>
        <p:nvGrpSpPr>
          <p:cNvPr id="11275" name="Group 72">
            <a:extLst>
              <a:ext uri="{FF2B5EF4-FFF2-40B4-BE49-F238E27FC236}">
                <a16:creationId xmlns:a16="http://schemas.microsoft.com/office/drawing/2014/main" id="{BAE0DA96-8C0F-4205-BFA3-2D801080052F}"/>
              </a:ext>
            </a:extLst>
          </p:cNvPr>
          <p:cNvGrpSpPr>
            <a:grpSpLocks/>
          </p:cNvGrpSpPr>
          <p:nvPr/>
        </p:nvGrpSpPr>
        <p:grpSpPr bwMode="auto">
          <a:xfrm>
            <a:off x="558800" y="3384550"/>
            <a:ext cx="8905875" cy="627063"/>
            <a:chOff x="295" y="2024"/>
            <a:chExt cx="5610" cy="395"/>
          </a:xfrm>
        </p:grpSpPr>
        <p:sp>
          <p:nvSpPr>
            <p:cNvPr id="11285" name="TextBox 8">
              <a:extLst>
                <a:ext uri="{FF2B5EF4-FFF2-40B4-BE49-F238E27FC236}">
                  <a16:creationId xmlns:a16="http://schemas.microsoft.com/office/drawing/2014/main" id="{A5696691-363B-4A60-8DC1-1A4A1CF47B4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5" y="2024"/>
              <a:ext cx="5610" cy="3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3200" b="1">
                  <a:latin typeface="Times New Roman" panose="02020603050405020304" pitchFamily="18" charset="0"/>
                </a:rPr>
                <a:t>（</a:t>
              </a:r>
              <a:r>
                <a:rPr lang="en-US" altLang="zh-CN" sz="3200" b="1">
                  <a:latin typeface="Times New Roman" panose="02020603050405020304" pitchFamily="18" charset="0"/>
                </a:rPr>
                <a:t>5</a:t>
              </a:r>
              <a:r>
                <a:rPr lang="zh-CN" altLang="en-US" sz="3200" b="1">
                  <a:latin typeface="Times New Roman" panose="02020603050405020304" pitchFamily="18" charset="0"/>
                </a:rPr>
                <a:t>）</a:t>
              </a:r>
              <a:r>
                <a:rPr lang="en-US" altLang="zh-CN" sz="3200" b="1">
                  <a:latin typeface="Times New Roman" panose="02020603050405020304" pitchFamily="18" charset="0"/>
                </a:rPr>
                <a:t>(</a:t>
              </a:r>
              <a:r>
                <a:rPr lang="en-US" altLang="zh-CN" sz="3200" b="1" i="1">
                  <a:latin typeface="Times New Roman" panose="02020603050405020304" pitchFamily="18" charset="0"/>
                </a:rPr>
                <a:t>b</a:t>
              </a:r>
              <a:r>
                <a:rPr lang="en-US" altLang="zh-CN" sz="3200" b="1">
                  <a:latin typeface="Times New Roman" panose="02020603050405020304" pitchFamily="18" charset="0"/>
                </a:rPr>
                <a:t>+20) × 3=        × </a:t>
              </a:r>
              <a:endParaRPr lang="zh-CN" altLang="en-US" sz="3200" b="1">
                <a:latin typeface="Times New Roman" panose="02020603050405020304" pitchFamily="18" charset="0"/>
              </a:endParaRPr>
            </a:p>
          </p:txBody>
        </p:sp>
        <p:sp>
          <p:nvSpPr>
            <p:cNvPr id="11286" name="矩形 9">
              <a:extLst>
                <a:ext uri="{FF2B5EF4-FFF2-40B4-BE49-F238E27FC236}">
                  <a16:creationId xmlns:a16="http://schemas.microsoft.com/office/drawing/2014/main" id="{C7BE3F06-6E7E-4F44-8C8B-0160852AC4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39" y="2102"/>
              <a:ext cx="400" cy="311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3200" b="1">
                <a:latin typeface="Times New Roman" panose="02020603050405020304" pitchFamily="18" charset="0"/>
              </a:endParaRPr>
            </a:p>
          </p:txBody>
        </p:sp>
        <p:sp>
          <p:nvSpPr>
            <p:cNvPr id="11287" name="矩形 11">
              <a:extLst>
                <a:ext uri="{FF2B5EF4-FFF2-40B4-BE49-F238E27FC236}">
                  <a16:creationId xmlns:a16="http://schemas.microsoft.com/office/drawing/2014/main" id="{E22A85BC-633D-4FFA-9AF8-B717E02C04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11" y="2093"/>
              <a:ext cx="408" cy="326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3200" b="1">
                <a:latin typeface="Times New Roman" panose="02020603050405020304" pitchFamily="18" charset="0"/>
              </a:endParaRPr>
            </a:p>
          </p:txBody>
        </p:sp>
        <p:sp>
          <p:nvSpPr>
            <p:cNvPr id="11288" name="矩形 12">
              <a:extLst>
                <a:ext uri="{FF2B5EF4-FFF2-40B4-BE49-F238E27FC236}">
                  <a16:creationId xmlns:a16="http://schemas.microsoft.com/office/drawing/2014/main" id="{5F0A839B-5A37-4BDC-82BA-30AC3156BB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8" y="2099"/>
              <a:ext cx="408" cy="31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3200" b="1">
                <a:latin typeface="Times New Roman" panose="02020603050405020304" pitchFamily="18" charset="0"/>
              </a:endParaRPr>
            </a:p>
          </p:txBody>
        </p:sp>
      </p:grpSp>
      <p:sp>
        <p:nvSpPr>
          <p:cNvPr id="28" name="TextBox 39">
            <a:extLst>
              <a:ext uri="{FF2B5EF4-FFF2-40B4-BE49-F238E27FC236}">
                <a16:creationId xmlns:a16="http://schemas.microsoft.com/office/drawing/2014/main" id="{957348AC-75AE-42EC-B134-6C16A5630D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6150" y="3390900"/>
            <a:ext cx="148113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</a:rPr>
              <a:t>b</a:t>
            </a:r>
          </a:p>
        </p:txBody>
      </p:sp>
      <p:sp>
        <p:nvSpPr>
          <p:cNvPr id="29" name="TextBox 47">
            <a:extLst>
              <a:ext uri="{FF2B5EF4-FFF2-40B4-BE49-F238E27FC236}">
                <a16:creationId xmlns:a16="http://schemas.microsoft.com/office/drawing/2014/main" id="{1CE840BC-A03B-4C69-A180-2DFABF54A5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3663" y="4194175"/>
            <a:ext cx="2593975" cy="60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乘法分配律</a:t>
            </a:r>
          </a:p>
        </p:txBody>
      </p:sp>
      <p:sp>
        <p:nvSpPr>
          <p:cNvPr id="30" name="TextBox 54">
            <a:extLst>
              <a:ext uri="{FF2B5EF4-FFF2-40B4-BE49-F238E27FC236}">
                <a16:creationId xmlns:a16="http://schemas.microsoft.com/office/drawing/2014/main" id="{F5CB1485-22B1-4EBF-8BC6-22EBE9DC9C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9788" y="3424238"/>
            <a:ext cx="14811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3</a:t>
            </a:r>
          </a:p>
        </p:txBody>
      </p:sp>
      <p:sp>
        <p:nvSpPr>
          <p:cNvPr id="31" name="TextBox 55">
            <a:extLst>
              <a:ext uri="{FF2B5EF4-FFF2-40B4-BE49-F238E27FC236}">
                <a16:creationId xmlns:a16="http://schemas.microsoft.com/office/drawing/2014/main" id="{3396A894-7FB0-4F0F-AF35-33410CD13A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53125" y="3394075"/>
            <a:ext cx="148113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20</a:t>
            </a:r>
          </a:p>
        </p:txBody>
      </p:sp>
      <p:sp>
        <p:nvSpPr>
          <p:cNvPr id="32" name="TextBox 56">
            <a:extLst>
              <a:ext uri="{FF2B5EF4-FFF2-40B4-BE49-F238E27FC236}">
                <a16:creationId xmlns:a16="http://schemas.microsoft.com/office/drawing/2014/main" id="{ABF80A50-0CE9-4ED0-96AF-7CA91B5328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70738" y="3417888"/>
            <a:ext cx="14811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3</a:t>
            </a:r>
          </a:p>
        </p:txBody>
      </p:sp>
      <p:sp>
        <p:nvSpPr>
          <p:cNvPr id="11281" name="矩形 52">
            <a:extLst>
              <a:ext uri="{FF2B5EF4-FFF2-40B4-BE49-F238E27FC236}">
                <a16:creationId xmlns:a16="http://schemas.microsoft.com/office/drawing/2014/main" id="{E0B747E6-08D6-46AA-987C-9D3D238547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6750" y="3465513"/>
            <a:ext cx="5969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</a:rPr>
              <a:t>×</a:t>
            </a:r>
            <a:endParaRPr lang="zh-CN" altLang="en-US" sz="3200">
              <a:ea typeface="宋体" panose="02010600030101010101" pitchFamily="2" charset="-122"/>
            </a:endParaRPr>
          </a:p>
        </p:txBody>
      </p:sp>
      <p:sp>
        <p:nvSpPr>
          <p:cNvPr id="11282" name="矩形 53">
            <a:extLst>
              <a:ext uri="{FF2B5EF4-FFF2-40B4-BE49-F238E27FC236}">
                <a16:creationId xmlns:a16="http://schemas.microsoft.com/office/drawing/2014/main" id="{A9D4A24C-0214-4251-BF42-FE68F43670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3588" y="3438525"/>
            <a:ext cx="4175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</a:rPr>
              <a:t>+</a:t>
            </a:r>
            <a:endParaRPr lang="zh-CN" altLang="en-US" sz="3200">
              <a:ea typeface="宋体" panose="02010600030101010101" pitchFamily="2" charset="-122"/>
            </a:endParaRPr>
          </a:p>
        </p:txBody>
      </p:sp>
      <p:sp>
        <p:nvSpPr>
          <p:cNvPr id="11283" name="矩形 7">
            <a:extLst>
              <a:ext uri="{FF2B5EF4-FFF2-40B4-BE49-F238E27FC236}">
                <a16:creationId xmlns:a16="http://schemas.microsoft.com/office/drawing/2014/main" id="{0B814185-88F1-4792-A4CC-4F1AFA8092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65988" y="1974850"/>
            <a:ext cx="682625" cy="51752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3200" b="1">
              <a:latin typeface="Times New Roman" panose="02020603050405020304" pitchFamily="18" charset="0"/>
            </a:endParaRPr>
          </a:p>
        </p:txBody>
      </p:sp>
      <p:sp>
        <p:nvSpPr>
          <p:cNvPr id="11284" name="矩形 11">
            <a:extLst>
              <a:ext uri="{FF2B5EF4-FFF2-40B4-BE49-F238E27FC236}">
                <a16:creationId xmlns:a16="http://schemas.microsoft.com/office/drawing/2014/main" id="{2684AF7F-C43F-43D3-A384-37E1897A34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59363" y="3486150"/>
            <a:ext cx="679450" cy="508000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3200" b="1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20" grpId="0"/>
      <p:bldP spid="21" grpId="0"/>
      <p:bldP spid="22" grpId="0"/>
      <p:bldP spid="28" grpId="0"/>
      <p:bldP spid="29" grpId="0"/>
      <p:bldP spid="30" grpId="0"/>
      <p:bldP spid="31" grpId="0"/>
      <p:bldP spid="3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0" name="Group 341">
            <a:extLst>
              <a:ext uri="{FF2B5EF4-FFF2-40B4-BE49-F238E27FC236}">
                <a16:creationId xmlns:a16="http://schemas.microsoft.com/office/drawing/2014/main" id="{2F204215-EB92-41C3-B76B-F2BE4B3D5BF0}"/>
              </a:ext>
            </a:extLst>
          </p:cNvPr>
          <p:cNvGrpSpPr>
            <a:grpSpLocks/>
          </p:cNvGrpSpPr>
          <p:nvPr/>
        </p:nvGrpSpPr>
        <p:grpSpPr bwMode="auto">
          <a:xfrm>
            <a:off x="519743" y="284510"/>
            <a:ext cx="7426325" cy="560387"/>
            <a:chOff x="246" y="1083"/>
            <a:chExt cx="4678" cy="353"/>
          </a:xfrm>
        </p:grpSpPr>
        <p:sp>
          <p:nvSpPr>
            <p:cNvPr id="12350" name="TextBox 4">
              <a:extLst>
                <a:ext uri="{FF2B5EF4-FFF2-40B4-BE49-F238E27FC236}">
                  <a16:creationId xmlns:a16="http://schemas.microsoft.com/office/drawing/2014/main" id="{898E1F2E-255C-4069-8431-F41B028C774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6" y="1083"/>
              <a:ext cx="4678" cy="3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2800" b="1">
                  <a:latin typeface="Times New Roman" panose="02020603050405020304" pitchFamily="18" charset="0"/>
                </a:rPr>
                <a:t>3. </a:t>
              </a:r>
              <a:r>
                <a:rPr lang="zh-CN" altLang="en-US" sz="2800" b="1">
                  <a:latin typeface="Times New Roman" panose="02020603050405020304" pitchFamily="18" charset="0"/>
                </a:rPr>
                <a:t>在      里填上适当的数，然后列出综合算式。</a:t>
              </a:r>
            </a:p>
          </p:txBody>
        </p:sp>
        <p:sp>
          <p:nvSpPr>
            <p:cNvPr id="12351" name="矩形 5">
              <a:extLst>
                <a:ext uri="{FF2B5EF4-FFF2-40B4-BE49-F238E27FC236}">
                  <a16:creationId xmlns:a16="http://schemas.microsoft.com/office/drawing/2014/main" id="{E1179669-526F-44A1-A4B9-8C46B1D86B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7" y="1200"/>
              <a:ext cx="279" cy="18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2800" b="1">
                <a:latin typeface="Times New Roman" panose="02020603050405020304" pitchFamily="18" charset="0"/>
              </a:endParaRPr>
            </a:p>
          </p:txBody>
        </p:sp>
      </p:grpSp>
      <p:sp>
        <p:nvSpPr>
          <p:cNvPr id="12291" name="TextBox 38">
            <a:extLst>
              <a:ext uri="{FF2B5EF4-FFF2-40B4-BE49-F238E27FC236}">
                <a16:creationId xmlns:a16="http://schemas.microsoft.com/office/drawing/2014/main" id="{50DA33AA-BCB5-4E61-8F1E-9E76C47DCE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8650" y="1525588"/>
            <a:ext cx="574675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1C1C1C"/>
                </a:solidFill>
                <a:latin typeface="Times New Roman" panose="02020603050405020304" pitchFamily="18" charset="0"/>
              </a:rPr>
              <a:t>+</a:t>
            </a:r>
          </a:p>
        </p:txBody>
      </p:sp>
      <p:grpSp>
        <p:nvGrpSpPr>
          <p:cNvPr id="12292" name="Group 154">
            <a:extLst>
              <a:ext uri="{FF2B5EF4-FFF2-40B4-BE49-F238E27FC236}">
                <a16:creationId xmlns:a16="http://schemas.microsoft.com/office/drawing/2014/main" id="{4DB8C03E-7CED-4A1F-B46B-72E6B963B7B3}"/>
              </a:ext>
            </a:extLst>
          </p:cNvPr>
          <p:cNvGrpSpPr>
            <a:grpSpLocks/>
          </p:cNvGrpSpPr>
          <p:nvPr/>
        </p:nvGrpSpPr>
        <p:grpSpPr bwMode="auto">
          <a:xfrm>
            <a:off x="1198563" y="1052513"/>
            <a:ext cx="2840037" cy="2582862"/>
            <a:chOff x="547" y="1622"/>
            <a:chExt cx="1789" cy="1628"/>
          </a:xfrm>
        </p:grpSpPr>
        <p:sp>
          <p:nvSpPr>
            <p:cNvPr id="12333" name="矩形 9">
              <a:extLst>
                <a:ext uri="{FF2B5EF4-FFF2-40B4-BE49-F238E27FC236}">
                  <a16:creationId xmlns:a16="http://schemas.microsoft.com/office/drawing/2014/main" id="{C551370C-21B1-43AF-BFBC-204F583D90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91" y="2903"/>
              <a:ext cx="635" cy="347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2800" b="1">
                <a:latin typeface="Times New Roman" panose="02020603050405020304" pitchFamily="18" charset="0"/>
              </a:endParaRPr>
            </a:p>
          </p:txBody>
        </p:sp>
        <p:sp>
          <p:nvSpPr>
            <p:cNvPr id="12334" name="矩形 14">
              <a:extLst>
                <a:ext uri="{FF2B5EF4-FFF2-40B4-BE49-F238E27FC236}">
                  <a16:creationId xmlns:a16="http://schemas.microsoft.com/office/drawing/2014/main" id="{9FBDEB82-634E-426F-83C6-A51B3BBF92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6" y="2301"/>
              <a:ext cx="544" cy="227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2800" b="1">
                <a:latin typeface="Times New Roman" panose="02020603050405020304" pitchFamily="18" charset="0"/>
              </a:endParaRPr>
            </a:p>
          </p:txBody>
        </p:sp>
        <p:grpSp>
          <p:nvGrpSpPr>
            <p:cNvPr id="12335" name="组合 27">
              <a:extLst>
                <a:ext uri="{FF2B5EF4-FFF2-40B4-BE49-F238E27FC236}">
                  <a16:creationId xmlns:a16="http://schemas.microsoft.com/office/drawing/2014/main" id="{CB7E638A-C99E-4093-8DCF-3FB6DE7BCA9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47" y="1622"/>
              <a:ext cx="590" cy="380"/>
              <a:chOff x="1229170" y="2359868"/>
              <a:chExt cx="936104" cy="603864"/>
            </a:xfrm>
          </p:grpSpPr>
          <p:sp>
            <p:nvSpPr>
              <p:cNvPr id="12348" name="矩形 10">
                <a:extLst>
                  <a:ext uri="{FF2B5EF4-FFF2-40B4-BE49-F238E27FC236}">
                    <a16:creationId xmlns:a16="http://schemas.microsoft.com/office/drawing/2014/main" id="{6C397EAA-D0B5-43CE-9E91-92D8E6AA0D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59632" y="2492896"/>
                <a:ext cx="648072" cy="36004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endParaRPr lang="zh-CN" altLang="en-US" sz="28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349" name="TextBox 25">
                <a:extLst>
                  <a:ext uri="{FF2B5EF4-FFF2-40B4-BE49-F238E27FC236}">
                    <a16:creationId xmlns:a16="http://schemas.microsoft.com/office/drawing/2014/main" id="{D693A262-E5F7-4FA7-875C-AA574ECF792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29170" y="2359868"/>
                <a:ext cx="936104" cy="6038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2800" b="1">
                    <a:latin typeface="Times New Roman" panose="02020603050405020304" pitchFamily="18" charset="0"/>
                  </a:rPr>
                  <a:t>160</a:t>
                </a:r>
              </a:p>
            </p:txBody>
          </p:sp>
        </p:grpSp>
        <p:grpSp>
          <p:nvGrpSpPr>
            <p:cNvPr id="12336" name="组合 28">
              <a:extLst>
                <a:ext uri="{FF2B5EF4-FFF2-40B4-BE49-F238E27FC236}">
                  <a16:creationId xmlns:a16="http://schemas.microsoft.com/office/drawing/2014/main" id="{2F60D73B-796B-403E-83D8-C653AC6465E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93" y="1622"/>
              <a:ext cx="589" cy="379"/>
              <a:chOff x="1259632" y="2359874"/>
              <a:chExt cx="936104" cy="603780"/>
            </a:xfrm>
          </p:grpSpPr>
          <p:sp>
            <p:nvSpPr>
              <p:cNvPr id="12346" name="矩形 29">
                <a:extLst>
                  <a:ext uri="{FF2B5EF4-FFF2-40B4-BE49-F238E27FC236}">
                    <a16:creationId xmlns:a16="http://schemas.microsoft.com/office/drawing/2014/main" id="{C86907DD-DE51-4186-A2B5-DB1AA8EB1D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59632" y="2492896"/>
                <a:ext cx="648072" cy="36004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endParaRPr lang="zh-CN" altLang="en-US" sz="28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347" name="TextBox 30">
                <a:extLst>
                  <a:ext uri="{FF2B5EF4-FFF2-40B4-BE49-F238E27FC236}">
                    <a16:creationId xmlns:a16="http://schemas.microsoft.com/office/drawing/2014/main" id="{A710DDFB-BE2C-4C0F-A0A0-00D09969C19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59632" y="2359874"/>
                <a:ext cx="936104" cy="6037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2800" b="1">
                    <a:latin typeface="Times New Roman" panose="02020603050405020304" pitchFamily="18" charset="0"/>
                  </a:rPr>
                  <a:t>880</a:t>
                </a:r>
              </a:p>
            </p:txBody>
          </p:sp>
        </p:grpSp>
        <p:grpSp>
          <p:nvGrpSpPr>
            <p:cNvPr id="12337" name="组合 37">
              <a:extLst>
                <a:ext uri="{FF2B5EF4-FFF2-40B4-BE49-F238E27FC236}">
                  <a16:creationId xmlns:a16="http://schemas.microsoft.com/office/drawing/2014/main" id="{8ACE8BAF-FBE4-40FF-89F5-59C06F5B977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48" y="1933"/>
              <a:ext cx="726" cy="363"/>
              <a:chOff x="1547664" y="2852936"/>
              <a:chExt cx="1152128" cy="576064"/>
            </a:xfrm>
          </p:grpSpPr>
          <p:cxnSp>
            <p:nvCxnSpPr>
              <p:cNvPr id="12344" name="直接连接符 32">
                <a:extLst>
                  <a:ext uri="{FF2B5EF4-FFF2-40B4-BE49-F238E27FC236}">
                    <a16:creationId xmlns:a16="http://schemas.microsoft.com/office/drawing/2014/main" id="{D0A9F93F-BD92-4C53-840E-7825E0B1019B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1547664" y="2852936"/>
                <a:ext cx="576064" cy="57606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2345" name="直接连接符 35">
                <a:extLst>
                  <a:ext uri="{FF2B5EF4-FFF2-40B4-BE49-F238E27FC236}">
                    <a16:creationId xmlns:a16="http://schemas.microsoft.com/office/drawing/2014/main" id="{4E987161-0677-4A89-9A10-E1CA530DD7B3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H="1">
                <a:off x="2123728" y="2852936"/>
                <a:ext cx="576064" cy="57606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12338" name="组合 39">
              <a:extLst>
                <a:ext uri="{FF2B5EF4-FFF2-40B4-BE49-F238E27FC236}">
                  <a16:creationId xmlns:a16="http://schemas.microsoft.com/office/drawing/2014/main" id="{891B3818-9B6F-45BC-A2E8-267C9F3E20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01" y="2199"/>
              <a:ext cx="635" cy="379"/>
              <a:chOff x="1259632" y="2339536"/>
              <a:chExt cx="1008112" cy="603780"/>
            </a:xfrm>
          </p:grpSpPr>
          <p:sp>
            <p:nvSpPr>
              <p:cNvPr id="12342" name="矩形 40">
                <a:extLst>
                  <a:ext uri="{FF2B5EF4-FFF2-40B4-BE49-F238E27FC236}">
                    <a16:creationId xmlns:a16="http://schemas.microsoft.com/office/drawing/2014/main" id="{958ACCF5-A635-4FA8-9CA7-6E8E6FED07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59632" y="2492896"/>
                <a:ext cx="648072" cy="36004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endParaRPr lang="zh-CN" altLang="en-US" sz="28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343" name="TextBox 41">
                <a:extLst>
                  <a:ext uri="{FF2B5EF4-FFF2-40B4-BE49-F238E27FC236}">
                    <a16:creationId xmlns:a16="http://schemas.microsoft.com/office/drawing/2014/main" id="{096E1F60-6202-49BF-82D2-E5F5DE990A3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31073" y="2339536"/>
                <a:ext cx="936671" cy="6037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2800" b="1">
                    <a:latin typeface="Times New Roman" panose="02020603050405020304" pitchFamily="18" charset="0"/>
                  </a:rPr>
                  <a:t>20</a:t>
                </a:r>
              </a:p>
            </p:txBody>
          </p:sp>
        </p:grpSp>
        <p:grpSp>
          <p:nvGrpSpPr>
            <p:cNvPr id="12339" name="组合 42">
              <a:extLst>
                <a:ext uri="{FF2B5EF4-FFF2-40B4-BE49-F238E27FC236}">
                  <a16:creationId xmlns:a16="http://schemas.microsoft.com/office/drawing/2014/main" id="{3C4E3499-9BEE-43A1-BCB5-4988213902D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56" y="2528"/>
              <a:ext cx="725" cy="363"/>
              <a:chOff x="1547664" y="2852936"/>
              <a:chExt cx="1152128" cy="576064"/>
            </a:xfrm>
          </p:grpSpPr>
          <p:cxnSp>
            <p:nvCxnSpPr>
              <p:cNvPr id="12340" name="直接连接符 43">
                <a:extLst>
                  <a:ext uri="{FF2B5EF4-FFF2-40B4-BE49-F238E27FC236}">
                    <a16:creationId xmlns:a16="http://schemas.microsoft.com/office/drawing/2014/main" id="{123C4005-C20A-4051-9248-9C979FF3B07D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1547664" y="2852936"/>
                <a:ext cx="576064" cy="57606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2341" name="直接连接符 44">
                <a:extLst>
                  <a:ext uri="{FF2B5EF4-FFF2-40B4-BE49-F238E27FC236}">
                    <a16:creationId xmlns:a16="http://schemas.microsoft.com/office/drawing/2014/main" id="{BEC70EFA-D20C-4239-8112-A0D8BCD3B880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H="1">
                <a:off x="2123728" y="2852936"/>
                <a:ext cx="576064" cy="57606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sp>
        <p:nvSpPr>
          <p:cNvPr id="12293" name="TextBox 45">
            <a:extLst>
              <a:ext uri="{FF2B5EF4-FFF2-40B4-BE49-F238E27FC236}">
                <a16:creationId xmlns:a16="http://schemas.microsoft.com/office/drawing/2014/main" id="{E163E4F9-AA3F-4D59-B889-68E0B0972A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4913" y="2460625"/>
            <a:ext cx="576262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anose="02020603050405020304" pitchFamily="18" charset="0"/>
              </a:rPr>
              <a:t>×</a:t>
            </a:r>
            <a:r>
              <a:rPr lang="en-US" altLang="zh-CN" sz="2800">
                <a:solidFill>
                  <a:srgbClr val="1C1C1C"/>
                </a:solidFill>
                <a:latin typeface="Times New Roman" panose="02020603050405020304" pitchFamily="18" charset="0"/>
              </a:rPr>
              <a:t> </a:t>
            </a:r>
            <a:endParaRPr lang="zh-CN" altLang="en-US" sz="2800">
              <a:solidFill>
                <a:srgbClr val="1C1C1C"/>
              </a:solidFill>
              <a:latin typeface="Times New Roman" panose="02020603050405020304" pitchFamily="18" charset="0"/>
            </a:endParaRPr>
          </a:p>
        </p:txBody>
      </p:sp>
      <p:cxnSp>
        <p:nvCxnSpPr>
          <p:cNvPr id="12294" name="直接连接符 51">
            <a:extLst>
              <a:ext uri="{FF2B5EF4-FFF2-40B4-BE49-F238E27FC236}">
                <a16:creationId xmlns:a16="http://schemas.microsoft.com/office/drawing/2014/main" id="{39D80A9D-50B3-4D56-B3DC-74F2D02A279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25488" y="4784725"/>
            <a:ext cx="367188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2295" name="Group 334">
            <a:extLst>
              <a:ext uri="{FF2B5EF4-FFF2-40B4-BE49-F238E27FC236}">
                <a16:creationId xmlns:a16="http://schemas.microsoft.com/office/drawing/2014/main" id="{885D73EE-C816-41EC-8411-CF0949A9C19D}"/>
              </a:ext>
            </a:extLst>
          </p:cNvPr>
          <p:cNvGrpSpPr>
            <a:grpSpLocks/>
          </p:cNvGrpSpPr>
          <p:nvPr/>
        </p:nvGrpSpPr>
        <p:grpSpPr bwMode="auto">
          <a:xfrm>
            <a:off x="5313363" y="814388"/>
            <a:ext cx="2808287" cy="3321050"/>
            <a:chOff x="3334" y="1473"/>
            <a:chExt cx="1769" cy="2093"/>
          </a:xfrm>
        </p:grpSpPr>
        <p:sp>
          <p:nvSpPr>
            <p:cNvPr id="12304" name="矩形 11">
              <a:extLst>
                <a:ext uri="{FF2B5EF4-FFF2-40B4-BE49-F238E27FC236}">
                  <a16:creationId xmlns:a16="http://schemas.microsoft.com/office/drawing/2014/main" id="{3185F144-4EDF-486B-A402-F8AF6703B3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28" y="3339"/>
              <a:ext cx="498" cy="227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2800" b="1">
                <a:latin typeface="Times New Roman" panose="02020603050405020304" pitchFamily="18" charset="0"/>
              </a:endParaRPr>
            </a:p>
          </p:txBody>
        </p:sp>
        <p:grpSp>
          <p:nvGrpSpPr>
            <p:cNvPr id="12305" name="组合 52">
              <a:extLst>
                <a:ext uri="{FF2B5EF4-FFF2-40B4-BE49-F238E27FC236}">
                  <a16:creationId xmlns:a16="http://schemas.microsoft.com/office/drawing/2014/main" id="{40C952CB-6AB0-439F-94E2-3B3108C7FE8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34" y="1473"/>
              <a:ext cx="1361" cy="323"/>
              <a:chOff x="899592" y="2483552"/>
              <a:chExt cx="2160240" cy="513400"/>
            </a:xfrm>
          </p:grpSpPr>
          <p:grpSp>
            <p:nvGrpSpPr>
              <p:cNvPr id="12327" name="组合 27">
                <a:extLst>
                  <a:ext uri="{FF2B5EF4-FFF2-40B4-BE49-F238E27FC236}">
                    <a16:creationId xmlns:a16="http://schemas.microsoft.com/office/drawing/2014/main" id="{9637B6B3-984F-4716-83CE-BD31AD4C6C8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99592" y="2483552"/>
                <a:ext cx="936104" cy="513400"/>
                <a:chOff x="1259632" y="2339536"/>
                <a:chExt cx="936104" cy="513400"/>
              </a:xfrm>
            </p:grpSpPr>
            <p:sp>
              <p:nvSpPr>
                <p:cNvPr id="12331" name="矩形 57">
                  <a:extLst>
                    <a:ext uri="{FF2B5EF4-FFF2-40B4-BE49-F238E27FC236}">
                      <a16:creationId xmlns:a16="http://schemas.microsoft.com/office/drawing/2014/main" id="{96895004-9E59-452C-8E62-501E069E89B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59632" y="2492896"/>
                  <a:ext cx="648072" cy="360040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lnSpc>
                      <a:spcPct val="120000"/>
                    </a:lnSpc>
                    <a:buFont typeface="Arial" panose="020B0604020202020204" pitchFamily="34" charset="0"/>
                    <a:buNone/>
                  </a:pPr>
                  <a:endParaRPr lang="zh-CN" altLang="en-US" sz="2800" b="1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2332" name="TextBox 58">
                  <a:extLst>
                    <a:ext uri="{FF2B5EF4-FFF2-40B4-BE49-F238E27FC236}">
                      <a16:creationId xmlns:a16="http://schemas.microsoft.com/office/drawing/2014/main" id="{D5250593-29D9-44B4-BF02-C382D4B4EDE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59632" y="2339536"/>
                  <a:ext cx="936104" cy="36411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lnSpc>
                      <a:spcPct val="120000"/>
                    </a:lnSpc>
                    <a:buFont typeface="Arial" panose="020B0604020202020204" pitchFamily="34" charset="0"/>
                    <a:buNone/>
                  </a:pPr>
                  <a:r>
                    <a:rPr lang="en-US" altLang="zh-CN" sz="2800" b="1">
                      <a:latin typeface="Times New Roman" panose="02020603050405020304" pitchFamily="18" charset="0"/>
                    </a:rPr>
                    <a:t>230</a:t>
                  </a:r>
                </a:p>
              </p:txBody>
            </p:sp>
          </p:grpSp>
          <p:grpSp>
            <p:nvGrpSpPr>
              <p:cNvPr id="12328" name="组合 28">
                <a:extLst>
                  <a:ext uri="{FF2B5EF4-FFF2-40B4-BE49-F238E27FC236}">
                    <a16:creationId xmlns:a16="http://schemas.microsoft.com/office/drawing/2014/main" id="{761E1765-1662-4C41-98E8-E25E57A0A46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51720" y="2483552"/>
                <a:ext cx="1008112" cy="513400"/>
                <a:chOff x="1259632" y="2339536"/>
                <a:chExt cx="1008112" cy="513400"/>
              </a:xfrm>
            </p:grpSpPr>
            <p:sp>
              <p:nvSpPr>
                <p:cNvPr id="12329" name="矩形 55">
                  <a:extLst>
                    <a:ext uri="{FF2B5EF4-FFF2-40B4-BE49-F238E27FC236}">
                      <a16:creationId xmlns:a16="http://schemas.microsoft.com/office/drawing/2014/main" id="{12125671-E685-45D5-BCBE-DB3007707C7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59632" y="2492896"/>
                  <a:ext cx="648072" cy="360040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lnSpc>
                      <a:spcPct val="120000"/>
                    </a:lnSpc>
                    <a:buFont typeface="Arial" panose="020B0604020202020204" pitchFamily="34" charset="0"/>
                    <a:buNone/>
                  </a:pPr>
                  <a:endParaRPr lang="zh-CN" altLang="en-US" sz="2800" b="1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2330" name="TextBox 56">
                  <a:extLst>
                    <a:ext uri="{FF2B5EF4-FFF2-40B4-BE49-F238E27FC236}">
                      <a16:creationId xmlns:a16="http://schemas.microsoft.com/office/drawing/2014/main" id="{F8CEDDD2-A1AD-4F10-85AE-280849B1417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331073" y="2339536"/>
                  <a:ext cx="936671" cy="36411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lnSpc>
                      <a:spcPct val="120000"/>
                    </a:lnSpc>
                    <a:buFont typeface="Arial" panose="020B0604020202020204" pitchFamily="34" charset="0"/>
                    <a:buNone/>
                  </a:pPr>
                  <a:r>
                    <a:rPr lang="en-US" altLang="zh-CN" sz="2800" b="1">
                      <a:latin typeface="Times New Roman" panose="02020603050405020304" pitchFamily="18" charset="0"/>
                    </a:rPr>
                    <a:t>62</a:t>
                  </a:r>
                </a:p>
              </p:txBody>
            </p:sp>
          </p:grpSp>
        </p:grpSp>
        <p:grpSp>
          <p:nvGrpSpPr>
            <p:cNvPr id="12306" name="组合 37">
              <a:extLst>
                <a:ext uri="{FF2B5EF4-FFF2-40B4-BE49-F238E27FC236}">
                  <a16:creationId xmlns:a16="http://schemas.microsoft.com/office/drawing/2014/main" id="{82225C7F-A625-430B-A8E1-84E951803B9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15" y="1797"/>
              <a:ext cx="726" cy="363"/>
              <a:chOff x="1547664" y="2852936"/>
              <a:chExt cx="1152128" cy="576064"/>
            </a:xfrm>
          </p:grpSpPr>
          <p:cxnSp>
            <p:nvCxnSpPr>
              <p:cNvPr id="12325" name="直接连接符 60">
                <a:extLst>
                  <a:ext uri="{FF2B5EF4-FFF2-40B4-BE49-F238E27FC236}">
                    <a16:creationId xmlns:a16="http://schemas.microsoft.com/office/drawing/2014/main" id="{E5A2219D-DB36-4E08-9149-1B3CB347D3D7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1547664" y="2852936"/>
                <a:ext cx="576064" cy="57606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2326" name="直接连接符 61">
                <a:extLst>
                  <a:ext uri="{FF2B5EF4-FFF2-40B4-BE49-F238E27FC236}">
                    <a16:creationId xmlns:a16="http://schemas.microsoft.com/office/drawing/2014/main" id="{627D5BD4-94A8-4995-90C3-6626D19104B1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H="1">
                <a:off x="2123728" y="2852936"/>
                <a:ext cx="576064" cy="57606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12307" name="TextBox 62">
              <a:extLst>
                <a:ext uri="{FF2B5EF4-FFF2-40B4-BE49-F238E27FC236}">
                  <a16:creationId xmlns:a16="http://schemas.microsoft.com/office/drawing/2014/main" id="{A49E3A4C-E22D-4B52-AE98-8F14958C0A9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09" y="1786"/>
              <a:ext cx="363" cy="3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rgbClr val="1C1C1C"/>
                  </a:solidFill>
                  <a:ea typeface="宋体" panose="02010600030101010101" pitchFamily="2" charset="-122"/>
                </a:rPr>
                <a:t>×</a:t>
              </a:r>
            </a:p>
          </p:txBody>
        </p:sp>
        <p:sp>
          <p:nvSpPr>
            <p:cNvPr id="12308" name="矩形 64">
              <a:extLst>
                <a:ext uri="{FF2B5EF4-FFF2-40B4-BE49-F238E27FC236}">
                  <a16:creationId xmlns:a16="http://schemas.microsoft.com/office/drawing/2014/main" id="{C5E1E7F3-5F39-47F8-AE8A-B8D0915338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1" y="2160"/>
              <a:ext cx="581" cy="227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2800" b="1">
                <a:latin typeface="Times New Roman" panose="02020603050405020304" pitchFamily="18" charset="0"/>
              </a:endParaRPr>
            </a:p>
          </p:txBody>
        </p:sp>
        <p:grpSp>
          <p:nvGrpSpPr>
            <p:cNvPr id="12309" name="组合 39">
              <a:extLst>
                <a:ext uri="{FF2B5EF4-FFF2-40B4-BE49-F238E27FC236}">
                  <a16:creationId xmlns:a16="http://schemas.microsoft.com/office/drawing/2014/main" id="{8F2B944F-A505-4924-B4AE-F823D0703E6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68" y="2070"/>
              <a:ext cx="635" cy="316"/>
              <a:chOff x="1259632" y="2349705"/>
              <a:chExt cx="1008112" cy="503231"/>
            </a:xfrm>
          </p:grpSpPr>
          <p:sp>
            <p:nvSpPr>
              <p:cNvPr id="12323" name="矩形 66">
                <a:extLst>
                  <a:ext uri="{FF2B5EF4-FFF2-40B4-BE49-F238E27FC236}">
                    <a16:creationId xmlns:a16="http://schemas.microsoft.com/office/drawing/2014/main" id="{E2FCBD00-6D1E-44DA-809B-5F395A419C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59632" y="2492896"/>
                <a:ext cx="648072" cy="36004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endParaRPr lang="zh-CN" altLang="en-US" sz="28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324" name="TextBox 67">
                <a:extLst>
                  <a:ext uri="{FF2B5EF4-FFF2-40B4-BE49-F238E27FC236}">
                    <a16:creationId xmlns:a16="http://schemas.microsoft.com/office/drawing/2014/main" id="{C7839549-E926-4A35-B6F9-77E3EDC9328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31073" y="2349705"/>
                <a:ext cx="936671" cy="364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2800" b="1">
                    <a:latin typeface="Times New Roman" panose="02020603050405020304" pitchFamily="18" charset="0"/>
                  </a:rPr>
                  <a:t>31</a:t>
                </a:r>
              </a:p>
            </p:txBody>
          </p:sp>
        </p:grpSp>
        <p:grpSp>
          <p:nvGrpSpPr>
            <p:cNvPr id="12310" name="组合 42">
              <a:extLst>
                <a:ext uri="{FF2B5EF4-FFF2-40B4-BE49-F238E27FC236}">
                  <a16:creationId xmlns:a16="http://schemas.microsoft.com/office/drawing/2014/main" id="{29B489F5-B2C8-4488-A365-9C4A895C116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24" y="2387"/>
              <a:ext cx="725" cy="363"/>
              <a:chOff x="1547664" y="2852936"/>
              <a:chExt cx="1152128" cy="576064"/>
            </a:xfrm>
          </p:grpSpPr>
          <p:cxnSp>
            <p:nvCxnSpPr>
              <p:cNvPr id="12321" name="直接连接符 69">
                <a:extLst>
                  <a:ext uri="{FF2B5EF4-FFF2-40B4-BE49-F238E27FC236}">
                    <a16:creationId xmlns:a16="http://schemas.microsoft.com/office/drawing/2014/main" id="{5AF6E92B-8A17-4195-A0E5-B18A74F9FF40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1547664" y="2852936"/>
                <a:ext cx="576064" cy="57606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2322" name="直接连接符 70">
                <a:extLst>
                  <a:ext uri="{FF2B5EF4-FFF2-40B4-BE49-F238E27FC236}">
                    <a16:creationId xmlns:a16="http://schemas.microsoft.com/office/drawing/2014/main" id="{E827C93A-4A06-498B-A812-3A761920F561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H="1">
                <a:off x="2123728" y="2852936"/>
                <a:ext cx="576064" cy="57606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12311" name="TextBox 71">
              <a:extLst>
                <a:ext uri="{FF2B5EF4-FFF2-40B4-BE49-F238E27FC236}">
                  <a16:creationId xmlns:a16="http://schemas.microsoft.com/office/drawing/2014/main" id="{29698AB4-678C-428A-9832-8023285011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23" y="2383"/>
              <a:ext cx="363" cy="3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rgbClr val="1C1C1C"/>
                  </a:solidFill>
                  <a:latin typeface="Times New Roman" panose="02020603050405020304" pitchFamily="18" charset="0"/>
                </a:rPr>
                <a:t>÷</a:t>
              </a:r>
              <a:r>
                <a:rPr lang="en-US" altLang="zh-CN" sz="2800">
                  <a:solidFill>
                    <a:srgbClr val="1C1C1C"/>
                  </a:solidFill>
                  <a:latin typeface="Times New Roman" panose="02020603050405020304" pitchFamily="18" charset="0"/>
                </a:rPr>
                <a:t> </a:t>
              </a:r>
              <a:endParaRPr lang="zh-CN" altLang="en-US" sz="2800">
                <a:solidFill>
                  <a:srgbClr val="1C1C1C"/>
                </a:solidFill>
                <a:latin typeface="Times New Roman" panose="02020603050405020304" pitchFamily="18" charset="0"/>
              </a:endParaRPr>
            </a:p>
          </p:txBody>
        </p:sp>
        <p:grpSp>
          <p:nvGrpSpPr>
            <p:cNvPr id="12312" name="组合 72">
              <a:extLst>
                <a:ext uri="{FF2B5EF4-FFF2-40B4-BE49-F238E27FC236}">
                  <a16:creationId xmlns:a16="http://schemas.microsoft.com/office/drawing/2014/main" id="{AB78C49E-7A40-4575-B914-AA67D2489B8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66" y="2665"/>
              <a:ext cx="1146" cy="311"/>
              <a:chOff x="879272" y="2504070"/>
              <a:chExt cx="1820520" cy="492882"/>
            </a:xfrm>
          </p:grpSpPr>
          <p:grpSp>
            <p:nvGrpSpPr>
              <p:cNvPr id="12317" name="组合 27">
                <a:extLst>
                  <a:ext uri="{FF2B5EF4-FFF2-40B4-BE49-F238E27FC236}">
                    <a16:creationId xmlns:a16="http://schemas.microsoft.com/office/drawing/2014/main" id="{2E788CA4-F4E9-44B5-8D7D-2E33100B818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79272" y="2504070"/>
                <a:ext cx="936104" cy="492882"/>
                <a:chOff x="1239312" y="2360054"/>
                <a:chExt cx="936104" cy="492882"/>
              </a:xfrm>
            </p:grpSpPr>
            <p:sp>
              <p:nvSpPr>
                <p:cNvPr id="12319" name="矩形 77">
                  <a:extLst>
                    <a:ext uri="{FF2B5EF4-FFF2-40B4-BE49-F238E27FC236}">
                      <a16:creationId xmlns:a16="http://schemas.microsoft.com/office/drawing/2014/main" id="{D7BA004E-9E86-45FF-A043-8CD161F2DDF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59632" y="2492896"/>
                  <a:ext cx="648072" cy="360040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lnSpc>
                      <a:spcPct val="120000"/>
                    </a:lnSpc>
                    <a:buFont typeface="Arial" panose="020B0604020202020204" pitchFamily="34" charset="0"/>
                    <a:buNone/>
                  </a:pPr>
                  <a:endParaRPr lang="zh-CN" altLang="en-US" sz="2800" b="1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2320" name="TextBox 78">
                  <a:extLst>
                    <a:ext uri="{FF2B5EF4-FFF2-40B4-BE49-F238E27FC236}">
                      <a16:creationId xmlns:a16="http://schemas.microsoft.com/office/drawing/2014/main" id="{5417AA75-2A7C-4FFE-AAD8-A5FC1248043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39312" y="2360054"/>
                  <a:ext cx="936104" cy="36302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lnSpc>
                      <a:spcPct val="120000"/>
                    </a:lnSpc>
                    <a:buFont typeface="Arial" panose="020B0604020202020204" pitchFamily="34" charset="0"/>
                    <a:buNone/>
                  </a:pPr>
                  <a:r>
                    <a:rPr lang="en-US" altLang="zh-CN" sz="2800" b="1">
                      <a:latin typeface="Times New Roman" panose="02020603050405020304" pitchFamily="18" charset="0"/>
                    </a:rPr>
                    <a:t>550</a:t>
                  </a:r>
                </a:p>
              </p:txBody>
            </p:sp>
          </p:grpSp>
          <p:sp>
            <p:nvSpPr>
              <p:cNvPr id="12318" name="矩形 75">
                <a:extLst>
                  <a:ext uri="{FF2B5EF4-FFF2-40B4-BE49-F238E27FC236}">
                    <a16:creationId xmlns:a16="http://schemas.microsoft.com/office/drawing/2014/main" id="{BDEC4952-11AE-409B-9356-A14975F415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51720" y="2636912"/>
                <a:ext cx="648072" cy="36004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endParaRPr lang="zh-CN" altLang="en-US" sz="2800" b="1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2313" name="组合 37">
              <a:extLst>
                <a:ext uri="{FF2B5EF4-FFF2-40B4-BE49-F238E27FC236}">
                  <a16:creationId xmlns:a16="http://schemas.microsoft.com/office/drawing/2014/main" id="{47EB5135-F70C-48B2-914C-508C3DD92EA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06" y="2976"/>
              <a:ext cx="726" cy="363"/>
              <a:chOff x="1547664" y="2852936"/>
              <a:chExt cx="1152128" cy="576064"/>
            </a:xfrm>
          </p:grpSpPr>
          <p:cxnSp>
            <p:nvCxnSpPr>
              <p:cNvPr id="12315" name="直接连接符 80">
                <a:extLst>
                  <a:ext uri="{FF2B5EF4-FFF2-40B4-BE49-F238E27FC236}">
                    <a16:creationId xmlns:a16="http://schemas.microsoft.com/office/drawing/2014/main" id="{7B8E6D5E-01CA-45B7-AB18-F4121424F1B1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1547664" y="2852936"/>
                <a:ext cx="576064" cy="57606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2316" name="直接连接符 81">
                <a:extLst>
                  <a:ext uri="{FF2B5EF4-FFF2-40B4-BE49-F238E27FC236}">
                    <a16:creationId xmlns:a16="http://schemas.microsoft.com/office/drawing/2014/main" id="{43EAE41C-5AAB-407D-BAC8-2944AACEC744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H="1">
                <a:off x="2123728" y="2852936"/>
                <a:ext cx="576064" cy="57606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12314" name="TextBox 82">
              <a:extLst>
                <a:ext uri="{FF2B5EF4-FFF2-40B4-BE49-F238E27FC236}">
                  <a16:creationId xmlns:a16="http://schemas.microsoft.com/office/drawing/2014/main" id="{9701F873-A1EC-4B30-8790-B530D813EC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54" y="2966"/>
              <a:ext cx="363" cy="3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rgbClr val="1C1C1C"/>
                  </a:solidFill>
                  <a:latin typeface="Times New Roman" panose="02020603050405020304" pitchFamily="18" charset="0"/>
                </a:rPr>
                <a:t>+</a:t>
              </a:r>
            </a:p>
          </p:txBody>
        </p:sp>
      </p:grpSp>
      <p:cxnSp>
        <p:nvCxnSpPr>
          <p:cNvPr id="12296" name="直接连接符 84">
            <a:extLst>
              <a:ext uri="{FF2B5EF4-FFF2-40B4-BE49-F238E27FC236}">
                <a16:creationId xmlns:a16="http://schemas.microsoft.com/office/drawing/2014/main" id="{010D9ED8-357F-49D5-A2C9-CA3F12632D1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003800" y="4775200"/>
            <a:ext cx="371316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7" name="TextBox 85">
            <a:extLst>
              <a:ext uri="{FF2B5EF4-FFF2-40B4-BE49-F238E27FC236}">
                <a16:creationId xmlns:a16="http://schemas.microsoft.com/office/drawing/2014/main" id="{C86D0841-F756-4DF1-9B55-3B20220931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9238" y="1985963"/>
            <a:ext cx="1173162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</a:rPr>
              <a:t>1040</a:t>
            </a:r>
          </a:p>
        </p:txBody>
      </p:sp>
      <p:sp>
        <p:nvSpPr>
          <p:cNvPr id="58" name="TextBox 86">
            <a:extLst>
              <a:ext uri="{FF2B5EF4-FFF2-40B4-BE49-F238E27FC236}">
                <a16:creationId xmlns:a16="http://schemas.microsoft.com/office/drawing/2014/main" id="{CB310EEF-77F9-4912-A261-02D660A570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5038" y="3052763"/>
            <a:ext cx="1130300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</a:rPr>
              <a:t>20800</a:t>
            </a:r>
          </a:p>
        </p:txBody>
      </p:sp>
      <p:sp>
        <p:nvSpPr>
          <p:cNvPr id="59" name="TextBox 87">
            <a:extLst>
              <a:ext uri="{FF2B5EF4-FFF2-40B4-BE49-F238E27FC236}">
                <a16:creationId xmlns:a16="http://schemas.microsoft.com/office/drawing/2014/main" id="{738EF064-CA44-40EF-A96E-074C01841C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25" y="4189413"/>
            <a:ext cx="4827588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</a:rPr>
              <a:t>160+880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</a:rPr>
              <a:t>）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</a:rPr>
              <a:t>×20=20800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0" name="TextBox 88">
            <a:extLst>
              <a:ext uri="{FF2B5EF4-FFF2-40B4-BE49-F238E27FC236}">
                <a16:creationId xmlns:a16="http://schemas.microsoft.com/office/drawing/2014/main" id="{633875F3-C9F6-4532-8BA1-C3FB796FBB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18163" y="1754188"/>
            <a:ext cx="1208087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</a:rPr>
              <a:t>14260</a:t>
            </a:r>
          </a:p>
        </p:txBody>
      </p:sp>
      <p:sp>
        <p:nvSpPr>
          <p:cNvPr id="61" name="TextBox 89">
            <a:extLst>
              <a:ext uri="{FF2B5EF4-FFF2-40B4-BE49-F238E27FC236}">
                <a16:creationId xmlns:a16="http://schemas.microsoft.com/office/drawing/2014/main" id="{E44C8872-7F8C-48A8-BDA4-C6EFE735C5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99225" y="2705100"/>
            <a:ext cx="989013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</a:rPr>
              <a:t>460</a:t>
            </a:r>
          </a:p>
        </p:txBody>
      </p:sp>
      <p:sp>
        <p:nvSpPr>
          <p:cNvPr id="62" name="TextBox 90">
            <a:extLst>
              <a:ext uri="{FF2B5EF4-FFF2-40B4-BE49-F238E27FC236}">
                <a16:creationId xmlns:a16="http://schemas.microsoft.com/office/drawing/2014/main" id="{366AA956-FE03-4B08-887A-0B8D41E1A9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4863" y="3638550"/>
            <a:ext cx="1189037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</a:rPr>
              <a:t>1010</a:t>
            </a:r>
          </a:p>
        </p:txBody>
      </p:sp>
      <p:sp>
        <p:nvSpPr>
          <p:cNvPr id="63" name="TextBox 91">
            <a:extLst>
              <a:ext uri="{FF2B5EF4-FFF2-40B4-BE49-F238E27FC236}">
                <a16:creationId xmlns:a16="http://schemas.microsoft.com/office/drawing/2014/main" id="{0F30911D-4092-4AE5-822B-2EF46F6C96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62488" y="4189413"/>
            <a:ext cx="4351337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</a:rPr>
              <a:t>550+230×62÷31=1010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8" grpId="0"/>
      <p:bldP spid="59" grpId="0"/>
      <p:bldP spid="60" grpId="0"/>
      <p:bldP spid="61" grpId="0"/>
      <p:bldP spid="62" grpId="0"/>
      <p:bldP spid="6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Box 2">
            <a:extLst>
              <a:ext uri="{FF2B5EF4-FFF2-40B4-BE49-F238E27FC236}">
                <a16:creationId xmlns:a16="http://schemas.microsoft.com/office/drawing/2014/main" id="{019D9FD0-54B5-4B22-83B5-AEE6050832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263" y="701675"/>
            <a:ext cx="55959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zh-CN" sz="2800" b="1">
                <a:latin typeface="黑体" panose="02010609060101010101" pitchFamily="49" charset="-122"/>
              </a:rPr>
              <a:t>4.</a:t>
            </a:r>
            <a:r>
              <a:rPr lang="zh-CN" altLang="en-US" sz="2800" b="1">
                <a:latin typeface="黑体" panose="02010609060101010101" pitchFamily="49" charset="-122"/>
              </a:rPr>
              <a:t>王叔叔一天卖菜的收入如下表。</a:t>
            </a: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503BFD14-552C-4AB8-8CA6-2A232B8590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9077037"/>
              </p:ext>
            </p:extLst>
          </p:nvPr>
        </p:nvGraphicFramePr>
        <p:xfrm>
          <a:off x="1277938" y="1327150"/>
          <a:ext cx="6540500" cy="13858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5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5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5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51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9294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名称</a:t>
                      </a:r>
                    </a:p>
                  </a:txBody>
                  <a:tcPr marL="91438" marR="91438" marT="45721" marB="457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白菜</a:t>
                      </a:r>
                    </a:p>
                  </a:txBody>
                  <a:tcPr marL="91438" marR="91438" marT="45721" marB="457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土豆</a:t>
                      </a:r>
                    </a:p>
                  </a:txBody>
                  <a:tcPr marL="91438" marR="91438" marT="45721" marB="457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萝卜</a:t>
                      </a:r>
                    </a:p>
                  </a:txBody>
                  <a:tcPr marL="91438" marR="91438" marT="45721" marB="4572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294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收入</a:t>
                      </a:r>
                      <a:r>
                        <a:rPr lang="en-US" altLang="zh-CN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元</a:t>
                      </a:r>
                    </a:p>
                  </a:txBody>
                  <a:tcPr marL="91438" marR="91438" marT="45721" marB="457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160.45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8" marR="91438" marT="45721" marB="457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137.6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8" marR="91438" marT="45721" marB="457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129.75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8" marR="91438" marT="45721" marB="4572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3332" name="TextBox 4">
            <a:extLst>
              <a:ext uri="{FF2B5EF4-FFF2-40B4-BE49-F238E27FC236}">
                <a16:creationId xmlns:a16="http://schemas.microsoft.com/office/drawing/2014/main" id="{C829FAA6-9502-4B39-83F8-365A0236AB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538" y="2960688"/>
            <a:ext cx="5053012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 sz="2800" b="1">
                <a:latin typeface="黑体" panose="02010609060101010101" pitchFamily="49" charset="-122"/>
              </a:rPr>
              <a:t>（</a:t>
            </a:r>
            <a:r>
              <a:rPr lang="en-US" altLang="zh-CN" sz="2800" b="1">
                <a:latin typeface="黑体" panose="02010609060101010101" pitchFamily="49" charset="-122"/>
              </a:rPr>
              <a:t>1</a:t>
            </a:r>
            <a:r>
              <a:rPr lang="zh-CN" altLang="en-US" sz="2800" b="1">
                <a:latin typeface="黑体" panose="02010609060101010101" pitchFamily="49" charset="-122"/>
              </a:rPr>
              <a:t>）白菜比萝卜多卖多少钱？</a:t>
            </a:r>
          </a:p>
        </p:txBody>
      </p:sp>
      <p:sp>
        <p:nvSpPr>
          <p:cNvPr id="13333" name="TextBox 5">
            <a:extLst>
              <a:ext uri="{FF2B5EF4-FFF2-40B4-BE49-F238E27FC236}">
                <a16:creationId xmlns:a16="http://schemas.microsoft.com/office/drawing/2014/main" id="{629234A1-6A56-434E-8320-627D1013B9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763" y="3594100"/>
            <a:ext cx="68484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 sz="2800" b="1">
                <a:latin typeface="黑体" panose="02010609060101010101" pitchFamily="49" charset="-122"/>
              </a:rPr>
              <a:t>（</a:t>
            </a:r>
            <a:r>
              <a:rPr lang="en-US" altLang="zh-CN" sz="2800" b="1">
                <a:latin typeface="黑体" panose="02010609060101010101" pitchFamily="49" charset="-122"/>
              </a:rPr>
              <a:t>2</a:t>
            </a:r>
            <a:r>
              <a:rPr lang="zh-CN" altLang="en-US" sz="2800" b="1">
                <a:latin typeface="黑体" panose="02010609060101010101" pitchFamily="49" charset="-122"/>
              </a:rPr>
              <a:t>）你还能提出其他数学问题并解答吗？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A7E2E05E-66FB-4377-9052-6167C3B4F9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9999" y="4246453"/>
            <a:ext cx="419537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160.45-129.75=30.7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（元）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6">
            <a:extLst>
              <a:ext uri="{FF2B5EF4-FFF2-40B4-BE49-F238E27FC236}">
                <a16:creationId xmlns:a16="http://schemas.microsoft.com/office/drawing/2014/main" id="{DD6A54FA-B7A0-412A-9568-E11E6546E4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2013" y="1487488"/>
            <a:ext cx="8175625" cy="108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0.015</a:t>
            </a:r>
            <a:r>
              <a:rPr lang="zh-CN" alt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里面有（     ）个千分之一。</a:t>
            </a: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39" name="TextBox 5">
            <a:extLst>
              <a:ext uri="{FF2B5EF4-FFF2-40B4-BE49-F238E27FC236}">
                <a16:creationId xmlns:a16="http://schemas.microsoft.com/office/drawing/2014/main" id="{2846DD49-41AD-4E1D-9F05-2124378260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950913"/>
            <a:ext cx="6613525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anose="02020603050405020304" pitchFamily="18" charset="0"/>
              </a:rPr>
              <a:t>5.</a:t>
            </a:r>
            <a:r>
              <a:rPr lang="zh-CN" altLang="en-US" sz="2800" b="1">
                <a:latin typeface="Times New Roman" panose="02020603050405020304" pitchFamily="18" charset="0"/>
              </a:rPr>
              <a:t>在（    ）里填上适当的数。</a:t>
            </a:r>
          </a:p>
        </p:txBody>
      </p:sp>
      <p:sp>
        <p:nvSpPr>
          <p:cNvPr id="4" name="TextBox 33">
            <a:extLst>
              <a:ext uri="{FF2B5EF4-FFF2-40B4-BE49-F238E27FC236}">
                <a16:creationId xmlns:a16="http://schemas.microsoft.com/office/drawing/2014/main" id="{2478F666-E548-425F-8D39-D5256C84A2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5263" y="1455738"/>
            <a:ext cx="649287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15</a:t>
            </a:r>
          </a:p>
        </p:txBody>
      </p:sp>
      <p:sp>
        <p:nvSpPr>
          <p:cNvPr id="14341" name="矩形 14">
            <a:extLst>
              <a:ext uri="{FF2B5EF4-FFF2-40B4-BE49-F238E27FC236}">
                <a16:creationId xmlns:a16="http://schemas.microsoft.com/office/drawing/2014/main" id="{07797A95-DA86-4379-A2CE-BC11D2C324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8838" y="2168525"/>
            <a:ext cx="65817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个百分之一写成小数是（       ）。</a:t>
            </a:r>
          </a:p>
        </p:txBody>
      </p:sp>
      <p:sp>
        <p:nvSpPr>
          <p:cNvPr id="14342" name="矩形 15">
            <a:extLst>
              <a:ext uri="{FF2B5EF4-FFF2-40B4-BE49-F238E27FC236}">
                <a16:creationId xmlns:a16="http://schemas.microsoft.com/office/drawing/2014/main" id="{27EEDE2A-CDE0-4F47-B779-5C7D195737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5025" y="2771775"/>
            <a:ext cx="6665913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）把 </a:t>
            </a: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zh-CN" alt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缩小到它的          是（        ）。</a:t>
            </a:r>
          </a:p>
        </p:txBody>
      </p:sp>
      <p:graphicFrame>
        <p:nvGraphicFramePr>
          <p:cNvPr id="14343" name="对象 6">
            <a:extLst>
              <a:ext uri="{FF2B5EF4-FFF2-40B4-BE49-F238E27FC236}">
                <a16:creationId xmlns:a16="http://schemas.microsoft.com/office/drawing/2014/main" id="{CD5EDCD9-7ADD-4554-8C9B-5EAA075255C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398963" y="2622550"/>
          <a:ext cx="606425" cy="817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Equation" r:id="rId3" imgW="291973" imgH="393529" progId="Equation.DSMT4">
                  <p:embed/>
                </p:oleObj>
              </mc:Choice>
              <mc:Fallback>
                <p:oleObj name="Equation" r:id="rId3" imgW="291973" imgH="393529" progId="Equation.DSMT4">
                  <p:embed/>
                  <p:pic>
                    <p:nvPicPr>
                      <p:cNvPr id="0" name="对象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98963" y="2622550"/>
                        <a:ext cx="606425" cy="817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4" name="矩形 17">
            <a:extLst>
              <a:ext uri="{FF2B5EF4-FFF2-40B4-BE49-F238E27FC236}">
                <a16:creationId xmlns:a16="http://schemas.microsoft.com/office/drawing/2014/main" id="{5FC0F6DE-9D4F-4E0A-8CBE-3F03C3000C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9150" y="3444875"/>
            <a:ext cx="4502150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5.6</a:t>
            </a:r>
            <a:r>
              <a:rPr lang="zh-CN" alt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的            是</a:t>
            </a: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0.056</a:t>
            </a:r>
            <a:r>
              <a:rPr lang="zh-CN" alt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9" name="TextBox 19">
            <a:extLst>
              <a:ext uri="{FF2B5EF4-FFF2-40B4-BE49-F238E27FC236}">
                <a16:creationId xmlns:a16="http://schemas.microsoft.com/office/drawing/2014/main" id="{B7098AC3-9015-4B14-AAFA-0AF3662571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1675" y="2736850"/>
            <a:ext cx="989013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0.03</a:t>
            </a:r>
          </a:p>
        </p:txBody>
      </p:sp>
      <p:sp>
        <p:nvSpPr>
          <p:cNvPr id="10" name="TextBox 34">
            <a:extLst>
              <a:ext uri="{FF2B5EF4-FFF2-40B4-BE49-F238E27FC236}">
                <a16:creationId xmlns:a16="http://schemas.microsoft.com/office/drawing/2014/main" id="{B98DC7CD-137E-4F7B-9652-33804E50AA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9738" y="2116138"/>
            <a:ext cx="1514475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0.04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graphicFrame>
        <p:nvGraphicFramePr>
          <p:cNvPr id="14347" name="对象 6">
            <a:extLst>
              <a:ext uri="{FF2B5EF4-FFF2-40B4-BE49-F238E27FC236}">
                <a16:creationId xmlns:a16="http://schemas.microsoft.com/office/drawing/2014/main" id="{F339DF13-5B56-42C1-9E99-389A6CFC260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673350" y="3263900"/>
          <a:ext cx="974725" cy="817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Equation" r:id="rId5" imgW="469696" imgH="393529" progId="Equation.DSMT4">
                  <p:embed/>
                </p:oleObj>
              </mc:Choice>
              <mc:Fallback>
                <p:oleObj name="Equation" r:id="rId5" imgW="469696" imgH="393529" progId="Equation.DSMT4">
                  <p:embed/>
                  <p:pic>
                    <p:nvPicPr>
                      <p:cNvPr id="0" name="对象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73350" y="3263900"/>
                        <a:ext cx="974725" cy="817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9">
            <a:extLst>
              <a:ext uri="{FF2B5EF4-FFF2-40B4-BE49-F238E27FC236}">
                <a16:creationId xmlns:a16="http://schemas.microsoft.com/office/drawing/2014/main" id="{BA53F289-DF03-4527-AA8A-AFD21D7ABC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4938" y="3608388"/>
            <a:ext cx="989012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100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0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2">
            <a:extLst>
              <a:ext uri="{FF2B5EF4-FFF2-40B4-BE49-F238E27FC236}">
                <a16:creationId xmlns:a16="http://schemas.microsoft.com/office/drawing/2014/main" id="{E34CBA1C-031B-47CC-B655-5FED9CBFD1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0" y="542925"/>
            <a:ext cx="7329488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6.</a:t>
            </a:r>
            <a:r>
              <a:rPr lang="zh-CN" alt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用简便方法计算下面各题。</a:t>
            </a:r>
          </a:p>
        </p:txBody>
      </p:sp>
      <p:sp>
        <p:nvSpPr>
          <p:cNvPr id="15363" name="TextBox 4">
            <a:extLst>
              <a:ext uri="{FF2B5EF4-FFF2-40B4-BE49-F238E27FC236}">
                <a16:creationId xmlns:a16="http://schemas.microsoft.com/office/drawing/2014/main" id="{7B7CEF2C-4AB0-451F-BE7C-F934F78E76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163" y="1165225"/>
            <a:ext cx="5453062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312×4</a:t>
            </a:r>
            <a:r>
              <a:rPr lang="zh-CN" altLang="en-US" sz="3200" b="1">
                <a:solidFill>
                  <a:srgbClr val="1C1C1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＋</a:t>
            </a:r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188×4</a:t>
            </a:r>
            <a:endParaRPr lang="zh-CN" altLang="en-US" sz="32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364" name="TextBox 5">
            <a:extLst>
              <a:ext uri="{FF2B5EF4-FFF2-40B4-BE49-F238E27FC236}">
                <a16:creationId xmlns:a16="http://schemas.microsoft.com/office/drawing/2014/main" id="{DB4B9873-8763-4144-9E4F-9B67EEBEDA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30725" y="1144588"/>
            <a:ext cx="3989388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101×87</a:t>
            </a:r>
            <a:endParaRPr lang="zh-CN" altLang="en-US" sz="32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8">
            <a:extLst>
              <a:ext uri="{FF2B5EF4-FFF2-40B4-BE49-F238E27FC236}">
                <a16:creationId xmlns:a16="http://schemas.microsoft.com/office/drawing/2014/main" id="{D17E4E7E-7E78-42DC-88E9-DF57AF5F05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7563" y="1851025"/>
            <a:ext cx="3786187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＝（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312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＋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188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×4</a:t>
            </a:r>
          </a:p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500×4</a:t>
            </a:r>
          </a:p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2000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9">
            <a:extLst>
              <a:ext uri="{FF2B5EF4-FFF2-40B4-BE49-F238E27FC236}">
                <a16:creationId xmlns:a16="http://schemas.microsoft.com/office/drawing/2014/main" id="{2A5CA233-A2D6-4610-9C8E-F0F5002077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0013" y="1819275"/>
            <a:ext cx="3627437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＝（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＋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×87</a:t>
            </a:r>
          </a:p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100×87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＋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1×87</a:t>
            </a:r>
          </a:p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8700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＋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87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8787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EF6EDFBE-8924-48E7-AA4B-1C200763B6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0463" y="3846513"/>
            <a:ext cx="69278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 sz="3200" b="1" dirty="0">
                <a:latin typeface="黑体" panose="02010609060101010101" pitchFamily="49" charset="-122"/>
              </a:rPr>
              <a:t>想一想每道题应用了什么运算律？</a:t>
            </a:r>
            <a:endParaRPr lang="en-US" altLang="zh-CN" sz="3200" b="1" dirty="0">
              <a:latin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0">
            <a:extLst>
              <a:ext uri="{FF2B5EF4-FFF2-40B4-BE49-F238E27FC236}">
                <a16:creationId xmlns:a16="http://schemas.microsoft.com/office/drawing/2014/main" id="{868FE3ED-D303-4349-9E34-CE0B6B0D65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5838" y="1543050"/>
            <a:ext cx="3781425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135×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50×2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135×100</a:t>
            </a:r>
          </a:p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13500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387" name="TextBox 7">
            <a:extLst>
              <a:ext uri="{FF2B5EF4-FFF2-40B4-BE49-F238E27FC236}">
                <a16:creationId xmlns:a16="http://schemas.microsoft.com/office/drawing/2014/main" id="{2D5BB1AD-625B-4CA7-B892-7EA258A531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95813" y="882650"/>
            <a:ext cx="3314700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25×33×4</a:t>
            </a:r>
            <a:endParaRPr lang="zh-CN" altLang="en-US" sz="32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B2096778-746F-4A70-AF8C-72FDA0439F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46688" y="1527175"/>
            <a:ext cx="3336925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＝（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25×4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×33</a:t>
            </a:r>
          </a:p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100×33</a:t>
            </a:r>
          </a:p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3300</a:t>
            </a:r>
          </a:p>
        </p:txBody>
      </p:sp>
      <p:sp>
        <p:nvSpPr>
          <p:cNvPr id="16389" name="TextBox 6">
            <a:extLst>
              <a:ext uri="{FF2B5EF4-FFF2-40B4-BE49-F238E27FC236}">
                <a16:creationId xmlns:a16="http://schemas.microsoft.com/office/drawing/2014/main" id="{9A80DBD3-87E0-46F3-B204-18DBA6C7E4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6238" y="882650"/>
            <a:ext cx="4533900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135×50×2</a:t>
            </a:r>
            <a:endParaRPr lang="zh-CN" altLang="en-US" sz="32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6319E057-5921-4FEB-8EEC-2B5E26F2DD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0463" y="3546475"/>
            <a:ext cx="75025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 sz="3200" b="1" dirty="0">
                <a:latin typeface="黑体" panose="02010609060101010101" pitchFamily="49" charset="-122"/>
              </a:rPr>
              <a:t>想一想每道题应用了什么运算律？</a:t>
            </a:r>
            <a:endParaRPr lang="en-US" altLang="zh-CN" sz="3200" b="1" dirty="0">
              <a:latin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文本框 1">
            <a:extLst>
              <a:ext uri="{FF2B5EF4-FFF2-40B4-BE49-F238E27FC236}">
                <a16:creationId xmlns:a16="http://schemas.microsoft.com/office/drawing/2014/main" id="{3BCBC86F-ECEC-4632-8549-4BD4C317C5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300" y="584200"/>
            <a:ext cx="7777163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下面是四年级男子组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4×50m 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接力赛成绩（单位：秒），把表填写完整。</a:t>
            </a:r>
          </a:p>
        </p:txBody>
      </p:sp>
      <p:graphicFrame>
        <p:nvGraphicFramePr>
          <p:cNvPr id="3" name="表格 3">
            <a:extLst>
              <a:ext uri="{FF2B5EF4-FFF2-40B4-BE49-F238E27FC236}">
                <a16:creationId xmlns:a16="http://schemas.microsoft.com/office/drawing/2014/main" id="{0F175B95-6991-4B3D-AB57-F44A8C7004B1}"/>
              </a:ext>
            </a:extLst>
          </p:cNvPr>
          <p:cNvGraphicFramePr>
            <a:graphicFrameLocks noGrp="1"/>
          </p:cNvGraphicFramePr>
          <p:nvPr/>
        </p:nvGraphicFramePr>
        <p:xfrm>
          <a:off x="622300" y="1781175"/>
          <a:ext cx="7704138" cy="2738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40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40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40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840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8402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8402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4166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班级</a:t>
                      </a:r>
                    </a:p>
                  </a:txBody>
                  <a:tcPr marL="91431" marR="91431" marT="45707" marB="457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第一棒</a:t>
                      </a:r>
                    </a:p>
                  </a:txBody>
                  <a:tcPr marL="91431" marR="91431" marT="45707" marB="457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第二棒</a:t>
                      </a:r>
                    </a:p>
                  </a:txBody>
                  <a:tcPr marL="91431" marR="91431" marT="45707" marB="457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第三棒</a:t>
                      </a:r>
                    </a:p>
                  </a:txBody>
                  <a:tcPr marL="91431" marR="91431" marT="45707" marB="457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第四棒</a:t>
                      </a:r>
                    </a:p>
                  </a:txBody>
                  <a:tcPr marL="91431" marR="91431" marT="45707" marB="457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总成绩</a:t>
                      </a:r>
                    </a:p>
                  </a:txBody>
                  <a:tcPr marL="91431" marR="91431" marT="45707" marB="45707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919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四（</a:t>
                      </a:r>
                      <a:r>
                        <a:rPr lang="en-US" altLang="zh-CN" sz="1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zh-CN" altLang="en-US" sz="1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）班</a:t>
                      </a:r>
                    </a:p>
                  </a:txBody>
                  <a:tcPr marL="91431" marR="91431" marT="45707" marB="457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8.42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1" marR="91431" marT="45707" marB="457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8.67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1" marR="91431" marT="45707" marB="457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8.58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1" marR="91431" marT="45707" marB="457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8.50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1" marR="91431" marT="45707" marB="45707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1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1" marR="91431" marT="45707" marB="4570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919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四（</a:t>
                      </a:r>
                      <a:r>
                        <a:rPr lang="en-US" altLang="zh-CN" sz="1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zh-CN" altLang="en-US" sz="1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）班</a:t>
                      </a:r>
                    </a:p>
                  </a:txBody>
                  <a:tcPr marL="91431" marR="91431" marT="45707" marB="457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8.40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1" marR="91431" marT="45707" marB="457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8.56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1" marR="91431" marT="45707" marB="457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8.61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1" marR="91431" marT="45707" marB="457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8.39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1" marR="91431" marT="45707" marB="45707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1" marR="91431" marT="45707" marB="45707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919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四（</a:t>
                      </a:r>
                      <a:r>
                        <a:rPr lang="en-US" altLang="zh-CN" sz="1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zh-CN" altLang="en-US" sz="1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）班</a:t>
                      </a:r>
                    </a:p>
                  </a:txBody>
                  <a:tcPr marL="91431" marR="91431" marT="45707" marB="457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8.32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1" marR="91431" marT="45707" marB="457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8.68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1" marR="91431" marT="45707" marB="457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8.70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1" marR="91431" marT="45707" marB="457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8.36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1" marR="91431" marT="45707" marB="45707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1" marR="91431" marT="45707" marB="45707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919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四（</a:t>
                      </a:r>
                      <a:r>
                        <a:rPr lang="en-US" altLang="zh-CN" sz="1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zh-CN" altLang="en-US" sz="1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）班</a:t>
                      </a:r>
                    </a:p>
                  </a:txBody>
                  <a:tcPr marL="91431" marR="91431" marT="45707" marB="457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8.48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1" marR="91431" marT="45707" marB="457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8.54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1" marR="91431" marT="45707" marB="457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8.52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1" marR="91431" marT="45707" marB="457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8.46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1" marR="91431" marT="45707" marB="45707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1" marR="91431" marT="45707" marB="45707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TextBox 3">
            <a:extLst>
              <a:ext uri="{FF2B5EF4-FFF2-40B4-BE49-F238E27FC236}">
                <a16:creationId xmlns:a16="http://schemas.microsoft.com/office/drawing/2014/main" id="{BD3C3D02-9B6C-4B7D-BAB7-FD0C2328D0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0100" y="2328863"/>
            <a:ext cx="99218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34.17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61E63B22-6C5A-440B-914E-9AB5ABEC5F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0100" y="2865438"/>
            <a:ext cx="9921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33.96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TextBox 5">
            <a:extLst>
              <a:ext uri="{FF2B5EF4-FFF2-40B4-BE49-F238E27FC236}">
                <a16:creationId xmlns:a16="http://schemas.microsoft.com/office/drawing/2014/main" id="{CC0B501C-3199-463D-95F3-2AC112D09E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0100" y="3403600"/>
            <a:ext cx="99218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34.06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56F8EEBB-D27D-4809-A89F-DB45EEACD2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64413" y="4005263"/>
            <a:ext cx="5445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34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3">
            <a:extLst>
              <a:ext uri="{FF2B5EF4-FFF2-40B4-BE49-F238E27FC236}">
                <a16:creationId xmlns:a16="http://schemas.microsoft.com/office/drawing/2014/main" id="{5E10D877-ECE5-4C70-9096-E4E7290F1415}"/>
              </a:ext>
            </a:extLst>
          </p:cNvPr>
          <p:cNvGraphicFramePr>
            <a:graphicFrameLocks noGrp="1"/>
          </p:cNvGraphicFramePr>
          <p:nvPr/>
        </p:nvGraphicFramePr>
        <p:xfrm>
          <a:off x="776288" y="623888"/>
          <a:ext cx="7705728" cy="2738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42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42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42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842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842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842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4166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班级</a:t>
                      </a:r>
                    </a:p>
                  </a:txBody>
                  <a:tcPr marL="91450" marR="91450" marT="45707" marB="457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第一棒</a:t>
                      </a:r>
                    </a:p>
                  </a:txBody>
                  <a:tcPr marL="91450" marR="91450" marT="45707" marB="457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第二棒</a:t>
                      </a:r>
                    </a:p>
                  </a:txBody>
                  <a:tcPr marL="91450" marR="91450" marT="45707" marB="457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第三棒</a:t>
                      </a:r>
                    </a:p>
                  </a:txBody>
                  <a:tcPr marL="91450" marR="91450" marT="45707" marB="457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第四棒</a:t>
                      </a:r>
                    </a:p>
                  </a:txBody>
                  <a:tcPr marL="91450" marR="91450" marT="45707" marB="457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总成绩</a:t>
                      </a:r>
                    </a:p>
                  </a:txBody>
                  <a:tcPr marL="91450" marR="91450" marT="45707" marB="45707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919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四（</a:t>
                      </a:r>
                      <a:r>
                        <a:rPr lang="en-US" altLang="zh-CN" sz="1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zh-CN" altLang="en-US" sz="1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）班</a:t>
                      </a:r>
                    </a:p>
                  </a:txBody>
                  <a:tcPr marL="91450" marR="91450" marT="45707" marB="457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8.42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707" marB="457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8.67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707" marB="457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8.58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707" marB="457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8.50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707" marB="45707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1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707" marB="4570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919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四（</a:t>
                      </a:r>
                      <a:r>
                        <a:rPr lang="en-US" altLang="zh-CN" sz="1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zh-CN" altLang="en-US" sz="1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）班</a:t>
                      </a:r>
                    </a:p>
                  </a:txBody>
                  <a:tcPr marL="91450" marR="91450" marT="45707" marB="457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8.40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707" marB="457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8.56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707" marB="457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8.61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707" marB="457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8.39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707" marB="45707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707" marB="45707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919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四（</a:t>
                      </a:r>
                      <a:r>
                        <a:rPr lang="en-US" altLang="zh-CN" sz="1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zh-CN" altLang="en-US" sz="1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）班</a:t>
                      </a:r>
                    </a:p>
                  </a:txBody>
                  <a:tcPr marL="91450" marR="91450" marT="45707" marB="457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8.32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707" marB="457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8.68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707" marB="457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8.70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707" marB="457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8.36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707" marB="45707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707" marB="45707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919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四（</a:t>
                      </a:r>
                      <a:r>
                        <a:rPr lang="en-US" altLang="zh-CN" sz="1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zh-CN" altLang="en-US" sz="1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）班</a:t>
                      </a:r>
                    </a:p>
                  </a:txBody>
                  <a:tcPr marL="91450" marR="91450" marT="45707" marB="457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8.48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707" marB="457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8.54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707" marB="457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8.52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707" marB="457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8.46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707" marB="45707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707" marB="45707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8478" name="TextBox 3">
            <a:extLst>
              <a:ext uri="{FF2B5EF4-FFF2-40B4-BE49-F238E27FC236}">
                <a16:creationId xmlns:a16="http://schemas.microsoft.com/office/drawing/2014/main" id="{47356E67-4527-4033-9CC6-0DAAD78722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05675" y="1169988"/>
            <a:ext cx="9921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34.17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8479" name="TextBox 4">
            <a:extLst>
              <a:ext uri="{FF2B5EF4-FFF2-40B4-BE49-F238E27FC236}">
                <a16:creationId xmlns:a16="http://schemas.microsoft.com/office/drawing/2014/main" id="{7C767934-B7A1-40A9-986A-F95C398469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05675" y="1708150"/>
            <a:ext cx="9921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33.96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8480" name="TextBox 5">
            <a:extLst>
              <a:ext uri="{FF2B5EF4-FFF2-40B4-BE49-F238E27FC236}">
                <a16:creationId xmlns:a16="http://schemas.microsoft.com/office/drawing/2014/main" id="{E35BB0F3-E75E-4C95-9103-A30D7D2A25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05675" y="2246313"/>
            <a:ext cx="99218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34.06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8481" name="TextBox 6">
            <a:extLst>
              <a:ext uri="{FF2B5EF4-FFF2-40B4-BE49-F238E27FC236}">
                <a16:creationId xmlns:a16="http://schemas.microsoft.com/office/drawing/2014/main" id="{E7151041-B728-4DB0-BA81-A85305F018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19988" y="2847975"/>
            <a:ext cx="5429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34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2CF32E24-9438-4443-AD1A-77B332D8E9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5538" y="3457575"/>
            <a:ext cx="70358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因为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33.96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＜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＜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34.06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＜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34.17</a:t>
            </a:r>
          </a:p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所以四（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）班第一名，四（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）班第二名，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四（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）班第三名，四（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）班第四名。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文本框 1">
            <a:extLst>
              <a:ext uri="{FF2B5EF4-FFF2-40B4-BE49-F238E27FC236}">
                <a16:creationId xmlns:a16="http://schemas.microsoft.com/office/drawing/2014/main" id="{486B93CA-D418-47EB-B267-517458CC20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250" y="571500"/>
            <a:ext cx="4321175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8.</a:t>
            </a:r>
            <a:r>
              <a:rPr lang="zh-CN" alt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求下面各角的度数。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394D3883-5ED0-4D18-A8F8-2B7B7E9A78D9}"/>
              </a:ext>
            </a:extLst>
          </p:cNvPr>
          <p:cNvSpPr/>
          <p:nvPr/>
        </p:nvSpPr>
        <p:spPr>
          <a:xfrm>
            <a:off x="1433513" y="1333500"/>
            <a:ext cx="2808287" cy="170180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平行四边形 3">
            <a:extLst>
              <a:ext uri="{FF2B5EF4-FFF2-40B4-BE49-F238E27FC236}">
                <a16:creationId xmlns:a16="http://schemas.microsoft.com/office/drawing/2014/main" id="{F666CC9E-4E07-477F-A3D3-DDFB414F62E1}"/>
              </a:ext>
            </a:extLst>
          </p:cNvPr>
          <p:cNvSpPr/>
          <p:nvPr/>
        </p:nvSpPr>
        <p:spPr>
          <a:xfrm>
            <a:off x="4954588" y="1333500"/>
            <a:ext cx="3671887" cy="1701800"/>
          </a:xfrm>
          <a:prstGeom prst="parallelogram">
            <a:avLst>
              <a:gd name="adj" fmla="val 60430"/>
            </a:avLst>
          </a:prstGeom>
          <a:noFill/>
          <a:ln w="28575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328AA401-A648-4C03-9742-02ED40737953}"/>
              </a:ext>
            </a:extLst>
          </p:cNvPr>
          <p:cNvCxnSpPr/>
          <p:nvPr/>
        </p:nvCxnSpPr>
        <p:spPr>
          <a:xfrm>
            <a:off x="1433513" y="1333500"/>
            <a:ext cx="2808287" cy="170180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EE1F0638-0520-45A5-A5E9-7BEEA403B051}"/>
              </a:ext>
            </a:extLst>
          </p:cNvPr>
          <p:cNvCxnSpPr/>
          <p:nvPr/>
        </p:nvCxnSpPr>
        <p:spPr>
          <a:xfrm>
            <a:off x="5962650" y="1333500"/>
            <a:ext cx="1655763" cy="170180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4454F8AE-728C-41B2-9173-7EDB771B0A5B}"/>
              </a:ext>
            </a:extLst>
          </p:cNvPr>
          <p:cNvCxnSpPr>
            <a:cxnSpLocks/>
          </p:cNvCxnSpPr>
          <p:nvPr/>
        </p:nvCxnSpPr>
        <p:spPr>
          <a:xfrm flipH="1">
            <a:off x="4954588" y="1333500"/>
            <a:ext cx="3671887" cy="170180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弧形 7">
            <a:extLst>
              <a:ext uri="{FF2B5EF4-FFF2-40B4-BE49-F238E27FC236}">
                <a16:creationId xmlns:a16="http://schemas.microsoft.com/office/drawing/2014/main" id="{D9A3FDE3-A938-472F-B1E4-081371EF7BEA}"/>
              </a:ext>
            </a:extLst>
          </p:cNvPr>
          <p:cNvSpPr/>
          <p:nvPr/>
        </p:nvSpPr>
        <p:spPr>
          <a:xfrm rot="5781365">
            <a:off x="1176338" y="1247775"/>
            <a:ext cx="568325" cy="517525"/>
          </a:xfrm>
          <a:prstGeom prst="arc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弧形 8">
            <a:extLst>
              <a:ext uri="{FF2B5EF4-FFF2-40B4-BE49-F238E27FC236}">
                <a16:creationId xmlns:a16="http://schemas.microsoft.com/office/drawing/2014/main" id="{502C9AB8-294F-489A-B1AF-2E170C661538}"/>
              </a:ext>
            </a:extLst>
          </p:cNvPr>
          <p:cNvSpPr/>
          <p:nvPr/>
        </p:nvSpPr>
        <p:spPr>
          <a:xfrm rot="3833365">
            <a:off x="1643857" y="1212056"/>
            <a:ext cx="566738" cy="517525"/>
          </a:xfrm>
          <a:prstGeom prst="arc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0" name="弧形 9">
            <a:extLst>
              <a:ext uri="{FF2B5EF4-FFF2-40B4-BE49-F238E27FC236}">
                <a16:creationId xmlns:a16="http://schemas.microsoft.com/office/drawing/2014/main" id="{39B8906D-B682-42BD-89DE-EF4188A3D51B}"/>
              </a:ext>
            </a:extLst>
          </p:cNvPr>
          <p:cNvSpPr/>
          <p:nvPr/>
        </p:nvSpPr>
        <p:spPr>
          <a:xfrm rot="15177328">
            <a:off x="3383756" y="2683669"/>
            <a:ext cx="568325" cy="515938"/>
          </a:xfrm>
          <a:prstGeom prst="arc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1" name="弧形 10">
            <a:extLst>
              <a:ext uri="{FF2B5EF4-FFF2-40B4-BE49-F238E27FC236}">
                <a16:creationId xmlns:a16="http://schemas.microsoft.com/office/drawing/2014/main" id="{D13CD462-E6AD-4D22-9FCF-D3820D8FD2DF}"/>
              </a:ext>
            </a:extLst>
          </p:cNvPr>
          <p:cNvSpPr/>
          <p:nvPr/>
        </p:nvSpPr>
        <p:spPr>
          <a:xfrm rot="5781365">
            <a:off x="5964238" y="1079500"/>
            <a:ext cx="568325" cy="517525"/>
          </a:xfrm>
          <a:prstGeom prst="arc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2" name="弧形 11">
            <a:extLst>
              <a:ext uri="{FF2B5EF4-FFF2-40B4-BE49-F238E27FC236}">
                <a16:creationId xmlns:a16="http://schemas.microsoft.com/office/drawing/2014/main" id="{AC3BDA2D-457D-4980-9B1E-9D2A14E110AE}"/>
              </a:ext>
            </a:extLst>
          </p:cNvPr>
          <p:cNvSpPr/>
          <p:nvPr/>
        </p:nvSpPr>
        <p:spPr>
          <a:xfrm rot="13541912">
            <a:off x="6415882" y="1851819"/>
            <a:ext cx="566737" cy="517525"/>
          </a:xfrm>
          <a:prstGeom prst="arc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3" name="弧形 12">
            <a:extLst>
              <a:ext uri="{FF2B5EF4-FFF2-40B4-BE49-F238E27FC236}">
                <a16:creationId xmlns:a16="http://schemas.microsoft.com/office/drawing/2014/main" id="{88326890-B65E-46AB-A613-D78E48155F7D}"/>
              </a:ext>
            </a:extLst>
          </p:cNvPr>
          <p:cNvSpPr/>
          <p:nvPr/>
        </p:nvSpPr>
        <p:spPr>
          <a:xfrm rot="14145094">
            <a:off x="7739063" y="1311275"/>
            <a:ext cx="568325" cy="517525"/>
          </a:xfrm>
          <a:prstGeom prst="arc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9470" name="文本框 17">
            <a:extLst>
              <a:ext uri="{FF2B5EF4-FFF2-40B4-BE49-F238E27FC236}">
                <a16:creationId xmlns:a16="http://schemas.microsoft.com/office/drawing/2014/main" id="{957644C5-813C-4BE9-BF59-2B6E51301D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5513" y="1355725"/>
            <a:ext cx="3381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zh-CN" sz="2400" b="1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1</a:t>
            </a:r>
            <a:endParaRPr lang="zh-CN" altLang="en-US" sz="2400" b="1"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9471" name="文本框 18">
            <a:extLst>
              <a:ext uri="{FF2B5EF4-FFF2-40B4-BE49-F238E27FC236}">
                <a16:creationId xmlns:a16="http://schemas.microsoft.com/office/drawing/2014/main" id="{7F129228-DABB-40FA-80C0-D7A5A64488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9088" y="1755775"/>
            <a:ext cx="609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zh-CN" sz="2400" b="1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60°</a:t>
            </a:r>
            <a:endParaRPr lang="zh-CN" altLang="en-US" sz="2400" b="1"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9472" name="文本框 19">
            <a:extLst>
              <a:ext uri="{FF2B5EF4-FFF2-40B4-BE49-F238E27FC236}">
                <a16:creationId xmlns:a16="http://schemas.microsoft.com/office/drawing/2014/main" id="{CDB952C8-EEEB-4ACA-B7F3-D7573F02BA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8625" y="2508250"/>
            <a:ext cx="3381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zh-CN" sz="2400" b="1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2</a:t>
            </a:r>
            <a:endParaRPr lang="zh-CN" altLang="en-US" sz="2400" b="1"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9473" name="文本框 20">
            <a:extLst>
              <a:ext uri="{FF2B5EF4-FFF2-40B4-BE49-F238E27FC236}">
                <a16:creationId xmlns:a16="http://schemas.microsoft.com/office/drawing/2014/main" id="{67D691AA-3464-4F93-AD97-99FBEF8956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48425" y="1366838"/>
            <a:ext cx="3381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zh-CN" sz="2400" b="1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1</a:t>
            </a:r>
            <a:endParaRPr lang="zh-CN" altLang="en-US" sz="2400" b="1"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9474" name="文本框 21">
            <a:extLst>
              <a:ext uri="{FF2B5EF4-FFF2-40B4-BE49-F238E27FC236}">
                <a16:creationId xmlns:a16="http://schemas.microsoft.com/office/drawing/2014/main" id="{07DD57D0-2AC1-4404-B3E8-678D240C57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45175" y="1987550"/>
            <a:ext cx="739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zh-CN" sz="2400" b="1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53°</a:t>
            </a:r>
            <a:endParaRPr lang="zh-CN" altLang="en-US" sz="2400" b="1"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9475" name="文本框 22">
            <a:extLst>
              <a:ext uri="{FF2B5EF4-FFF2-40B4-BE49-F238E27FC236}">
                <a16:creationId xmlns:a16="http://schemas.microsoft.com/office/drawing/2014/main" id="{20617998-3932-4A89-86BE-BAFA36136A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35813" y="1366838"/>
            <a:ext cx="7397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zh-CN" sz="2400" b="1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20°</a:t>
            </a:r>
            <a:endParaRPr lang="zh-CN" altLang="en-US" sz="2400" b="1"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0" name="TextBox 2">
            <a:extLst>
              <a:ext uri="{FF2B5EF4-FFF2-40B4-BE49-F238E27FC236}">
                <a16:creationId xmlns:a16="http://schemas.microsoft.com/office/drawing/2014/main" id="{7D71B88D-40F4-4527-BA67-BF4E6B4F0D54}"/>
              </a:ext>
            </a:extLst>
          </p:cNvPr>
          <p:cNvSpPr txBox="1"/>
          <p:nvPr/>
        </p:nvSpPr>
        <p:spPr>
          <a:xfrm>
            <a:off x="387350" y="3263900"/>
            <a:ext cx="3157538" cy="4302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200" b="1" kern="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∠</a:t>
            </a:r>
            <a:r>
              <a:rPr lang="en-US" altLang="zh-CN" sz="2200" b="1" kern="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2200" b="1" kern="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r>
              <a:rPr lang="en-US" altLang="zh-CN" sz="2200" b="1" kern="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90°</a:t>
            </a:r>
            <a:r>
              <a:rPr lang="zh-CN" altLang="en-US" sz="2200" b="1" kern="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－</a:t>
            </a:r>
            <a:r>
              <a:rPr lang="en-US" altLang="zh-CN" sz="2200" b="1" kern="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60°</a:t>
            </a:r>
            <a:r>
              <a:rPr lang="zh-CN" altLang="en-US" sz="2200" b="1" kern="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r>
              <a:rPr lang="en-US" altLang="zh-CN" sz="2200" b="1" kern="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30°</a:t>
            </a:r>
            <a:endParaRPr lang="zh-CN" altLang="en-US" sz="2200" b="1" kern="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3">
            <a:extLst>
              <a:ext uri="{FF2B5EF4-FFF2-40B4-BE49-F238E27FC236}">
                <a16:creationId xmlns:a16="http://schemas.microsoft.com/office/drawing/2014/main" id="{7B4434C5-11A7-41A2-8F26-BF507F334B51}"/>
              </a:ext>
            </a:extLst>
          </p:cNvPr>
          <p:cNvSpPr txBox="1"/>
          <p:nvPr/>
        </p:nvSpPr>
        <p:spPr>
          <a:xfrm>
            <a:off x="387350" y="3819525"/>
            <a:ext cx="4219575" cy="4302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200" b="1" kern="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∠</a:t>
            </a:r>
            <a:r>
              <a:rPr lang="en-US" altLang="zh-CN" sz="2200" b="1" kern="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200" b="1" kern="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r>
              <a:rPr lang="en-US" altLang="zh-CN" sz="2200" b="1" kern="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180°</a:t>
            </a:r>
            <a:r>
              <a:rPr lang="zh-CN" altLang="en-US" sz="2200" b="1" kern="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－</a:t>
            </a:r>
            <a:r>
              <a:rPr lang="en-US" altLang="zh-CN" sz="2200" b="1" kern="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90°</a:t>
            </a:r>
            <a:r>
              <a:rPr lang="zh-CN" altLang="en-US" sz="2200" b="1" kern="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－</a:t>
            </a:r>
            <a:r>
              <a:rPr lang="en-US" altLang="zh-CN" sz="2200" b="1" kern="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60°</a:t>
            </a:r>
            <a:r>
              <a:rPr lang="zh-CN" altLang="en-US" sz="2200" b="1" kern="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r>
              <a:rPr lang="en-US" altLang="zh-CN" sz="2200" b="1" kern="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 °</a:t>
            </a:r>
            <a:endParaRPr lang="zh-CN" altLang="en-US" sz="2200" b="1" kern="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4">
            <a:extLst>
              <a:ext uri="{FF2B5EF4-FFF2-40B4-BE49-F238E27FC236}">
                <a16:creationId xmlns:a16="http://schemas.microsoft.com/office/drawing/2014/main" id="{E3CE1312-DE5F-4A06-BCB8-575D7E89F6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2625" y="3167063"/>
            <a:ext cx="4667250" cy="10445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180 °</a:t>
            </a:r>
            <a:r>
              <a:rPr lang="zh-CN" altLang="en-US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－</a:t>
            </a:r>
            <a:r>
              <a:rPr lang="en-US" altLang="zh-CN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53 ° </a:t>
            </a:r>
            <a:r>
              <a:rPr lang="zh-CN" altLang="en-US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r>
              <a:rPr lang="en-US" altLang="zh-CN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127 °</a:t>
            </a:r>
          </a:p>
          <a:p>
            <a:pPr>
              <a:lnSpc>
                <a:spcPct val="150000"/>
              </a:lnSpc>
              <a:defRPr/>
            </a:pPr>
            <a:r>
              <a:rPr lang="zh-CN" altLang="en-US" sz="2200" b="1" kern="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∠</a:t>
            </a:r>
            <a:r>
              <a:rPr lang="en-US" altLang="zh-CN" sz="2200" b="1" kern="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=</a:t>
            </a:r>
            <a:r>
              <a:rPr lang="en-US" altLang="zh-CN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180 °</a:t>
            </a:r>
            <a:r>
              <a:rPr lang="zh-CN" altLang="en-US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－</a:t>
            </a:r>
            <a:r>
              <a:rPr lang="en-US" altLang="zh-CN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127 °</a:t>
            </a:r>
            <a:r>
              <a:rPr lang="zh-CN" altLang="en-US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－</a:t>
            </a:r>
            <a:r>
              <a:rPr lang="en-US" altLang="zh-CN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° </a:t>
            </a:r>
            <a:r>
              <a:rPr lang="zh-CN" altLang="en-US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r>
              <a:rPr lang="en-US" altLang="zh-CN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 °</a:t>
            </a:r>
            <a:endParaRPr lang="zh-CN" altLang="en-US" sz="2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4">
            <a:extLst>
              <a:ext uri="{FF2B5EF4-FFF2-40B4-BE49-F238E27FC236}">
                <a16:creationId xmlns:a16="http://schemas.microsoft.com/office/drawing/2014/main" id="{0510D54B-5C7F-479D-B936-48F28924BB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6138" y="473075"/>
            <a:ext cx="7324725" cy="111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</a:rPr>
              <a:t>9. </a:t>
            </a:r>
            <a:r>
              <a:rPr lang="zh-CN" altLang="en-US" sz="2800" b="1" dirty="0">
                <a:latin typeface="Times New Roman" panose="02020603050405020304" pitchFamily="18" charset="0"/>
              </a:rPr>
              <a:t>如果一个三角形的两条边分别长</a:t>
            </a:r>
            <a:r>
              <a:rPr lang="en-US" altLang="zh-CN" sz="2800" b="1" dirty="0">
                <a:latin typeface="Times New Roman" panose="02020603050405020304" pitchFamily="18" charset="0"/>
              </a:rPr>
              <a:t>4cm</a:t>
            </a:r>
            <a:r>
              <a:rPr lang="zh-CN" altLang="en-US" sz="2800" b="1" dirty="0">
                <a:latin typeface="Times New Roman" panose="02020603050405020304" pitchFamily="18" charset="0"/>
              </a:rPr>
              <a:t>和</a:t>
            </a:r>
            <a:r>
              <a:rPr lang="en-US" altLang="zh-CN" sz="2800" b="1" dirty="0">
                <a:latin typeface="Times New Roman" panose="02020603050405020304" pitchFamily="18" charset="0"/>
              </a:rPr>
              <a:t>7cm</a:t>
            </a:r>
            <a:r>
              <a:rPr lang="zh-CN" altLang="en-US" sz="2800" b="1" dirty="0">
                <a:latin typeface="Times New Roman" panose="02020603050405020304" pitchFamily="18" charset="0"/>
              </a:rPr>
              <a:t>，另一条边可能是几厘米？（取整厘米数）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50BCCE8-EE63-474E-A710-F081BB9FF5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8138" y="1481138"/>
            <a:ext cx="570865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三角形任意两边的和大于第三边；任意两边的差小于第三边。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B98619E-AE42-4B7A-AD15-C05A60E58A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9825" y="4243388"/>
            <a:ext cx="70310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另一边可能是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厘米。</a:t>
            </a:r>
          </a:p>
        </p:txBody>
      </p:sp>
      <p:sp>
        <p:nvSpPr>
          <p:cNvPr id="5" name="TextBox 13">
            <a:extLst>
              <a:ext uri="{FF2B5EF4-FFF2-40B4-BE49-F238E27FC236}">
                <a16:creationId xmlns:a16="http://schemas.microsoft.com/office/drawing/2014/main" id="{C9CD6902-CC8E-49AE-B8AC-371C2976E7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2375" y="2624138"/>
            <a:ext cx="4752975" cy="159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＋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cm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7-4=3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cm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3cm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＜第三条边＜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11cm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文本框 1">
            <a:extLst>
              <a:ext uri="{FF2B5EF4-FFF2-40B4-BE49-F238E27FC236}">
                <a16:creationId xmlns:a16="http://schemas.microsoft.com/office/drawing/2014/main" id="{A8DC76F0-4AAF-4397-87EE-3BF307E037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6138" y="593725"/>
            <a:ext cx="5783262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10.</a:t>
            </a:r>
            <a:r>
              <a:rPr lang="zh-CN" alt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在（         ）里填上适当的数。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8663E077-16D1-4199-8F9A-360B13F3E18A}"/>
              </a:ext>
            </a:extLst>
          </p:cNvPr>
          <p:cNvSpPr/>
          <p:nvPr/>
        </p:nvSpPr>
        <p:spPr>
          <a:xfrm>
            <a:off x="919163" y="1817688"/>
            <a:ext cx="2592387" cy="1584325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6CE1E88D-5971-4C53-91E4-A7B8E9D8CFEA}"/>
              </a:ext>
            </a:extLst>
          </p:cNvPr>
          <p:cNvCxnSpPr/>
          <p:nvPr/>
        </p:nvCxnSpPr>
        <p:spPr>
          <a:xfrm>
            <a:off x="919163" y="1817688"/>
            <a:ext cx="2592387" cy="1584325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FD17032F-93DA-46AC-88BE-71074644D99E}"/>
              </a:ext>
            </a:extLst>
          </p:cNvPr>
          <p:cNvCxnSpPr>
            <a:cxnSpLocks/>
          </p:cNvCxnSpPr>
          <p:nvPr/>
        </p:nvCxnSpPr>
        <p:spPr>
          <a:xfrm flipH="1">
            <a:off x="919163" y="1817688"/>
            <a:ext cx="2592387" cy="1584325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1510" name="文本框 8">
            <a:extLst>
              <a:ext uri="{FF2B5EF4-FFF2-40B4-BE49-F238E27FC236}">
                <a16:creationId xmlns:a16="http://schemas.microsoft.com/office/drawing/2014/main" id="{22E7BF4C-4661-4C39-AD27-AE3F0BB343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51300" y="1255713"/>
            <a:ext cx="4248150" cy="3373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800" b="1">
                <a:latin typeface="黑体" panose="02010609060101010101" pitchFamily="49" charset="-122"/>
              </a:rPr>
              <a:t>(     )</a:t>
            </a:r>
            <a:r>
              <a:rPr lang="zh-CN" altLang="en-US" sz="2800" b="1">
                <a:latin typeface="黑体" panose="02010609060101010101" pitchFamily="49" charset="-122"/>
              </a:rPr>
              <a:t>个锐角，</a:t>
            </a:r>
            <a:endParaRPr lang="en-US" altLang="zh-CN" sz="2800" b="1">
              <a:latin typeface="黑体" panose="02010609060101010101" pitchFamily="49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2800" b="1">
                <a:latin typeface="黑体" panose="02010609060101010101" pitchFamily="49" charset="-122"/>
              </a:rPr>
              <a:t>(     )</a:t>
            </a:r>
            <a:r>
              <a:rPr lang="zh-CN" altLang="en-US" sz="2800" b="1">
                <a:latin typeface="黑体" panose="02010609060101010101" pitchFamily="49" charset="-122"/>
              </a:rPr>
              <a:t>个锐角三角形。</a:t>
            </a:r>
          </a:p>
          <a:p>
            <a:pPr>
              <a:lnSpc>
                <a:spcPct val="130000"/>
              </a:lnSpc>
            </a:pPr>
            <a:r>
              <a:rPr lang="en-US" altLang="zh-CN" sz="2800" b="1">
                <a:latin typeface="黑体" panose="02010609060101010101" pitchFamily="49" charset="-122"/>
              </a:rPr>
              <a:t>(     )</a:t>
            </a:r>
            <a:r>
              <a:rPr lang="zh-CN" altLang="en-US" sz="2800" b="1">
                <a:latin typeface="黑体" panose="02010609060101010101" pitchFamily="49" charset="-122"/>
              </a:rPr>
              <a:t>个钝角，</a:t>
            </a:r>
            <a:endParaRPr lang="en-US" altLang="zh-CN" sz="2800" b="1">
              <a:latin typeface="黑体" panose="02010609060101010101" pitchFamily="49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2800" b="1">
                <a:latin typeface="黑体" panose="02010609060101010101" pitchFamily="49" charset="-122"/>
              </a:rPr>
              <a:t>(     )</a:t>
            </a:r>
            <a:r>
              <a:rPr lang="zh-CN" altLang="en-US" sz="2800" b="1">
                <a:latin typeface="黑体" panose="02010609060101010101" pitchFamily="49" charset="-122"/>
              </a:rPr>
              <a:t>个钝角三角形。</a:t>
            </a:r>
          </a:p>
          <a:p>
            <a:pPr>
              <a:lnSpc>
                <a:spcPct val="130000"/>
              </a:lnSpc>
            </a:pPr>
            <a:r>
              <a:rPr lang="en-US" altLang="zh-CN" sz="2800" b="1">
                <a:latin typeface="黑体" panose="02010609060101010101" pitchFamily="49" charset="-122"/>
              </a:rPr>
              <a:t>(     )</a:t>
            </a:r>
            <a:r>
              <a:rPr lang="zh-CN" altLang="en-US" sz="2800" b="1">
                <a:latin typeface="黑体" panose="02010609060101010101" pitchFamily="49" charset="-122"/>
              </a:rPr>
              <a:t>个直角，</a:t>
            </a:r>
            <a:endParaRPr lang="en-US" altLang="zh-CN" sz="2800" b="1">
              <a:latin typeface="黑体" panose="02010609060101010101" pitchFamily="49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2800" b="1">
                <a:latin typeface="黑体" panose="02010609060101010101" pitchFamily="49" charset="-122"/>
              </a:rPr>
              <a:t>(     )</a:t>
            </a:r>
            <a:r>
              <a:rPr lang="zh-CN" altLang="en-US" sz="2800" b="1">
                <a:latin typeface="黑体" panose="02010609060101010101" pitchFamily="49" charset="-122"/>
              </a:rPr>
              <a:t>个直角三角形。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E17D3F8-7C6A-4179-AAF6-BE83E47492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65650" y="1308100"/>
            <a:ext cx="54292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10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D6E78C0-A083-4FF3-A565-708B659AAF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91050" y="1884363"/>
            <a:ext cx="36353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2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8B49038-5F77-4DBF-BC07-9D54E390FC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97400" y="2393950"/>
            <a:ext cx="3635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2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0B2F2E19-77C0-4470-A671-76E73562D2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0100" y="2968625"/>
            <a:ext cx="36353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2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4129161C-1CBC-4442-B3F6-E7D9975AAF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3275" y="3543300"/>
            <a:ext cx="36353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4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93408CD4-7F97-4F7F-9DC3-898E40AB51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0100" y="4086225"/>
            <a:ext cx="36353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4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文本框 1">
            <a:extLst>
              <a:ext uri="{FF2B5EF4-FFF2-40B4-BE49-F238E27FC236}">
                <a16:creationId xmlns:a16="http://schemas.microsoft.com/office/drawing/2014/main" id="{9BEE4EB1-B186-4351-9E9B-50324B100E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138" y="628650"/>
            <a:ext cx="7848600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11.</a:t>
            </a:r>
            <a:r>
              <a:rPr lang="zh-CN" alt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看一看，连一连。</a:t>
            </a:r>
          </a:p>
        </p:txBody>
      </p:sp>
      <p:pic>
        <p:nvPicPr>
          <p:cNvPr id="22531" name="图片 2">
            <a:extLst>
              <a:ext uri="{FF2B5EF4-FFF2-40B4-BE49-F238E27FC236}">
                <a16:creationId xmlns:a16="http://schemas.microsoft.com/office/drawing/2014/main" id="{4004826B-7341-432C-84DA-B638445E09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163" y="1168400"/>
            <a:ext cx="8075612" cy="351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EDBA8CA3-6789-4ABB-953F-6E9CBB53A065}"/>
              </a:ext>
            </a:extLst>
          </p:cNvPr>
          <p:cNvCxnSpPr/>
          <p:nvPr/>
        </p:nvCxnSpPr>
        <p:spPr>
          <a:xfrm>
            <a:off x="4265613" y="2176463"/>
            <a:ext cx="1655762" cy="4318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A08FE3F4-D777-479C-A327-693857AA3463}"/>
              </a:ext>
            </a:extLst>
          </p:cNvPr>
          <p:cNvCxnSpPr/>
          <p:nvPr/>
        </p:nvCxnSpPr>
        <p:spPr>
          <a:xfrm>
            <a:off x="5675313" y="2133600"/>
            <a:ext cx="1655762" cy="4318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BCC15613-B697-4AF3-9AA8-0639DCA604B2}"/>
              </a:ext>
            </a:extLst>
          </p:cNvPr>
          <p:cNvCxnSpPr>
            <a:cxnSpLocks/>
          </p:cNvCxnSpPr>
          <p:nvPr/>
        </p:nvCxnSpPr>
        <p:spPr>
          <a:xfrm flipV="1">
            <a:off x="4141788" y="2176463"/>
            <a:ext cx="3003550" cy="38893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572B4D06-6EA7-47A5-A6C9-6AEE3D650680}"/>
              </a:ext>
            </a:extLst>
          </p:cNvPr>
          <p:cNvCxnSpPr>
            <a:cxnSpLocks/>
          </p:cNvCxnSpPr>
          <p:nvPr/>
        </p:nvCxnSpPr>
        <p:spPr>
          <a:xfrm>
            <a:off x="4265613" y="3771900"/>
            <a:ext cx="3065462" cy="63658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7CF9BE0A-81D7-4135-A8A1-E1F4238C18F2}"/>
              </a:ext>
            </a:extLst>
          </p:cNvPr>
          <p:cNvCxnSpPr>
            <a:cxnSpLocks/>
          </p:cNvCxnSpPr>
          <p:nvPr/>
        </p:nvCxnSpPr>
        <p:spPr>
          <a:xfrm>
            <a:off x="5715000" y="3749675"/>
            <a:ext cx="0" cy="59372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3624052C-1F8E-4A68-AD46-CF26D13EC461}"/>
              </a:ext>
            </a:extLst>
          </p:cNvPr>
          <p:cNvCxnSpPr>
            <a:cxnSpLocks/>
          </p:cNvCxnSpPr>
          <p:nvPr/>
        </p:nvCxnSpPr>
        <p:spPr>
          <a:xfrm flipV="1">
            <a:off x="3956050" y="3814763"/>
            <a:ext cx="3375025" cy="51752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文本框 1">
            <a:extLst>
              <a:ext uri="{FF2B5EF4-FFF2-40B4-BE49-F238E27FC236}">
                <a16:creationId xmlns:a16="http://schemas.microsoft.com/office/drawing/2014/main" id="{3140ABD7-7172-46A9-A85F-BB77DCE41F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2788" y="474663"/>
            <a:ext cx="78486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12.</a:t>
            </a:r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先根据对称轴补全下面这个轴对称图形，再画出向右平移</a:t>
            </a: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格后的图形。</a:t>
            </a: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CE9AE963-0F02-4E0B-A87E-5322A7A5BEA4}"/>
              </a:ext>
            </a:extLst>
          </p:cNvPr>
          <p:cNvGraphicFramePr>
            <a:graphicFrameLocks noGrp="1"/>
          </p:cNvGraphicFramePr>
          <p:nvPr/>
        </p:nvGraphicFramePr>
        <p:xfrm>
          <a:off x="820738" y="1747838"/>
          <a:ext cx="7632702" cy="29257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40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40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40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240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2403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2403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2403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2403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2403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2403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2403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2403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24039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24039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424039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424039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424039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424039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</a:tblGrid>
              <a:tr h="365720"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20"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20"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20"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20"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720"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720"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720"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646F29F0-EF2B-4308-A375-CBA3AF31E8C7}"/>
              </a:ext>
            </a:extLst>
          </p:cNvPr>
          <p:cNvCxnSpPr/>
          <p:nvPr/>
        </p:nvCxnSpPr>
        <p:spPr>
          <a:xfrm>
            <a:off x="2092325" y="1747838"/>
            <a:ext cx="0" cy="2925762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任意多边形: 形状 4">
            <a:extLst>
              <a:ext uri="{FF2B5EF4-FFF2-40B4-BE49-F238E27FC236}">
                <a16:creationId xmlns:a16="http://schemas.microsoft.com/office/drawing/2014/main" id="{B0179211-C0ED-44A6-9C7C-710A9107D5F1}"/>
              </a:ext>
            </a:extLst>
          </p:cNvPr>
          <p:cNvSpPr/>
          <p:nvPr/>
        </p:nvSpPr>
        <p:spPr>
          <a:xfrm>
            <a:off x="1238250" y="2103438"/>
            <a:ext cx="854075" cy="1471612"/>
          </a:xfrm>
          <a:custGeom>
            <a:avLst/>
            <a:gdLst>
              <a:gd name="connsiteX0" fmla="*/ 853440 w 853440"/>
              <a:gd name="connsiteY0" fmla="*/ 1470660 h 1470660"/>
              <a:gd name="connsiteX1" fmla="*/ 419100 w 853440"/>
              <a:gd name="connsiteY1" fmla="*/ 1470660 h 1470660"/>
              <a:gd name="connsiteX2" fmla="*/ 0 w 853440"/>
              <a:gd name="connsiteY2" fmla="*/ 1104900 h 1470660"/>
              <a:gd name="connsiteX3" fmla="*/ 426720 w 853440"/>
              <a:gd name="connsiteY3" fmla="*/ 1104900 h 1470660"/>
              <a:gd name="connsiteX4" fmla="*/ 849630 w 853440"/>
              <a:gd name="connsiteY4" fmla="*/ 0 h 1470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3440" h="1470660">
                <a:moveTo>
                  <a:pt x="853440" y="1470660"/>
                </a:moveTo>
                <a:lnTo>
                  <a:pt x="419100" y="1470660"/>
                </a:lnTo>
                <a:lnTo>
                  <a:pt x="0" y="1104900"/>
                </a:lnTo>
                <a:lnTo>
                  <a:pt x="426720" y="1104900"/>
                </a:lnTo>
                <a:lnTo>
                  <a:pt x="849630" y="0"/>
                </a:ln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任意多边形: 形状 5">
            <a:extLst>
              <a:ext uri="{FF2B5EF4-FFF2-40B4-BE49-F238E27FC236}">
                <a16:creationId xmlns:a16="http://schemas.microsoft.com/office/drawing/2014/main" id="{75F95768-3898-4723-B769-47FED93F3A12}"/>
              </a:ext>
            </a:extLst>
          </p:cNvPr>
          <p:cNvSpPr/>
          <p:nvPr/>
        </p:nvSpPr>
        <p:spPr>
          <a:xfrm flipH="1">
            <a:off x="2092325" y="2103438"/>
            <a:ext cx="852488" cy="1471612"/>
          </a:xfrm>
          <a:custGeom>
            <a:avLst/>
            <a:gdLst>
              <a:gd name="connsiteX0" fmla="*/ 853440 w 853440"/>
              <a:gd name="connsiteY0" fmla="*/ 1470660 h 1470660"/>
              <a:gd name="connsiteX1" fmla="*/ 419100 w 853440"/>
              <a:gd name="connsiteY1" fmla="*/ 1470660 h 1470660"/>
              <a:gd name="connsiteX2" fmla="*/ 0 w 853440"/>
              <a:gd name="connsiteY2" fmla="*/ 1104900 h 1470660"/>
              <a:gd name="connsiteX3" fmla="*/ 426720 w 853440"/>
              <a:gd name="connsiteY3" fmla="*/ 1104900 h 1470660"/>
              <a:gd name="connsiteX4" fmla="*/ 849630 w 853440"/>
              <a:gd name="connsiteY4" fmla="*/ 0 h 1470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3440" h="1470660">
                <a:moveTo>
                  <a:pt x="853440" y="1470660"/>
                </a:moveTo>
                <a:lnTo>
                  <a:pt x="419100" y="1470660"/>
                </a:lnTo>
                <a:lnTo>
                  <a:pt x="0" y="1104900"/>
                </a:lnTo>
                <a:lnTo>
                  <a:pt x="426720" y="1104900"/>
                </a:lnTo>
                <a:lnTo>
                  <a:pt x="849630" y="0"/>
                </a:lnTo>
              </a:path>
            </a:pathLst>
          </a:cu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DAC7E8B9-6FB1-425D-8C9B-3B3B5707CBD9}"/>
              </a:ext>
            </a:extLst>
          </p:cNvPr>
          <p:cNvGrpSpPr>
            <a:grpSpLocks/>
          </p:cNvGrpSpPr>
          <p:nvPr/>
        </p:nvGrpSpPr>
        <p:grpSpPr bwMode="auto">
          <a:xfrm>
            <a:off x="1243013" y="2108200"/>
            <a:ext cx="1706562" cy="1470025"/>
            <a:chOff x="-108520" y="2408873"/>
            <a:chExt cx="1706880" cy="1470660"/>
          </a:xfrm>
        </p:grpSpPr>
        <p:sp>
          <p:nvSpPr>
            <p:cNvPr id="8" name="任意多边形: 形状 7">
              <a:extLst>
                <a:ext uri="{FF2B5EF4-FFF2-40B4-BE49-F238E27FC236}">
                  <a16:creationId xmlns:a16="http://schemas.microsoft.com/office/drawing/2014/main" id="{F725C667-4893-4751-8523-3844B89E0B28}"/>
                </a:ext>
              </a:extLst>
            </p:cNvPr>
            <p:cNvSpPr/>
            <p:nvPr/>
          </p:nvSpPr>
          <p:spPr>
            <a:xfrm>
              <a:off x="-108520" y="2408873"/>
              <a:ext cx="854234" cy="1470660"/>
            </a:xfrm>
            <a:custGeom>
              <a:avLst/>
              <a:gdLst>
                <a:gd name="connsiteX0" fmla="*/ 853440 w 853440"/>
                <a:gd name="connsiteY0" fmla="*/ 1470660 h 1470660"/>
                <a:gd name="connsiteX1" fmla="*/ 419100 w 853440"/>
                <a:gd name="connsiteY1" fmla="*/ 1470660 h 1470660"/>
                <a:gd name="connsiteX2" fmla="*/ 0 w 853440"/>
                <a:gd name="connsiteY2" fmla="*/ 1104900 h 1470660"/>
                <a:gd name="connsiteX3" fmla="*/ 426720 w 853440"/>
                <a:gd name="connsiteY3" fmla="*/ 1104900 h 1470660"/>
                <a:gd name="connsiteX4" fmla="*/ 849630 w 853440"/>
                <a:gd name="connsiteY4" fmla="*/ 0 h 1470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3440" h="1470660">
                  <a:moveTo>
                    <a:pt x="853440" y="1470660"/>
                  </a:moveTo>
                  <a:lnTo>
                    <a:pt x="419100" y="1470660"/>
                  </a:lnTo>
                  <a:lnTo>
                    <a:pt x="0" y="1104900"/>
                  </a:lnTo>
                  <a:lnTo>
                    <a:pt x="426720" y="1104900"/>
                  </a:lnTo>
                  <a:lnTo>
                    <a:pt x="849630" y="0"/>
                  </a:lnTo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9" name="任意多边形: 形状 8">
              <a:extLst>
                <a:ext uri="{FF2B5EF4-FFF2-40B4-BE49-F238E27FC236}">
                  <a16:creationId xmlns:a16="http://schemas.microsoft.com/office/drawing/2014/main" id="{078EF96A-1753-46DD-A76B-E3DF8CEE3DF3}"/>
                </a:ext>
              </a:extLst>
            </p:cNvPr>
            <p:cNvSpPr/>
            <p:nvPr/>
          </p:nvSpPr>
          <p:spPr>
            <a:xfrm flipH="1">
              <a:off x="745714" y="2408873"/>
              <a:ext cx="852646" cy="1470660"/>
            </a:xfrm>
            <a:custGeom>
              <a:avLst/>
              <a:gdLst>
                <a:gd name="connsiteX0" fmla="*/ 853440 w 853440"/>
                <a:gd name="connsiteY0" fmla="*/ 1470660 h 1470660"/>
                <a:gd name="connsiteX1" fmla="*/ 419100 w 853440"/>
                <a:gd name="connsiteY1" fmla="*/ 1470660 h 1470660"/>
                <a:gd name="connsiteX2" fmla="*/ 0 w 853440"/>
                <a:gd name="connsiteY2" fmla="*/ 1104900 h 1470660"/>
                <a:gd name="connsiteX3" fmla="*/ 426720 w 853440"/>
                <a:gd name="connsiteY3" fmla="*/ 1104900 h 1470660"/>
                <a:gd name="connsiteX4" fmla="*/ 849630 w 853440"/>
                <a:gd name="connsiteY4" fmla="*/ 0 h 1470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3440" h="1470660">
                  <a:moveTo>
                    <a:pt x="853440" y="1470660"/>
                  </a:moveTo>
                  <a:lnTo>
                    <a:pt x="419100" y="1470660"/>
                  </a:lnTo>
                  <a:lnTo>
                    <a:pt x="0" y="1104900"/>
                  </a:lnTo>
                  <a:lnTo>
                    <a:pt x="426720" y="1104900"/>
                  </a:lnTo>
                  <a:lnTo>
                    <a:pt x="849630" y="0"/>
                  </a:ln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22222E-6 L 0.18541 2.22222E-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7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文本框 1">
            <a:extLst>
              <a:ext uri="{FF2B5EF4-FFF2-40B4-BE49-F238E27FC236}">
                <a16:creationId xmlns:a16="http://schemas.microsoft.com/office/drawing/2014/main" id="{A4BE70C9-9AF6-4F33-A169-9C6C6F7CDB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8988" y="455613"/>
            <a:ext cx="7848600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13.</a:t>
            </a:r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你能算出下面这幅图形的面积是多少吗？</a:t>
            </a:r>
          </a:p>
        </p:txBody>
      </p:sp>
      <p:pic>
        <p:nvPicPr>
          <p:cNvPr id="24579" name="图片 2">
            <a:extLst>
              <a:ext uri="{FF2B5EF4-FFF2-40B4-BE49-F238E27FC236}">
                <a16:creationId xmlns:a16="http://schemas.microsoft.com/office/drawing/2014/main" id="{B8B50B14-9DB8-40FD-B1A2-6DB444C0EB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9525" y="1163638"/>
            <a:ext cx="6869113" cy="247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6E1D09F3-57A8-4842-8C56-A70CAB2C69F1}"/>
              </a:ext>
            </a:extLst>
          </p:cNvPr>
          <p:cNvSpPr/>
          <p:nvPr/>
        </p:nvSpPr>
        <p:spPr>
          <a:xfrm>
            <a:off x="3225800" y="1839913"/>
            <a:ext cx="1595438" cy="1084262"/>
          </a:xfrm>
          <a:prstGeom prst="rect">
            <a:avLst/>
          </a:prstGeom>
          <a:solidFill>
            <a:srgbClr val="E8333C">
              <a:alpha val="6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A4D0016-7780-48AE-AD29-8843DE8E93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8275" y="3627438"/>
            <a:ext cx="59515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</a:rPr>
              <a:t>这幅图形可以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</a:rPr>
              <a:t>看做是一个长方形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C802EC1-DD75-4AA2-952D-6C9F1C9FF7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7888" y="4211638"/>
            <a:ext cx="5132387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面积：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3×2=6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（平方厘米）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文本框 1">
            <a:extLst>
              <a:ext uri="{FF2B5EF4-FFF2-40B4-BE49-F238E27FC236}">
                <a16:creationId xmlns:a16="http://schemas.microsoft.com/office/drawing/2014/main" id="{D625FCD3-5803-4EEE-885C-8339A63D5F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7189" y="618930"/>
            <a:ext cx="7600406" cy="170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000" b="1" dirty="0">
                <a:latin typeface="Times New Roman" panose="02020603050405020304" pitchFamily="18" charset="0"/>
              </a:rPr>
              <a:t>14. </a:t>
            </a:r>
            <a:r>
              <a:rPr lang="zh-CN" altLang="en-US" sz="3000" b="1" dirty="0">
                <a:latin typeface="Times New Roman" panose="02020603050405020304" pitchFamily="18" charset="0"/>
              </a:rPr>
              <a:t>下面是高阿姨收到的普通邮件和电子邮件的数量统计表（单位：封），根据此表完成下面的统计图。</a:t>
            </a:r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50CB54C4-12BC-4F6A-9EC2-2BDFB75E77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3296937"/>
              </p:ext>
            </p:extLst>
          </p:nvPr>
        </p:nvGraphicFramePr>
        <p:xfrm>
          <a:off x="1205999" y="2715766"/>
          <a:ext cx="6732002" cy="158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7514">
                  <a:extLst>
                    <a:ext uri="{9D8B030D-6E8A-4147-A177-3AD203B41FA5}">
                      <a16:colId xmlns:a16="http://schemas.microsoft.com/office/drawing/2014/main" val="202658867"/>
                    </a:ext>
                  </a:extLst>
                </a:gridCol>
                <a:gridCol w="1273622">
                  <a:extLst>
                    <a:ext uri="{9D8B030D-6E8A-4147-A177-3AD203B41FA5}">
                      <a16:colId xmlns:a16="http://schemas.microsoft.com/office/drawing/2014/main" val="4076938709"/>
                    </a:ext>
                  </a:extLst>
                </a:gridCol>
                <a:gridCol w="1273622">
                  <a:extLst>
                    <a:ext uri="{9D8B030D-6E8A-4147-A177-3AD203B41FA5}">
                      <a16:colId xmlns:a16="http://schemas.microsoft.com/office/drawing/2014/main" val="2966487857"/>
                    </a:ext>
                  </a:extLst>
                </a:gridCol>
                <a:gridCol w="1273622">
                  <a:extLst>
                    <a:ext uri="{9D8B030D-6E8A-4147-A177-3AD203B41FA5}">
                      <a16:colId xmlns:a16="http://schemas.microsoft.com/office/drawing/2014/main" val="1203675678"/>
                    </a:ext>
                  </a:extLst>
                </a:gridCol>
                <a:gridCol w="1273622">
                  <a:extLst>
                    <a:ext uri="{9D8B030D-6E8A-4147-A177-3AD203B41FA5}">
                      <a16:colId xmlns:a16="http://schemas.microsoft.com/office/drawing/2014/main" val="2367083255"/>
                    </a:ext>
                  </a:extLst>
                </a:gridCol>
              </a:tblGrid>
              <a:tr h="528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solidFill>
                            <a:schemeClr val="tx1"/>
                          </a:solidFill>
                          <a:latin typeface="+mj-lt"/>
                        </a:rPr>
                        <a:t>年份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+mj-lt"/>
                        </a:rPr>
                        <a:t>1990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+mj-lt"/>
                        </a:rPr>
                        <a:t>2000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+mj-lt"/>
                        </a:rPr>
                        <a:t>2010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+mj-lt"/>
                        </a:rPr>
                        <a:t>2020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5120363"/>
                  </a:ext>
                </a:extLst>
              </a:tr>
              <a:tr h="528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solidFill>
                            <a:schemeClr val="tx1"/>
                          </a:solidFill>
                          <a:latin typeface="+mj-lt"/>
                        </a:rPr>
                        <a:t>普通邮件数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+mj-lt"/>
                        </a:rPr>
                        <a:t>18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+mj-lt"/>
                        </a:rPr>
                        <a:t>1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2001992"/>
                  </a:ext>
                </a:extLst>
              </a:tr>
              <a:tr h="528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solidFill>
                            <a:schemeClr val="tx1"/>
                          </a:solidFill>
                          <a:latin typeface="+mj-lt"/>
                        </a:rPr>
                        <a:t>电子邮件数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+mj-lt"/>
                        </a:rPr>
                        <a:t>6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+mj-lt"/>
                        </a:rPr>
                        <a:t>45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106310"/>
                  </a:ext>
                </a:extLst>
              </a:tr>
            </a:tbl>
          </a:graphicData>
        </a:graphic>
      </p:graphicFrame>
      <p:sp>
        <p:nvSpPr>
          <p:cNvPr id="7" name="椭圆 6">
            <a:extLst>
              <a:ext uri="{FF2B5EF4-FFF2-40B4-BE49-F238E27FC236}">
                <a16:creationId xmlns:a16="http://schemas.microsoft.com/office/drawing/2014/main" id="{094D23CB-3B2E-416F-916A-B041CFDFB276}"/>
              </a:ext>
            </a:extLst>
          </p:cNvPr>
          <p:cNvSpPr/>
          <p:nvPr/>
        </p:nvSpPr>
        <p:spPr>
          <a:xfrm>
            <a:off x="1475656" y="3264073"/>
            <a:ext cx="1244600" cy="53181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4989DDAE-1556-474F-A8E8-9AD0C18A704F}"/>
              </a:ext>
            </a:extLst>
          </p:cNvPr>
          <p:cNvSpPr/>
          <p:nvPr/>
        </p:nvSpPr>
        <p:spPr>
          <a:xfrm>
            <a:off x="1475656" y="3795886"/>
            <a:ext cx="1244600" cy="53181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8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">
            <a:extLst>
              <a:ext uri="{FF2B5EF4-FFF2-40B4-BE49-F238E27FC236}">
                <a16:creationId xmlns:a16="http://schemas.microsoft.com/office/drawing/2014/main" id="{890B93B8-D7B4-4497-8FBA-E2F3A5C07B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2900" y="518233"/>
            <a:ext cx="8477250" cy="2953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矩形 19">
            <a:extLst>
              <a:ext uri="{FF2B5EF4-FFF2-40B4-BE49-F238E27FC236}">
                <a16:creationId xmlns:a16="http://schemas.microsoft.com/office/drawing/2014/main" id="{5D33B2FA-9AF4-4C1C-BD0E-18CFFC0B26A6}"/>
              </a:ext>
            </a:extLst>
          </p:cNvPr>
          <p:cNvSpPr/>
          <p:nvPr/>
        </p:nvSpPr>
        <p:spPr>
          <a:xfrm>
            <a:off x="1202614" y="2913211"/>
            <a:ext cx="2258563" cy="126746"/>
          </a:xfrm>
          <a:prstGeom prst="rect">
            <a:avLst/>
          </a:prstGeom>
          <a:solidFill>
            <a:srgbClr val="DAC2EC"/>
          </a:solidFill>
          <a:ln w="158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FA1AD84A-3675-43BC-AC13-A4C4920D7A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9872" y="2643758"/>
            <a:ext cx="65087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794EBE69-F348-4D78-8314-5D8ACF7D287B}"/>
              </a:ext>
            </a:extLst>
          </p:cNvPr>
          <p:cNvSpPr/>
          <p:nvPr/>
        </p:nvSpPr>
        <p:spPr>
          <a:xfrm>
            <a:off x="1201453" y="2414023"/>
            <a:ext cx="2017144" cy="131065"/>
          </a:xfrm>
          <a:prstGeom prst="rect">
            <a:avLst/>
          </a:prstGeom>
          <a:solidFill>
            <a:srgbClr val="DAC2EC"/>
          </a:solidFill>
          <a:ln w="158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3B637B98-B798-4BF7-950B-FDBACE7EB5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5856" y="2067694"/>
            <a:ext cx="65405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486DDC18-F83A-4514-8B7F-9E90F3143F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9712" y="1923678"/>
            <a:ext cx="652463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2419581B-5B38-4334-B9BD-BCABF72B6D72}"/>
              </a:ext>
            </a:extLst>
          </p:cNvPr>
          <p:cNvSpPr/>
          <p:nvPr/>
        </p:nvSpPr>
        <p:spPr>
          <a:xfrm>
            <a:off x="1190277" y="1859871"/>
            <a:ext cx="1118245" cy="130245"/>
          </a:xfrm>
          <a:prstGeom prst="rect">
            <a:avLst/>
          </a:prstGeom>
          <a:solidFill>
            <a:srgbClr val="DAC2EC"/>
          </a:solidFill>
          <a:ln w="158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C6E555F4-16C1-4E80-A309-CB86C3415E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87" y="1275903"/>
            <a:ext cx="654050" cy="56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2B26DEAD-3448-4B4A-88E8-30B74FD0B0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72200" y="915566"/>
            <a:ext cx="65087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45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7DFD3915-94BA-40A6-A139-498D93283CB8}"/>
              </a:ext>
            </a:extLst>
          </p:cNvPr>
          <p:cNvSpPr/>
          <p:nvPr/>
        </p:nvSpPr>
        <p:spPr>
          <a:xfrm>
            <a:off x="1187624" y="1346550"/>
            <a:ext cx="673100" cy="125950"/>
          </a:xfrm>
          <a:prstGeom prst="rect">
            <a:avLst/>
          </a:prstGeom>
          <a:solidFill>
            <a:srgbClr val="DAC2EC"/>
          </a:solidFill>
          <a:ln w="158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CD802E11-CABC-4D6C-9B94-51C9BE881A77}"/>
              </a:ext>
            </a:extLst>
          </p:cNvPr>
          <p:cNvSpPr/>
          <p:nvPr/>
        </p:nvSpPr>
        <p:spPr>
          <a:xfrm>
            <a:off x="7164288" y="1059582"/>
            <a:ext cx="382588" cy="150812"/>
          </a:xfrm>
          <a:prstGeom prst="rect">
            <a:avLst/>
          </a:prstGeom>
          <a:solidFill>
            <a:srgbClr val="FFC000"/>
          </a:solidFill>
          <a:ln w="158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0A77E816-C9E4-4DD1-A925-5498EB7C6F7C}"/>
              </a:ext>
            </a:extLst>
          </p:cNvPr>
          <p:cNvSpPr/>
          <p:nvPr/>
        </p:nvSpPr>
        <p:spPr>
          <a:xfrm>
            <a:off x="1201836" y="2283408"/>
            <a:ext cx="652987" cy="120465"/>
          </a:xfrm>
          <a:prstGeom prst="rect">
            <a:avLst/>
          </a:prstGeom>
          <a:solidFill>
            <a:srgbClr val="FFC000"/>
          </a:solidFill>
          <a:ln w="158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FA29ABA6-E112-40C9-BBC7-9CEB2ACC59EC}"/>
              </a:ext>
            </a:extLst>
          </p:cNvPr>
          <p:cNvSpPr/>
          <p:nvPr/>
        </p:nvSpPr>
        <p:spPr>
          <a:xfrm>
            <a:off x="1189286" y="1725574"/>
            <a:ext cx="2257963" cy="118838"/>
          </a:xfrm>
          <a:prstGeom prst="rect">
            <a:avLst/>
          </a:prstGeom>
          <a:solidFill>
            <a:srgbClr val="FFC000"/>
          </a:solidFill>
          <a:ln w="158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6CC2BD51-E28F-4FF9-A8D3-9D97E5A402D4}"/>
              </a:ext>
            </a:extLst>
          </p:cNvPr>
          <p:cNvSpPr/>
          <p:nvPr/>
        </p:nvSpPr>
        <p:spPr>
          <a:xfrm>
            <a:off x="1187625" y="1218771"/>
            <a:ext cx="5112568" cy="120464"/>
          </a:xfrm>
          <a:prstGeom prst="rect">
            <a:avLst/>
          </a:prstGeom>
          <a:solidFill>
            <a:srgbClr val="FFC000"/>
          </a:solidFill>
          <a:ln w="158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sp>
        <p:nvSpPr>
          <p:cNvPr id="33" name="TextBox 5">
            <a:extLst>
              <a:ext uri="{FF2B5EF4-FFF2-40B4-BE49-F238E27FC236}">
                <a16:creationId xmlns:a16="http://schemas.microsoft.com/office/drawing/2014/main" id="{86A3B982-806B-4CE1-8C34-DDC1D73CB2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3435846"/>
            <a:ext cx="8016875" cy="1057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（1）哪一年收到的普通邮件最多？哪一年收到的电子邮件最多？两种邮件的数量有什么变化趋势？</a:t>
            </a: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BCFE4948-C9A6-4389-9000-AEA438A30594}"/>
              </a:ext>
            </a:extLst>
          </p:cNvPr>
          <p:cNvSpPr/>
          <p:nvPr/>
        </p:nvSpPr>
        <p:spPr>
          <a:xfrm>
            <a:off x="7164288" y="829269"/>
            <a:ext cx="382588" cy="150812"/>
          </a:xfrm>
          <a:prstGeom prst="rect">
            <a:avLst/>
          </a:prstGeom>
          <a:solidFill>
            <a:srgbClr val="DAC2EC"/>
          </a:solidFill>
          <a:ln w="158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AD754C37-C32F-4527-A764-88BE09DD83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9752" y="1707654"/>
            <a:ext cx="655638" cy="56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17C4FE25-A147-468E-93CC-F53D200B8F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5696" y="1203598"/>
            <a:ext cx="650875" cy="56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ldLvl="0" animBg="1"/>
      <p:bldP spid="21" grpId="0"/>
      <p:bldP spid="22" grpId="0" bldLvl="0" animBg="1"/>
      <p:bldP spid="23" grpId="0"/>
      <p:bldP spid="24" grpId="0"/>
      <p:bldP spid="25" grpId="0" bldLvl="0" animBg="1"/>
      <p:bldP spid="26" grpId="0"/>
      <p:bldP spid="27" grpId="0"/>
      <p:bldP spid="28" grpId="0" bldLvl="0" animBg="1"/>
      <p:bldP spid="30" grpId="0" bldLvl="0" animBg="1"/>
      <p:bldP spid="31" grpId="0" bldLvl="0" animBg="1"/>
      <p:bldP spid="32" grpId="0" bldLvl="0" animBg="1"/>
      <p:bldP spid="33" grpId="0"/>
      <p:bldP spid="35" grpId="0"/>
      <p:bldP spid="3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6">
            <a:extLst>
              <a:ext uri="{FF2B5EF4-FFF2-40B4-BE49-F238E27FC236}">
                <a16:creationId xmlns:a16="http://schemas.microsoft.com/office/drawing/2014/main" id="{38475670-4BD5-4D69-9367-78C66480C3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7388" y="3499147"/>
            <a:ext cx="8256587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 dirty="0">
                <a:solidFill>
                  <a:srgbClr val="0066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答：</a:t>
            </a:r>
            <a:r>
              <a:rPr lang="en-US" altLang="zh-CN" sz="2800" b="1" dirty="0">
                <a:solidFill>
                  <a:srgbClr val="0066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1990</a:t>
            </a:r>
            <a:r>
              <a:rPr lang="zh-CN" altLang="en-US" sz="2800" b="1" dirty="0">
                <a:solidFill>
                  <a:srgbClr val="0066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年普通邮件最多，</a:t>
            </a:r>
            <a:r>
              <a:rPr lang="en-US" altLang="zh-CN" sz="2800" b="1" dirty="0">
                <a:solidFill>
                  <a:srgbClr val="0066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2020</a:t>
            </a:r>
            <a:r>
              <a:rPr lang="zh-CN" altLang="en-US" sz="2800" b="1" dirty="0">
                <a:solidFill>
                  <a:srgbClr val="0066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年电子邮件最多。</a:t>
            </a:r>
          </a:p>
        </p:txBody>
      </p:sp>
      <p:sp>
        <p:nvSpPr>
          <p:cNvPr id="21" name="TextBox 6">
            <a:extLst>
              <a:ext uri="{FF2B5EF4-FFF2-40B4-BE49-F238E27FC236}">
                <a16:creationId xmlns:a16="http://schemas.microsoft.com/office/drawing/2014/main" id="{26EB06F2-E459-4BEB-A644-9D7CE6F771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0088" y="4011910"/>
            <a:ext cx="8255000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>
                <a:solidFill>
                  <a:srgbClr val="0066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收到的普通邮件呈下降趋势，而电子邮件相反。</a:t>
            </a:r>
          </a:p>
        </p:txBody>
      </p:sp>
      <p:pic>
        <p:nvPicPr>
          <p:cNvPr id="22" name="图片 1">
            <a:extLst>
              <a:ext uri="{FF2B5EF4-FFF2-40B4-BE49-F238E27FC236}">
                <a16:creationId xmlns:a16="http://schemas.microsoft.com/office/drawing/2014/main" id="{780811A6-2AC3-40E4-8864-1449764D89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2900" y="518233"/>
            <a:ext cx="8477250" cy="2953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矩形 22">
            <a:extLst>
              <a:ext uri="{FF2B5EF4-FFF2-40B4-BE49-F238E27FC236}">
                <a16:creationId xmlns:a16="http://schemas.microsoft.com/office/drawing/2014/main" id="{B500785D-7D07-44EC-80CF-A68F371F0452}"/>
              </a:ext>
            </a:extLst>
          </p:cNvPr>
          <p:cNvSpPr/>
          <p:nvPr/>
        </p:nvSpPr>
        <p:spPr>
          <a:xfrm>
            <a:off x="1202614" y="2913211"/>
            <a:ext cx="2258563" cy="126746"/>
          </a:xfrm>
          <a:prstGeom prst="rect">
            <a:avLst/>
          </a:prstGeom>
          <a:solidFill>
            <a:srgbClr val="DAC2EC"/>
          </a:solidFill>
          <a:ln w="158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783F3C53-58E8-4B92-8E57-73B2ABD04B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9872" y="2643758"/>
            <a:ext cx="65087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4CF07E81-9F48-4DDF-82ED-CB23AD78BEF4}"/>
              </a:ext>
            </a:extLst>
          </p:cNvPr>
          <p:cNvSpPr/>
          <p:nvPr/>
        </p:nvSpPr>
        <p:spPr>
          <a:xfrm>
            <a:off x="1201453" y="2414023"/>
            <a:ext cx="2017144" cy="131065"/>
          </a:xfrm>
          <a:prstGeom prst="rect">
            <a:avLst/>
          </a:prstGeom>
          <a:solidFill>
            <a:srgbClr val="DAC2EC"/>
          </a:solidFill>
          <a:ln w="158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E03DE089-7A7C-4041-8030-DCE6D84827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5856" y="2067694"/>
            <a:ext cx="65405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D58646B4-0B1C-4661-AC10-B525CCB709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9712" y="1923678"/>
            <a:ext cx="652463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A8D28C0A-3FD1-4223-B12A-275F3F54BCC0}"/>
              </a:ext>
            </a:extLst>
          </p:cNvPr>
          <p:cNvSpPr/>
          <p:nvPr/>
        </p:nvSpPr>
        <p:spPr>
          <a:xfrm>
            <a:off x="1190277" y="1859871"/>
            <a:ext cx="1118245" cy="130245"/>
          </a:xfrm>
          <a:prstGeom prst="rect">
            <a:avLst/>
          </a:prstGeom>
          <a:solidFill>
            <a:srgbClr val="DAC2EC"/>
          </a:solidFill>
          <a:ln w="158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EA946858-96C6-42DB-A13E-C03B880193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87" y="1275903"/>
            <a:ext cx="654050" cy="56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293CC7F0-E2F0-43A6-AF5E-74F30C00FD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72200" y="915566"/>
            <a:ext cx="65087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45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BF8A0BAE-A327-412B-AAFD-36A08FE05ED7}"/>
              </a:ext>
            </a:extLst>
          </p:cNvPr>
          <p:cNvSpPr/>
          <p:nvPr/>
        </p:nvSpPr>
        <p:spPr>
          <a:xfrm>
            <a:off x="1187624" y="1346550"/>
            <a:ext cx="673100" cy="125950"/>
          </a:xfrm>
          <a:prstGeom prst="rect">
            <a:avLst/>
          </a:prstGeom>
          <a:solidFill>
            <a:srgbClr val="DAC2EC"/>
          </a:solidFill>
          <a:ln w="158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94B5E849-AD5C-4079-B8B8-57AA19EE6A0B}"/>
              </a:ext>
            </a:extLst>
          </p:cNvPr>
          <p:cNvSpPr/>
          <p:nvPr/>
        </p:nvSpPr>
        <p:spPr>
          <a:xfrm>
            <a:off x="7164288" y="1059582"/>
            <a:ext cx="382588" cy="150812"/>
          </a:xfrm>
          <a:prstGeom prst="rect">
            <a:avLst/>
          </a:prstGeom>
          <a:solidFill>
            <a:srgbClr val="FFC000"/>
          </a:solidFill>
          <a:ln w="158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10DD2710-1CF8-4300-B388-D80ED13CD675}"/>
              </a:ext>
            </a:extLst>
          </p:cNvPr>
          <p:cNvSpPr/>
          <p:nvPr/>
        </p:nvSpPr>
        <p:spPr>
          <a:xfrm>
            <a:off x="1201836" y="2283408"/>
            <a:ext cx="652987" cy="120465"/>
          </a:xfrm>
          <a:prstGeom prst="rect">
            <a:avLst/>
          </a:prstGeom>
          <a:solidFill>
            <a:srgbClr val="FFC000"/>
          </a:solidFill>
          <a:ln w="158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83528EF6-7EC2-448D-B857-F7374859C98E}"/>
              </a:ext>
            </a:extLst>
          </p:cNvPr>
          <p:cNvSpPr/>
          <p:nvPr/>
        </p:nvSpPr>
        <p:spPr>
          <a:xfrm>
            <a:off x="1189286" y="1725574"/>
            <a:ext cx="2257963" cy="118838"/>
          </a:xfrm>
          <a:prstGeom prst="rect">
            <a:avLst/>
          </a:prstGeom>
          <a:solidFill>
            <a:srgbClr val="FFC000"/>
          </a:solidFill>
          <a:ln w="158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34937CDD-58AE-4BB7-A48C-CDF0B0E82BB4}"/>
              </a:ext>
            </a:extLst>
          </p:cNvPr>
          <p:cNvSpPr/>
          <p:nvPr/>
        </p:nvSpPr>
        <p:spPr>
          <a:xfrm>
            <a:off x="1187625" y="1218771"/>
            <a:ext cx="5112568" cy="120464"/>
          </a:xfrm>
          <a:prstGeom prst="rect">
            <a:avLst/>
          </a:prstGeom>
          <a:solidFill>
            <a:srgbClr val="FFC000"/>
          </a:solidFill>
          <a:ln w="158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A25EBA49-BCD2-45DF-BD2E-C8050CDE6B29}"/>
              </a:ext>
            </a:extLst>
          </p:cNvPr>
          <p:cNvSpPr/>
          <p:nvPr/>
        </p:nvSpPr>
        <p:spPr>
          <a:xfrm>
            <a:off x="7164288" y="829269"/>
            <a:ext cx="382588" cy="150812"/>
          </a:xfrm>
          <a:prstGeom prst="rect">
            <a:avLst/>
          </a:prstGeom>
          <a:solidFill>
            <a:srgbClr val="DAC2EC"/>
          </a:solidFill>
          <a:ln w="158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8C642E0A-C857-410A-905D-D7CAEE9260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9752" y="1707654"/>
            <a:ext cx="655638" cy="56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EF4A8283-6162-4EED-AA3A-C7A82901FA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5696" y="1203598"/>
            <a:ext cx="650875" cy="56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5">
            <a:extLst>
              <a:ext uri="{FF2B5EF4-FFF2-40B4-BE49-F238E27FC236}">
                <a16:creationId xmlns:a16="http://schemas.microsoft.com/office/drawing/2014/main" id="{5A9E7A07-D08C-4D30-BEBF-D67E9128A1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563" y="3660775"/>
            <a:ext cx="5816600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）你还能提出什么数学问题？</a:t>
            </a:r>
          </a:p>
        </p:txBody>
      </p:sp>
      <p:pic>
        <p:nvPicPr>
          <p:cNvPr id="20" name="图片 1">
            <a:extLst>
              <a:ext uri="{FF2B5EF4-FFF2-40B4-BE49-F238E27FC236}">
                <a16:creationId xmlns:a16="http://schemas.microsoft.com/office/drawing/2014/main" id="{9102F9A6-E3E5-48A8-9262-DDCA063064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2900" y="518233"/>
            <a:ext cx="8477250" cy="2953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矩形 20">
            <a:extLst>
              <a:ext uri="{FF2B5EF4-FFF2-40B4-BE49-F238E27FC236}">
                <a16:creationId xmlns:a16="http://schemas.microsoft.com/office/drawing/2014/main" id="{9FDF70F8-4132-4A21-A6E8-F50F9D089BB9}"/>
              </a:ext>
            </a:extLst>
          </p:cNvPr>
          <p:cNvSpPr/>
          <p:nvPr/>
        </p:nvSpPr>
        <p:spPr>
          <a:xfrm>
            <a:off x="1202614" y="2913211"/>
            <a:ext cx="2258563" cy="126746"/>
          </a:xfrm>
          <a:prstGeom prst="rect">
            <a:avLst/>
          </a:prstGeom>
          <a:solidFill>
            <a:srgbClr val="DAC2EC"/>
          </a:solidFill>
          <a:ln w="158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1C99D30C-4E81-4340-93AD-B1A5EEF09A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9872" y="2643758"/>
            <a:ext cx="65087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911B0D8F-D0D3-4801-9176-D69FD413A511}"/>
              </a:ext>
            </a:extLst>
          </p:cNvPr>
          <p:cNvSpPr/>
          <p:nvPr/>
        </p:nvSpPr>
        <p:spPr>
          <a:xfrm>
            <a:off x="1201453" y="2414023"/>
            <a:ext cx="2017144" cy="131065"/>
          </a:xfrm>
          <a:prstGeom prst="rect">
            <a:avLst/>
          </a:prstGeom>
          <a:solidFill>
            <a:srgbClr val="DAC2EC"/>
          </a:solidFill>
          <a:ln w="158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DA87DFBB-FA30-48F9-A2DB-2F90419C3E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5856" y="2067694"/>
            <a:ext cx="65405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097E094F-1497-40F5-9A1B-49C5F04655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9712" y="1923678"/>
            <a:ext cx="652463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51691C18-A9A1-41FD-8E4D-6A0E0B4D6BAC}"/>
              </a:ext>
            </a:extLst>
          </p:cNvPr>
          <p:cNvSpPr/>
          <p:nvPr/>
        </p:nvSpPr>
        <p:spPr>
          <a:xfrm>
            <a:off x="1190277" y="1859871"/>
            <a:ext cx="1118245" cy="130245"/>
          </a:xfrm>
          <a:prstGeom prst="rect">
            <a:avLst/>
          </a:prstGeom>
          <a:solidFill>
            <a:srgbClr val="DAC2EC"/>
          </a:solidFill>
          <a:ln w="158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9F6EFC15-0998-4B37-8FFC-58AD8D002D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87" y="1275903"/>
            <a:ext cx="654050" cy="56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4EBFD28E-04E3-4B15-AB35-14A24FD84C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72200" y="915566"/>
            <a:ext cx="65087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45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9AA4B487-BC17-4ABA-B0A8-3093E5405CF1}"/>
              </a:ext>
            </a:extLst>
          </p:cNvPr>
          <p:cNvSpPr/>
          <p:nvPr/>
        </p:nvSpPr>
        <p:spPr>
          <a:xfrm>
            <a:off x="1187624" y="1346550"/>
            <a:ext cx="673100" cy="125950"/>
          </a:xfrm>
          <a:prstGeom prst="rect">
            <a:avLst/>
          </a:prstGeom>
          <a:solidFill>
            <a:srgbClr val="DAC2EC"/>
          </a:solidFill>
          <a:ln w="158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7AAD9C70-743C-4BCE-BAD9-80CC64B3845B}"/>
              </a:ext>
            </a:extLst>
          </p:cNvPr>
          <p:cNvSpPr/>
          <p:nvPr/>
        </p:nvSpPr>
        <p:spPr>
          <a:xfrm>
            <a:off x="7164288" y="1059582"/>
            <a:ext cx="382588" cy="150812"/>
          </a:xfrm>
          <a:prstGeom prst="rect">
            <a:avLst/>
          </a:prstGeom>
          <a:solidFill>
            <a:srgbClr val="FFC000"/>
          </a:solidFill>
          <a:ln w="158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014A87C0-814F-4E62-B375-F17834F2868E}"/>
              </a:ext>
            </a:extLst>
          </p:cNvPr>
          <p:cNvSpPr/>
          <p:nvPr/>
        </p:nvSpPr>
        <p:spPr>
          <a:xfrm>
            <a:off x="1201836" y="2283408"/>
            <a:ext cx="652987" cy="120465"/>
          </a:xfrm>
          <a:prstGeom prst="rect">
            <a:avLst/>
          </a:prstGeom>
          <a:solidFill>
            <a:srgbClr val="FFC000"/>
          </a:solidFill>
          <a:ln w="158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1A899905-D02E-4050-8678-0B778E6E6528}"/>
              </a:ext>
            </a:extLst>
          </p:cNvPr>
          <p:cNvSpPr/>
          <p:nvPr/>
        </p:nvSpPr>
        <p:spPr>
          <a:xfrm>
            <a:off x="1189286" y="1725574"/>
            <a:ext cx="2257963" cy="118838"/>
          </a:xfrm>
          <a:prstGeom prst="rect">
            <a:avLst/>
          </a:prstGeom>
          <a:solidFill>
            <a:srgbClr val="FFC000"/>
          </a:solidFill>
          <a:ln w="158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7A97DA29-E79E-4728-BE7E-61F5F724888F}"/>
              </a:ext>
            </a:extLst>
          </p:cNvPr>
          <p:cNvSpPr/>
          <p:nvPr/>
        </p:nvSpPr>
        <p:spPr>
          <a:xfrm>
            <a:off x="1187625" y="1218771"/>
            <a:ext cx="5112568" cy="120464"/>
          </a:xfrm>
          <a:prstGeom prst="rect">
            <a:avLst/>
          </a:prstGeom>
          <a:solidFill>
            <a:srgbClr val="FFC000"/>
          </a:solidFill>
          <a:ln w="158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E413D6BE-5B47-4635-8AE8-E1C4A1BD9247}"/>
              </a:ext>
            </a:extLst>
          </p:cNvPr>
          <p:cNvSpPr/>
          <p:nvPr/>
        </p:nvSpPr>
        <p:spPr>
          <a:xfrm>
            <a:off x="7164288" y="829269"/>
            <a:ext cx="382588" cy="150812"/>
          </a:xfrm>
          <a:prstGeom prst="rect">
            <a:avLst/>
          </a:prstGeom>
          <a:solidFill>
            <a:srgbClr val="DAC2EC"/>
          </a:solidFill>
          <a:ln w="158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9E7EC405-9A90-4DBC-A77A-8CBAC95684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9752" y="1707654"/>
            <a:ext cx="655638" cy="56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7B0EEA43-AEFA-400F-9C55-211FA79055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5696" y="1203598"/>
            <a:ext cx="650875" cy="56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5">
            <a:extLst>
              <a:ext uri="{FF2B5EF4-FFF2-40B4-BE49-F238E27FC236}">
                <a16:creationId xmlns:a16="http://schemas.microsoft.com/office/drawing/2014/main" id="{001EF063-37D1-4A1C-83F0-22EAF17D6F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0720" y="1109954"/>
            <a:ext cx="6802560" cy="221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15. 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下面是某小学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2021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年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6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月份的现金日记账，用计算器算出“结存金额”和“本月合计”。</a:t>
            </a:r>
            <a:endParaRPr lang="zh-CN" altLang="en-US" sz="3200" b="1" noProof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22177575-0F83-EB2A-08B7-EEBB4CE6E3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1133" y="639557"/>
            <a:ext cx="6581734" cy="3864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9007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5">
            <a:extLst>
              <a:ext uri="{FF2B5EF4-FFF2-40B4-BE49-F238E27FC236}">
                <a16:creationId xmlns:a16="http://schemas.microsoft.com/office/drawing/2014/main" id="{4C4580C3-E61A-46DF-BDB3-7A0D4FC2DF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" y="1058863"/>
            <a:ext cx="800100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16.</a:t>
            </a: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小华同学参加跳远比赛的成绩如下表。</a:t>
            </a:r>
            <a:endParaRPr lang="zh-CN" altLang="en-US" sz="3000" b="1" noProof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4">
            <a:extLst>
              <a:ext uri="{FF2B5EF4-FFF2-40B4-BE49-F238E27FC236}">
                <a16:creationId xmlns:a16="http://schemas.microsoft.com/office/drawing/2014/main" id="{3B826F40-646B-4AF0-8FFD-7910B8EFDE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6600" y="3075806"/>
            <a:ext cx="8156575" cy="12271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想一想：她的比赛成绩应该是多少？用</a:t>
            </a:r>
            <a:r>
              <a:rPr lang="en-US" altLang="zh-CN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次的平均成绩合适吗？</a:t>
            </a:r>
          </a:p>
        </p:txBody>
      </p:sp>
      <p:graphicFrame>
        <p:nvGraphicFramePr>
          <p:cNvPr id="9" name="表格 8">
            <a:extLst>
              <a:ext uri="{FF2B5EF4-FFF2-40B4-BE49-F238E27FC236}">
                <a16:creationId xmlns:a16="http://schemas.microsoft.com/office/drawing/2014/main" id="{3D8AA052-6782-4C73-B2E2-032470405E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9492961"/>
              </p:ext>
            </p:extLst>
          </p:nvPr>
        </p:nvGraphicFramePr>
        <p:xfrm>
          <a:off x="1422000" y="1923678"/>
          <a:ext cx="6300000" cy="93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0000">
                  <a:extLst>
                    <a:ext uri="{9D8B030D-6E8A-4147-A177-3AD203B41FA5}">
                      <a16:colId xmlns:a16="http://schemas.microsoft.com/office/drawing/2014/main" val="775524932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524073437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702664946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3414003337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174462225"/>
                    </a:ext>
                  </a:extLst>
                </a:gridCol>
              </a:tblGrid>
              <a:tr h="468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solidFill>
                            <a:schemeClr val="tx1"/>
                          </a:solidFill>
                        </a:rPr>
                        <a:t>第一跳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C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solidFill>
                            <a:schemeClr val="tx1"/>
                          </a:solidFill>
                        </a:rPr>
                        <a:t>第二跳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C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solidFill>
                            <a:schemeClr val="tx1"/>
                          </a:solidFill>
                        </a:rPr>
                        <a:t>第三跳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C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solidFill>
                            <a:schemeClr val="tx1"/>
                          </a:solidFill>
                        </a:rPr>
                        <a:t>第四跳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C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solidFill>
                            <a:schemeClr val="tx1"/>
                          </a:solidFill>
                        </a:rPr>
                        <a:t>第五跳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C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2117400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solidFill>
                            <a:schemeClr val="tx1"/>
                          </a:solidFill>
                        </a:rPr>
                        <a:t>170cm</a:t>
                      </a:r>
                      <a:endParaRPr lang="zh-CN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C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solidFill>
                            <a:schemeClr val="tx1"/>
                          </a:solidFill>
                        </a:rPr>
                        <a:t>168cm</a:t>
                      </a:r>
                      <a:endParaRPr lang="zh-CN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C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solidFill>
                            <a:schemeClr val="tx1"/>
                          </a:solidFill>
                        </a:rPr>
                        <a:t>171cm</a:t>
                      </a:r>
                      <a:endParaRPr lang="zh-CN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C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solidFill>
                            <a:schemeClr val="tx1"/>
                          </a:solidFill>
                        </a:rPr>
                        <a:t>167cm</a:t>
                      </a:r>
                      <a:endParaRPr lang="zh-CN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C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solidFill>
                            <a:schemeClr val="tx1"/>
                          </a:solidFill>
                        </a:rPr>
                        <a:t>169cm</a:t>
                      </a:r>
                      <a:endParaRPr lang="zh-CN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C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061705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80A03C40-9B8E-46CB-9C10-A463D77C03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2571750"/>
            <a:ext cx="7777162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</a:t>
            </a:r>
            <a:r>
              <a:rPr lang="zh-CN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她的成绩是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171cm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，用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次的平均成绩不合适，因为跳远成绩是取跳的最好的那一次成绩。</a:t>
            </a: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E8662BB7-6C6E-4A17-8DFB-6F61C1B839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7114208"/>
              </p:ext>
            </p:extLst>
          </p:nvPr>
        </p:nvGraphicFramePr>
        <p:xfrm>
          <a:off x="1242000" y="1203598"/>
          <a:ext cx="6660000" cy="108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2000">
                  <a:extLst>
                    <a:ext uri="{9D8B030D-6E8A-4147-A177-3AD203B41FA5}">
                      <a16:colId xmlns:a16="http://schemas.microsoft.com/office/drawing/2014/main" val="775524932"/>
                    </a:ext>
                  </a:extLst>
                </a:gridCol>
                <a:gridCol w="1332000">
                  <a:extLst>
                    <a:ext uri="{9D8B030D-6E8A-4147-A177-3AD203B41FA5}">
                      <a16:colId xmlns:a16="http://schemas.microsoft.com/office/drawing/2014/main" val="524073437"/>
                    </a:ext>
                  </a:extLst>
                </a:gridCol>
                <a:gridCol w="1332000">
                  <a:extLst>
                    <a:ext uri="{9D8B030D-6E8A-4147-A177-3AD203B41FA5}">
                      <a16:colId xmlns:a16="http://schemas.microsoft.com/office/drawing/2014/main" val="702664946"/>
                    </a:ext>
                  </a:extLst>
                </a:gridCol>
                <a:gridCol w="1332000">
                  <a:extLst>
                    <a:ext uri="{9D8B030D-6E8A-4147-A177-3AD203B41FA5}">
                      <a16:colId xmlns:a16="http://schemas.microsoft.com/office/drawing/2014/main" val="3414003337"/>
                    </a:ext>
                  </a:extLst>
                </a:gridCol>
                <a:gridCol w="1332000">
                  <a:extLst>
                    <a:ext uri="{9D8B030D-6E8A-4147-A177-3AD203B41FA5}">
                      <a16:colId xmlns:a16="http://schemas.microsoft.com/office/drawing/2014/main" val="174462225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solidFill>
                            <a:schemeClr val="tx1"/>
                          </a:solidFill>
                        </a:rPr>
                        <a:t>第一跳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C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solidFill>
                            <a:schemeClr val="tx1"/>
                          </a:solidFill>
                        </a:rPr>
                        <a:t>第二跳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C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solidFill>
                            <a:schemeClr val="tx1"/>
                          </a:solidFill>
                        </a:rPr>
                        <a:t>第三跳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C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solidFill>
                            <a:schemeClr val="tx1"/>
                          </a:solidFill>
                        </a:rPr>
                        <a:t>第四跳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C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solidFill>
                            <a:schemeClr val="tx1"/>
                          </a:solidFill>
                        </a:rPr>
                        <a:t>第五跳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C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211740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solidFill>
                            <a:schemeClr val="tx1"/>
                          </a:solidFill>
                        </a:rPr>
                        <a:t>170cm</a:t>
                      </a:r>
                      <a:endParaRPr lang="zh-CN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C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solidFill>
                            <a:schemeClr val="tx1"/>
                          </a:solidFill>
                        </a:rPr>
                        <a:t>168cm</a:t>
                      </a:r>
                      <a:endParaRPr lang="zh-CN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C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solidFill>
                            <a:schemeClr val="tx1"/>
                          </a:solidFill>
                        </a:rPr>
                        <a:t>171cm</a:t>
                      </a:r>
                      <a:endParaRPr lang="zh-CN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C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solidFill>
                            <a:schemeClr val="tx1"/>
                          </a:solidFill>
                        </a:rPr>
                        <a:t>167cm</a:t>
                      </a:r>
                      <a:endParaRPr lang="zh-CN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C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solidFill>
                            <a:schemeClr val="tx1"/>
                          </a:solidFill>
                        </a:rPr>
                        <a:t>169cm</a:t>
                      </a:r>
                      <a:endParaRPr lang="zh-CN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C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061705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文本框 1">
            <a:extLst>
              <a:ext uri="{FF2B5EF4-FFF2-40B4-BE49-F238E27FC236}">
                <a16:creationId xmlns:a16="http://schemas.microsoft.com/office/drawing/2014/main" id="{3E5BB634-11A8-473F-87CB-847B3E6D9E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5546" y="1243796"/>
            <a:ext cx="5068953" cy="2082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17.</a:t>
            </a:r>
            <a:r>
              <a:rPr lang="zh-CN" alt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把一个等边三角形分成</a:t>
            </a:r>
            <a:r>
              <a:rPr lang="en-US" altLang="zh-CN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个相等的小等边三角形。在右边的图里画一画。</a:t>
            </a:r>
          </a:p>
        </p:txBody>
      </p:sp>
      <p:sp>
        <p:nvSpPr>
          <p:cNvPr id="3" name="等腰三角形 2">
            <a:extLst>
              <a:ext uri="{FF2B5EF4-FFF2-40B4-BE49-F238E27FC236}">
                <a16:creationId xmlns:a16="http://schemas.microsoft.com/office/drawing/2014/main" id="{E6522855-7B91-4C51-8EB7-A39B2A0D7FB2}"/>
              </a:ext>
            </a:extLst>
          </p:cNvPr>
          <p:cNvSpPr/>
          <p:nvPr/>
        </p:nvSpPr>
        <p:spPr>
          <a:xfrm>
            <a:off x="6053660" y="1271762"/>
            <a:ext cx="2447925" cy="2111375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6FEA32AA-3123-4940-826C-FD426F17C1AA}"/>
              </a:ext>
            </a:extLst>
          </p:cNvPr>
          <p:cNvCxnSpPr>
            <a:stCxn id="3" idx="1"/>
            <a:endCxn id="3" idx="5"/>
          </p:cNvCxnSpPr>
          <p:nvPr/>
        </p:nvCxnSpPr>
        <p:spPr>
          <a:xfrm>
            <a:off x="6664847" y="2327449"/>
            <a:ext cx="122555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BE21B031-F447-4063-95DB-3E56326E9098}"/>
              </a:ext>
            </a:extLst>
          </p:cNvPr>
          <p:cNvCxnSpPr>
            <a:cxnSpLocks/>
            <a:stCxn id="3" idx="1"/>
            <a:endCxn id="3" idx="3"/>
          </p:cNvCxnSpPr>
          <p:nvPr/>
        </p:nvCxnSpPr>
        <p:spPr>
          <a:xfrm>
            <a:off x="6664847" y="2327449"/>
            <a:ext cx="612775" cy="105568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025B4542-55A6-45D7-89EA-E9288E0C4B58}"/>
              </a:ext>
            </a:extLst>
          </p:cNvPr>
          <p:cNvCxnSpPr>
            <a:cxnSpLocks/>
            <a:stCxn id="3" idx="3"/>
            <a:endCxn id="3" idx="5"/>
          </p:cNvCxnSpPr>
          <p:nvPr/>
        </p:nvCxnSpPr>
        <p:spPr>
          <a:xfrm flipV="1">
            <a:off x="7277622" y="2327449"/>
            <a:ext cx="612775" cy="105568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文本框 1">
            <a:extLst>
              <a:ext uri="{FF2B5EF4-FFF2-40B4-BE49-F238E27FC236}">
                <a16:creationId xmlns:a16="http://schemas.microsoft.com/office/drawing/2014/main" id="{77A9E6D9-8903-4E30-A0C7-20A47DE63D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7688" y="1141413"/>
            <a:ext cx="4770437" cy="130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18.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）李逸有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元，她能买哪两本书？</a:t>
            </a:r>
          </a:p>
        </p:txBody>
      </p:sp>
      <p:sp>
        <p:nvSpPr>
          <p:cNvPr id="34820" name="文本框 4">
            <a:extLst>
              <a:ext uri="{FF2B5EF4-FFF2-40B4-BE49-F238E27FC236}">
                <a16:creationId xmlns:a16="http://schemas.microsoft.com/office/drawing/2014/main" id="{FCCFB58B-8004-47B2-9629-E5E34D7AED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7688" y="2424113"/>
            <a:ext cx="5170487" cy="1303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zh-CN" alt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）张波付给售货员</a:t>
            </a:r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r>
              <a:rPr lang="zh-CN" alt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元，他可能买了哪两本书？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06DF3DE-F2DC-4C3A-AB76-058CA514082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1707654"/>
            <a:ext cx="2328511" cy="1857952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3">
            <a:extLst>
              <a:ext uri="{FF2B5EF4-FFF2-40B4-BE49-F238E27FC236}">
                <a16:creationId xmlns:a16="http://schemas.microsoft.com/office/drawing/2014/main" id="{87C18D33-FF63-4F70-AA82-6C9428A493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2500313"/>
            <a:ext cx="8353425" cy="2271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7.39+6.95=14.34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（元） 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14.34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＜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可以买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太空之谜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》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海洋之谜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》</a:t>
            </a:r>
          </a:p>
          <a:p>
            <a:pPr>
              <a:lnSpc>
                <a:spcPct val="13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6.95+7.88=14.83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（元）  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14.83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＜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可以买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海洋之谜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》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折纸游戏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》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90F927BF-8A00-4883-810F-6F95C8D2280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0486" y="464846"/>
            <a:ext cx="2375314" cy="18952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C1BCB209-945C-4CFB-87F7-D7934C28AB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3350" y="1995488"/>
            <a:ext cx="7807325" cy="295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br>
              <a:rPr lang="zh-CN" altLang="en-US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</a:b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(2)①7.39+6.95=14.34(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b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</a:b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买了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太空之谜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》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海洋之谜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》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b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</a:b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②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7.39+8.40=15.79(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b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</a:b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买了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太空之谜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》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趣味数学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》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b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</a:b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③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7.39+7.88=15.27(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b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</a:b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买了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太空之谜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》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折纸游戏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》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409E8BE0-1349-4638-8AD2-B3C2AE7F03A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0486" y="339502"/>
            <a:ext cx="2375314" cy="18952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28A9B552-32BA-4425-BD14-E7EEFC1763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592" y="2283718"/>
            <a:ext cx="7807325" cy="209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br>
              <a:rPr lang="zh-CN" altLang="en-US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</a:br>
            <a:r>
              <a:rPr lang="zh-CN" altLang="en-US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④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6.95+7.88=14.83(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b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</a:b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买了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海洋之谜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》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折纸游戏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》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b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</a:b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⑤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6.95+8.40=15.35(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b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</a:b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买了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海洋之谜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》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趣味数学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》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592D1C1E-3B1E-4221-AC21-01F590FF07A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0486" y="339502"/>
            <a:ext cx="2375314" cy="18952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思想气泡: 云 7">
            <a:extLst>
              <a:ext uri="{FF2B5EF4-FFF2-40B4-BE49-F238E27FC236}">
                <a16:creationId xmlns:a16="http://schemas.microsoft.com/office/drawing/2014/main" id="{9A556368-085F-4DDA-A484-D82625DF41B2}"/>
              </a:ext>
            </a:extLst>
          </p:cNvPr>
          <p:cNvSpPr/>
          <p:nvPr/>
        </p:nvSpPr>
        <p:spPr>
          <a:xfrm>
            <a:off x="941388" y="3241675"/>
            <a:ext cx="4573587" cy="1089025"/>
          </a:xfrm>
          <a:prstGeom prst="cloudCallout">
            <a:avLst>
              <a:gd name="adj1" fmla="val -34593"/>
              <a:gd name="adj2" fmla="val 66863"/>
            </a:avLst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8915" name="TextBox 4">
            <a:extLst>
              <a:ext uri="{FF2B5EF4-FFF2-40B4-BE49-F238E27FC236}">
                <a16:creationId xmlns:a16="http://schemas.microsoft.com/office/drawing/2014/main" id="{1614DD64-C07B-418B-9E53-ABAA4D707C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063" y="788988"/>
            <a:ext cx="809625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000" b="1" dirty="0">
                <a:latin typeface="Times New Roman" panose="02020603050405020304" pitchFamily="18" charset="0"/>
              </a:rPr>
              <a:t>19. </a:t>
            </a:r>
            <a:r>
              <a:rPr lang="zh-CN" altLang="en-US" sz="3000" b="1" dirty="0">
                <a:latin typeface="Times New Roman" panose="02020603050405020304" pitchFamily="18" charset="0"/>
              </a:rPr>
              <a:t>四年级学生分组参加课外兴趣小组，每人只能参加一个小组。科技类每</a:t>
            </a:r>
            <a:r>
              <a:rPr lang="en-US" altLang="zh-CN" sz="3000" b="1" dirty="0">
                <a:latin typeface="Times New Roman" panose="02020603050405020304" pitchFamily="18" charset="0"/>
              </a:rPr>
              <a:t>5</a:t>
            </a:r>
            <a:r>
              <a:rPr lang="zh-CN" altLang="en-US" sz="3000" b="1" dirty="0">
                <a:latin typeface="Times New Roman" panose="02020603050405020304" pitchFamily="18" charset="0"/>
              </a:rPr>
              <a:t>人一组，艺术类每</a:t>
            </a:r>
            <a:r>
              <a:rPr lang="en-US" altLang="zh-CN" sz="3000" b="1" dirty="0">
                <a:latin typeface="Times New Roman" panose="02020603050405020304" pitchFamily="18" charset="0"/>
              </a:rPr>
              <a:t>3</a:t>
            </a:r>
            <a:r>
              <a:rPr lang="zh-CN" altLang="en-US" sz="3000" b="1" dirty="0">
                <a:latin typeface="Times New Roman" panose="02020603050405020304" pitchFamily="18" charset="0"/>
              </a:rPr>
              <a:t>人一组，共有</a:t>
            </a:r>
            <a:r>
              <a:rPr lang="en-US" altLang="zh-CN" sz="3000" b="1" dirty="0">
                <a:latin typeface="Times New Roman" panose="02020603050405020304" pitchFamily="18" charset="0"/>
              </a:rPr>
              <a:t>37</a:t>
            </a:r>
            <a:r>
              <a:rPr lang="zh-CN" altLang="en-US" sz="3000" b="1" dirty="0">
                <a:latin typeface="Times New Roman" panose="02020603050405020304" pitchFamily="18" charset="0"/>
              </a:rPr>
              <a:t>名学生报名，正好分成</a:t>
            </a:r>
            <a:r>
              <a:rPr lang="en-US" altLang="zh-CN" sz="3000" b="1" dirty="0">
                <a:latin typeface="Times New Roman" panose="02020603050405020304" pitchFamily="18" charset="0"/>
              </a:rPr>
              <a:t>9</a:t>
            </a:r>
            <a:r>
              <a:rPr lang="zh-CN" altLang="en-US" sz="3000" b="1" dirty="0">
                <a:latin typeface="Times New Roman" panose="02020603050405020304" pitchFamily="18" charset="0"/>
              </a:rPr>
              <a:t>个组。参加科技类和艺术类的学生各有多少人？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4068C3AA-518E-4685-B5EB-41DB27423C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3713" y="3309938"/>
            <a:ext cx="316865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 noProof="1">
                <a:latin typeface="楷体" panose="02010609060101010101" pitchFamily="49" charset="-122"/>
                <a:ea typeface="楷体" panose="02010609060101010101" pitchFamily="49" charset="-122"/>
              </a:rPr>
              <a:t>这道题属于</a:t>
            </a:r>
            <a:r>
              <a:rPr lang="zh-CN" altLang="zh-CN" sz="2800" b="1" noProof="1"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zh-CN" altLang="en-US" sz="2800" b="1" noProof="1">
                <a:latin typeface="楷体" panose="02010609060101010101" pitchFamily="49" charset="-122"/>
                <a:ea typeface="楷体" panose="02010609060101010101" pitchFamily="49" charset="-122"/>
              </a:rPr>
              <a:t>鸡兔同笼</a:t>
            </a:r>
            <a:r>
              <a:rPr lang="zh-CN" altLang="zh-CN" sz="2800" b="1" noProof="1"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r>
              <a:rPr lang="zh-CN" altLang="en-US" sz="2800" b="1" noProof="1">
                <a:latin typeface="楷体" panose="02010609060101010101" pitchFamily="49" charset="-122"/>
                <a:ea typeface="楷体" panose="02010609060101010101" pitchFamily="49" charset="-122"/>
              </a:rPr>
              <a:t>问题吗？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53A82F1F-5CA1-4DE1-BAC7-3A718CE7BC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1613" y="466725"/>
            <a:ext cx="6732587" cy="431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如果报名同学参加的都是艺术类。</a:t>
            </a:r>
          </a:p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）总人数：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3×9</a:t>
            </a:r>
            <a:r>
              <a:rPr lang="zh-CN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27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（人）</a:t>
            </a:r>
          </a:p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）总人数差：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37</a:t>
            </a:r>
            <a:r>
              <a:rPr lang="zh-CN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27</a:t>
            </a:r>
            <a:r>
              <a:rPr lang="zh-CN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（人）</a:t>
            </a:r>
          </a:p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）一组人数差：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（人）</a:t>
            </a:r>
          </a:p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）科技类组数：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10÷2</a:t>
            </a:r>
            <a:r>
              <a:rPr lang="zh-CN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（组）</a:t>
            </a:r>
          </a:p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）科技类人数：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5×5</a:t>
            </a:r>
            <a:r>
              <a:rPr lang="zh-CN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25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（人）</a:t>
            </a:r>
          </a:p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）艺术类人数：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37</a:t>
            </a:r>
            <a:r>
              <a:rPr lang="zh-CN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25</a:t>
            </a:r>
            <a:r>
              <a:rPr lang="zh-CN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（人）</a:t>
            </a:r>
          </a:p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答：参加科技类的学生有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25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人，参加艺术类的学生有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人。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8">
            <a:extLst>
              <a:ext uri="{FF2B5EF4-FFF2-40B4-BE49-F238E27FC236}">
                <a16:creationId xmlns:a16="http://schemas.microsoft.com/office/drawing/2014/main" id="{41AB74AE-205E-4939-B51E-50D45AB064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9388" y="3106738"/>
            <a:ext cx="514350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40963" name="TextBox 4">
            <a:extLst>
              <a:ext uri="{FF2B5EF4-FFF2-40B4-BE49-F238E27FC236}">
                <a16:creationId xmlns:a16="http://schemas.microsoft.com/office/drawing/2014/main" id="{C05E087C-2B6F-4F2A-B24C-02C6311D05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4550" y="1098550"/>
            <a:ext cx="5616575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</a:rPr>
              <a:t>19. </a:t>
            </a:r>
            <a:r>
              <a:rPr lang="zh-CN" altLang="en-US" sz="2800" b="1" dirty="0">
                <a:latin typeface="Times New Roman" panose="02020603050405020304" pitchFamily="18" charset="0"/>
              </a:rPr>
              <a:t>在      里填上适当的数。</a:t>
            </a:r>
          </a:p>
        </p:txBody>
      </p:sp>
      <p:sp>
        <p:nvSpPr>
          <p:cNvPr id="40964" name="矩形 8">
            <a:extLst>
              <a:ext uri="{FF2B5EF4-FFF2-40B4-BE49-F238E27FC236}">
                <a16:creationId xmlns:a16="http://schemas.microsoft.com/office/drawing/2014/main" id="{056CB55D-3FF1-4D82-AA7A-25E75E08AB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1825" y="1217613"/>
            <a:ext cx="360363" cy="3603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2000" b="1">
              <a:latin typeface="楷体_GB2312" pitchFamily="49" charset="-122"/>
              <a:ea typeface="宋体" panose="02010600030101010101" pitchFamily="2" charset="-122"/>
            </a:endParaRPr>
          </a:p>
        </p:txBody>
      </p:sp>
      <p:grpSp>
        <p:nvGrpSpPr>
          <p:cNvPr id="40965" name="组合 2">
            <a:extLst>
              <a:ext uri="{FF2B5EF4-FFF2-40B4-BE49-F238E27FC236}">
                <a16:creationId xmlns:a16="http://schemas.microsoft.com/office/drawing/2014/main" id="{1BB003A8-A502-4408-9F77-1DA97EE5074D}"/>
              </a:ext>
            </a:extLst>
          </p:cNvPr>
          <p:cNvGrpSpPr>
            <a:grpSpLocks/>
          </p:cNvGrpSpPr>
          <p:nvPr/>
        </p:nvGrpSpPr>
        <p:grpSpPr bwMode="auto">
          <a:xfrm>
            <a:off x="1258888" y="1760538"/>
            <a:ext cx="2724150" cy="1938337"/>
            <a:chOff x="1341438" y="2243138"/>
            <a:chExt cx="2725420" cy="1939290"/>
          </a:xfrm>
        </p:grpSpPr>
        <p:sp>
          <p:nvSpPr>
            <p:cNvPr id="40985" name="矩形 17">
              <a:extLst>
                <a:ext uri="{FF2B5EF4-FFF2-40B4-BE49-F238E27FC236}">
                  <a16:creationId xmlns:a16="http://schemas.microsoft.com/office/drawing/2014/main" id="{1E6CD813-3B54-4C96-A9AA-FE8F707C4B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9725" y="3733165"/>
              <a:ext cx="360363" cy="360363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40986" name="TextBox 11">
              <a:extLst>
                <a:ext uri="{FF2B5EF4-FFF2-40B4-BE49-F238E27FC236}">
                  <a16:creationId xmlns:a16="http://schemas.microsoft.com/office/drawing/2014/main" id="{E26B4254-6404-4390-BF3D-2988D23E18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62710" y="2935288"/>
              <a:ext cx="2663825" cy="603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2800" b="1">
                  <a:latin typeface="Times New Roman" panose="02020603050405020304" pitchFamily="18" charset="0"/>
                  <a:ea typeface="宋体" panose="02010600030101010101" pitchFamily="2" charset="-122"/>
                </a:rPr>
                <a:t>＋</a:t>
              </a:r>
              <a:r>
                <a:rPr lang="en-US" altLang="zh-CN" sz="2800" b="1">
                  <a:latin typeface="Times New Roman" panose="02020603050405020304" pitchFamily="18" charset="0"/>
                  <a:ea typeface="宋体" panose="02010600030101010101" pitchFamily="2" charset="-122"/>
                  <a:cs typeface="Arial" panose="020B0604020202020204" pitchFamily="34" charset="0"/>
                </a:rPr>
                <a:t>       2 .</a:t>
              </a:r>
              <a:endPara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40987" name="TextBox 7">
              <a:extLst>
                <a:ext uri="{FF2B5EF4-FFF2-40B4-BE49-F238E27FC236}">
                  <a16:creationId xmlns:a16="http://schemas.microsoft.com/office/drawing/2014/main" id="{800D755B-373C-43C8-A878-D2BB2617C51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18653" y="2243138"/>
              <a:ext cx="2148205" cy="603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2800" b="1">
                  <a:latin typeface="Times New Roman" panose="02020603050405020304" pitchFamily="18" charset="0"/>
                  <a:ea typeface="宋体" panose="02010600030101010101" pitchFamily="2" charset="-122"/>
                  <a:cs typeface="Arial" panose="020B0604020202020204" pitchFamily="34" charset="0"/>
                </a:rPr>
                <a:t>8      . 6   5</a:t>
              </a:r>
            </a:p>
          </p:txBody>
        </p:sp>
        <p:sp>
          <p:nvSpPr>
            <p:cNvPr id="40988" name="矩形 10">
              <a:extLst>
                <a:ext uri="{FF2B5EF4-FFF2-40B4-BE49-F238E27FC236}">
                  <a16:creationId xmlns:a16="http://schemas.microsoft.com/office/drawing/2014/main" id="{F0A90409-851A-4DF3-BA9B-D0EFCFC6CA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4573" y="2378075"/>
              <a:ext cx="360362" cy="360363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40989" name="矩形 12">
              <a:extLst>
                <a:ext uri="{FF2B5EF4-FFF2-40B4-BE49-F238E27FC236}">
                  <a16:creationId xmlns:a16="http://schemas.microsoft.com/office/drawing/2014/main" id="{92DC3876-E5EE-4F7B-A754-24A4084884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36115" y="3073083"/>
              <a:ext cx="360363" cy="360363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2800" b="1">
                  <a:latin typeface="Times New Roman" panose="02020603050405020304" pitchFamily="18" charset="0"/>
                  <a:ea typeface="宋体" panose="02010600030101010101" pitchFamily="2" charset="-122"/>
                  <a:cs typeface="Arial" panose="020B0604020202020204" pitchFamily="34" charset="0"/>
                </a:rPr>
                <a:t> </a:t>
              </a:r>
            </a:p>
          </p:txBody>
        </p:sp>
        <p:sp>
          <p:nvSpPr>
            <p:cNvPr id="40990" name="矩形 13">
              <a:extLst>
                <a:ext uri="{FF2B5EF4-FFF2-40B4-BE49-F238E27FC236}">
                  <a16:creationId xmlns:a16="http://schemas.microsoft.com/office/drawing/2014/main" id="{C982D1F3-D625-4C89-87AA-F3C781F092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20988" y="3042603"/>
              <a:ext cx="360362" cy="360363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40991" name="矩形 14">
              <a:extLst>
                <a:ext uri="{FF2B5EF4-FFF2-40B4-BE49-F238E27FC236}">
                  <a16:creationId xmlns:a16="http://schemas.microsoft.com/office/drawing/2014/main" id="{06F2DD6D-77E1-428B-ABFB-7332388DDD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54375" y="3042603"/>
              <a:ext cx="360363" cy="360363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cxnSp>
          <p:nvCxnSpPr>
            <p:cNvPr id="40992" name="直接连接符 16">
              <a:extLst>
                <a:ext uri="{FF2B5EF4-FFF2-40B4-BE49-F238E27FC236}">
                  <a16:creationId xmlns:a16="http://schemas.microsoft.com/office/drawing/2014/main" id="{8D6BF39D-98A6-4C61-90B3-DF1DB7A3E2E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341438" y="3573016"/>
              <a:ext cx="258445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0993" name="TextBox 18">
              <a:extLst>
                <a:ext uri="{FF2B5EF4-FFF2-40B4-BE49-F238E27FC236}">
                  <a16:creationId xmlns:a16="http://schemas.microsoft.com/office/drawing/2014/main" id="{1C50F29A-CBAF-467B-8FD2-68E9385479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84058" y="3579178"/>
              <a:ext cx="1908175" cy="603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2800" b="1">
                  <a:latin typeface="Times New Roman" panose="02020603050405020304" pitchFamily="18" charset="0"/>
                  <a:ea typeface="宋体" panose="02010600030101010101" pitchFamily="2" charset="-122"/>
                  <a:cs typeface="Arial" panose="020B0604020202020204" pitchFamily="34" charset="0"/>
                </a:rPr>
                <a:t>5  6 .  4  3</a:t>
              </a:r>
              <a:endPara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0966" name="组合 4">
            <a:extLst>
              <a:ext uri="{FF2B5EF4-FFF2-40B4-BE49-F238E27FC236}">
                <a16:creationId xmlns:a16="http://schemas.microsoft.com/office/drawing/2014/main" id="{E90A5485-FBA8-4544-8E8B-1D143236C486}"/>
              </a:ext>
            </a:extLst>
          </p:cNvPr>
          <p:cNvGrpSpPr>
            <a:grpSpLocks/>
          </p:cNvGrpSpPr>
          <p:nvPr/>
        </p:nvGrpSpPr>
        <p:grpSpPr bwMode="auto">
          <a:xfrm>
            <a:off x="4862513" y="1760538"/>
            <a:ext cx="3051175" cy="1949450"/>
            <a:chOff x="4945063" y="2243138"/>
            <a:chExt cx="3051175" cy="1949450"/>
          </a:xfrm>
        </p:grpSpPr>
        <p:sp>
          <p:nvSpPr>
            <p:cNvPr id="40976" name="TextBox 22">
              <a:extLst>
                <a:ext uri="{FF2B5EF4-FFF2-40B4-BE49-F238E27FC236}">
                  <a16:creationId xmlns:a16="http://schemas.microsoft.com/office/drawing/2014/main" id="{9DA07D3B-5358-400D-A300-030B020558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39448" y="2243138"/>
              <a:ext cx="2246312" cy="603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2800" b="1">
                  <a:latin typeface="Times New Roman" panose="02020603050405020304" pitchFamily="18" charset="0"/>
                  <a:ea typeface="宋体" panose="02010600030101010101" pitchFamily="2" charset="-122"/>
                  <a:cs typeface="Arial" panose="020B0604020202020204" pitchFamily="34" charset="0"/>
                </a:rPr>
                <a:t> 6      . 7   1</a:t>
              </a:r>
            </a:p>
          </p:txBody>
        </p:sp>
        <p:sp>
          <p:nvSpPr>
            <p:cNvPr id="40977" name="矩形 23">
              <a:extLst>
                <a:ext uri="{FF2B5EF4-FFF2-40B4-BE49-F238E27FC236}">
                  <a16:creationId xmlns:a16="http://schemas.microsoft.com/office/drawing/2014/main" id="{5C3D6DF3-661C-4025-8AC1-D32DA01E75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40363" y="2324259"/>
              <a:ext cx="360362" cy="360363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40978" name="矩形 24">
              <a:extLst>
                <a:ext uri="{FF2B5EF4-FFF2-40B4-BE49-F238E27FC236}">
                  <a16:creationId xmlns:a16="http://schemas.microsoft.com/office/drawing/2014/main" id="{E3C4CD7F-E9DE-44DF-A7C7-97F8B3ADFE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00140" y="2334419"/>
              <a:ext cx="360363" cy="36036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40979" name="TextBox 25">
              <a:extLst>
                <a:ext uri="{FF2B5EF4-FFF2-40B4-BE49-F238E27FC236}">
                  <a16:creationId xmlns:a16="http://schemas.microsoft.com/office/drawing/2014/main" id="{E12F7970-6B03-44EC-A84E-7DA09C1C24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94605" y="2935288"/>
              <a:ext cx="2900363" cy="603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2800" b="1">
                  <a:latin typeface="Times New Roman" panose="02020603050405020304" pitchFamily="18" charset="0"/>
                  <a:ea typeface="宋体" panose="02010600030101010101" pitchFamily="2" charset="-122"/>
                </a:rPr>
                <a:t>－      </a:t>
              </a:r>
              <a:r>
                <a:rPr lang="en-US" altLang="zh-CN" sz="2800" b="1">
                  <a:latin typeface="Times New Roman" panose="02020603050405020304" pitchFamily="18" charset="0"/>
                  <a:ea typeface="宋体" panose="02010600030101010101" pitchFamily="2" charset="-122"/>
                  <a:cs typeface="Arial" panose="020B0604020202020204" pitchFamily="34" charset="0"/>
                </a:rPr>
                <a:t>   3 .</a:t>
              </a:r>
              <a:endPara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40980" name="矩形 26">
              <a:extLst>
                <a:ext uri="{FF2B5EF4-FFF2-40B4-BE49-F238E27FC236}">
                  <a16:creationId xmlns:a16="http://schemas.microsoft.com/office/drawing/2014/main" id="{EDB7170F-6273-4721-B0B8-72EAA64B23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57875" y="3064669"/>
              <a:ext cx="360363" cy="36036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40981" name="矩形 27">
              <a:extLst>
                <a:ext uri="{FF2B5EF4-FFF2-40B4-BE49-F238E27FC236}">
                  <a16:creationId xmlns:a16="http://schemas.microsoft.com/office/drawing/2014/main" id="{55F8A305-E2D4-4649-9176-B6A87A4EBD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43700" y="3064669"/>
              <a:ext cx="360363" cy="360363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40982" name="矩形 28">
              <a:extLst>
                <a:ext uri="{FF2B5EF4-FFF2-40B4-BE49-F238E27FC236}">
                  <a16:creationId xmlns:a16="http://schemas.microsoft.com/office/drawing/2014/main" id="{1AA0E5DE-81A9-48C4-9A2A-F9B1EB746D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83438" y="3064669"/>
              <a:ext cx="360362" cy="360363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cxnSp>
          <p:nvCxnSpPr>
            <p:cNvPr id="40983" name="直接连接符 29">
              <a:extLst>
                <a:ext uri="{FF2B5EF4-FFF2-40B4-BE49-F238E27FC236}">
                  <a16:creationId xmlns:a16="http://schemas.microsoft.com/office/drawing/2014/main" id="{533575AE-9DDD-430B-9B28-32A55D5EF2E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945063" y="3573016"/>
              <a:ext cx="274161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0984" name="TextBox 31">
              <a:extLst>
                <a:ext uri="{FF2B5EF4-FFF2-40B4-BE49-F238E27FC236}">
                  <a16:creationId xmlns:a16="http://schemas.microsoft.com/office/drawing/2014/main" id="{225BEF81-7208-4BFB-A092-2C2A80ABE5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78513" y="3589338"/>
              <a:ext cx="2117725" cy="603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2800" b="1">
                  <a:latin typeface="Times New Roman" panose="02020603050405020304" pitchFamily="18" charset="0"/>
                  <a:ea typeface="宋体" panose="02010600030101010101" pitchFamily="2" charset="-122"/>
                  <a:cs typeface="Arial" panose="020B0604020202020204" pitchFamily="34" charset="0"/>
                </a:rPr>
                <a:t>6  7 . 1   4</a:t>
              </a:r>
            </a:p>
          </p:txBody>
        </p:sp>
      </p:grpSp>
      <p:sp>
        <p:nvSpPr>
          <p:cNvPr id="25" name="TextBox 36">
            <a:extLst>
              <a:ext uri="{FF2B5EF4-FFF2-40B4-BE49-F238E27FC236}">
                <a16:creationId xmlns:a16="http://schemas.microsoft.com/office/drawing/2014/main" id="{77B47955-5809-4DC8-BE9B-AA07251DE2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2650" y="1752600"/>
            <a:ext cx="514350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3</a:t>
            </a:r>
          </a:p>
        </p:txBody>
      </p:sp>
      <p:sp>
        <p:nvSpPr>
          <p:cNvPr id="26" name="TextBox 37">
            <a:extLst>
              <a:ext uri="{FF2B5EF4-FFF2-40B4-BE49-F238E27FC236}">
                <a16:creationId xmlns:a16="http://schemas.microsoft.com/office/drawing/2014/main" id="{0161C777-5326-4BFD-BAF1-8F6AF47ED5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85938" y="2454275"/>
            <a:ext cx="514350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7</a:t>
            </a:r>
          </a:p>
        </p:txBody>
      </p:sp>
      <p:sp>
        <p:nvSpPr>
          <p:cNvPr id="27" name="TextBox 39">
            <a:extLst>
              <a:ext uri="{FF2B5EF4-FFF2-40B4-BE49-F238E27FC236}">
                <a16:creationId xmlns:a16="http://schemas.microsoft.com/office/drawing/2014/main" id="{977B110A-8E0C-4646-B05E-BE133BC1A3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51675" y="2446338"/>
            <a:ext cx="458788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7</a:t>
            </a:r>
          </a:p>
        </p:txBody>
      </p:sp>
      <p:sp>
        <p:nvSpPr>
          <p:cNvPr id="28" name="TextBox 40">
            <a:extLst>
              <a:ext uri="{FF2B5EF4-FFF2-40B4-BE49-F238E27FC236}">
                <a16:creationId xmlns:a16="http://schemas.microsoft.com/office/drawing/2014/main" id="{0F7B0860-EA91-4720-B6FA-4D72EC9B08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11938" y="2446338"/>
            <a:ext cx="458787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9" name="TextBox 41">
            <a:extLst>
              <a:ext uri="{FF2B5EF4-FFF2-40B4-BE49-F238E27FC236}">
                <a16:creationId xmlns:a16="http://schemas.microsoft.com/office/drawing/2014/main" id="{B89255C7-8DDD-469C-9D0D-6700564B3B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2988" y="1706563"/>
            <a:ext cx="360362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0</a:t>
            </a:r>
          </a:p>
        </p:txBody>
      </p:sp>
      <p:sp>
        <p:nvSpPr>
          <p:cNvPr id="30" name="TextBox 42">
            <a:extLst>
              <a:ext uri="{FF2B5EF4-FFF2-40B4-BE49-F238E27FC236}">
                <a16:creationId xmlns:a16="http://schemas.microsoft.com/office/drawing/2014/main" id="{37A956C9-798D-4F3B-97AB-85DE97902C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6113" y="2446338"/>
            <a:ext cx="458787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31" name="TextBox 43">
            <a:extLst>
              <a:ext uri="{FF2B5EF4-FFF2-40B4-BE49-F238E27FC236}">
                <a16:creationId xmlns:a16="http://schemas.microsoft.com/office/drawing/2014/main" id="{4330A655-D365-410A-94A6-0A3DEA8B0D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3688" y="1739030"/>
            <a:ext cx="406400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32" name="TextBox 34">
            <a:extLst>
              <a:ext uri="{FF2B5EF4-FFF2-40B4-BE49-F238E27FC236}">
                <a16:creationId xmlns:a16="http://schemas.microsoft.com/office/drawing/2014/main" id="{83289CC1-FFDE-4A27-901E-FD4928BEE8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5625" y="2433638"/>
            <a:ext cx="511175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33" name="TextBox 35">
            <a:extLst>
              <a:ext uri="{FF2B5EF4-FFF2-40B4-BE49-F238E27FC236}">
                <a16:creationId xmlns:a16="http://schemas.microsoft.com/office/drawing/2014/main" id="{2A12FCA2-A551-45F6-B00C-FF60DB2ACF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0650" y="2425700"/>
            <a:ext cx="514350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imes New Roman-Arial">
      <a:maj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1018</TotalTime>
  <Words>1380</Words>
  <Application>Microsoft Office PowerPoint</Application>
  <PresentationFormat>全屏显示(16:9)</PresentationFormat>
  <Paragraphs>303</Paragraphs>
  <Slides>35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3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35</vt:i4>
      </vt:variant>
    </vt:vector>
  </HeadingPairs>
  <TitlesOfParts>
    <vt:vector size="49" baseType="lpstr">
      <vt:lpstr>等线</vt:lpstr>
      <vt:lpstr>等线 Light</vt:lpstr>
      <vt:lpstr>黑体</vt:lpstr>
      <vt:lpstr>华康少女文字W5(P)</vt:lpstr>
      <vt:lpstr>楷体</vt:lpstr>
      <vt:lpstr>楷体_GB2312</vt:lpstr>
      <vt:lpstr>宋体</vt:lpstr>
      <vt:lpstr>Arial</vt:lpstr>
      <vt:lpstr>Calibri Light</vt:lpstr>
      <vt:lpstr>Times New Roman</vt:lpstr>
      <vt:lpstr>Office 主题​​</vt:lpstr>
      <vt:lpstr>自定义设计方案</vt:lpstr>
      <vt:lpstr>1_Office 主题​​</vt:lpstr>
      <vt:lpstr>Equation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cp:lastModifiedBy>litao</cp:lastModifiedBy>
  <cp:revision>75</cp:revision>
  <dcterms:created xsi:type="dcterms:W3CDTF">2017-10-14T09:05:33Z</dcterms:created>
  <dcterms:modified xsi:type="dcterms:W3CDTF">2023-11-21T05:52:04Z</dcterms:modified>
  <cp:category>状元成才路</cp:category>
  <cp:contentStatus>状元成才路</cp:contentStatus>
</cp:coreProperties>
</file>