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66" r:id="rId5"/>
    <p:sldId id="267" r:id="rId6"/>
    <p:sldId id="268" r:id="rId7"/>
    <p:sldId id="269" r:id="rId8"/>
    <p:sldId id="258" r:id="rId9"/>
    <p:sldId id="259" r:id="rId10"/>
    <p:sldId id="260" r:id="rId11"/>
    <p:sldId id="261" r:id="rId12"/>
    <p:sldId id="262" r:id="rId13"/>
    <p:sldId id="363" r:id="rId14"/>
    <p:sldId id="263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1116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F721ECB4-46E6-8811-76A4-6D56EE30AD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B3D13D5-3FDE-0E75-46A3-828DDCAEBB17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B5CD8205-1B5F-D78F-AF50-75A5F794CE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8EAC7B19-12EF-7F44-99FF-C85431D1E9F5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2DA16CA-41DC-A356-ED98-70C4C1D52B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AE00B87-591D-4DBA-B3F5-4FB13D35E3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69055" y="1451341"/>
            <a:ext cx="3155621" cy="92564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56E667A-2C41-4C2B-AB1F-2DBA9900303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5865" y="3030732"/>
            <a:ext cx="3555119" cy="58785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2E6790F-9411-4AAA-8B9C-BAFFCFD9144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B57235DD-56FD-4102-A85C-A00FFF0BB56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91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A98DD831-C22D-4021-A49C-E1610F87B1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9D8860C1-67C1-4EED-9461-8ED7EB9E197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60781765-0CA0-4CA1-883C-8EE142115F58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6659E200-7057-4759-980B-4506750C845D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A5130024-9641-4BCF-93AC-67DE6D1408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9A7870F-66F3-4333-8EAF-3EA5F0599FAF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A232BB01-5BD6-4BD1-A673-589AE544EA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382070C3-C7E2-499D-8DB5-26C1470DB5C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14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AB97525F-4B2F-41D6-952B-C075BE2F6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B12F218-F55B-4130-A218-A4BF916CC4CA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DCC74A-E80B-4B2D-8956-78BFC0462DB2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B3288887-5638-4310-A81C-ACDC975849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 t="66112"/>
          <a:stretch>
            <a:fillRect/>
          </a:stretch>
        </p:blipFill>
        <p:spPr bwMode="auto">
          <a:xfrm>
            <a:off x="7223125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B1D6AE0E-E375-4CF5-8B69-D1A7FDD59D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50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012F7CEA-4C0B-4A20-9B43-1CBD73606E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>
            <a:extLst>
              <a:ext uri="{FF2B5EF4-FFF2-40B4-BE49-F238E27FC236}">
                <a16:creationId xmlns:a16="http://schemas.microsoft.com/office/drawing/2014/main" id="{105956E8-85A8-45E4-ABBF-F4769B068F6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38463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>
            <a:extLst>
              <a:ext uri="{FF2B5EF4-FFF2-40B4-BE49-F238E27FC236}">
                <a16:creationId xmlns:a16="http://schemas.microsoft.com/office/drawing/2014/main" id="{B76A4771-D5CD-4FE6-B2AA-ECF6DF5B052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60525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>
            <a:extLst>
              <a:ext uri="{FF2B5EF4-FFF2-40B4-BE49-F238E27FC236}">
                <a16:creationId xmlns:a16="http://schemas.microsoft.com/office/drawing/2014/main" id="{8C910D55-37D7-4BCF-8569-53D68B24D44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59175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>
            <a:extLst>
              <a:ext uri="{FF2B5EF4-FFF2-40B4-BE49-F238E27FC236}">
                <a16:creationId xmlns:a16="http://schemas.microsoft.com/office/drawing/2014/main" id="{30E4431A-1BBD-4049-9E87-2AFAC50227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81238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>
            <a:extLst>
              <a:ext uri="{FF2B5EF4-FFF2-40B4-BE49-F238E27FC236}">
                <a16:creationId xmlns:a16="http://schemas.microsoft.com/office/drawing/2014/main" id="{9E7B5282-6514-410C-A45B-E3E6E692E6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57525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>
            <a:extLst>
              <a:ext uri="{FF2B5EF4-FFF2-40B4-BE49-F238E27FC236}">
                <a16:creationId xmlns:a16="http://schemas.microsoft.com/office/drawing/2014/main" id="{8E0B846D-0677-4F76-A1B9-09C6D5630C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79588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>
            <a:extLst>
              <a:ext uri="{FF2B5EF4-FFF2-40B4-BE49-F238E27FC236}">
                <a16:creationId xmlns:a16="http://schemas.microsoft.com/office/drawing/2014/main" id="{D76CA20C-B709-4A4A-A7F9-F0F7A8E3C5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0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>
            <a:extLst>
              <a:ext uri="{FF2B5EF4-FFF2-40B4-BE49-F238E27FC236}">
                <a16:creationId xmlns:a16="http://schemas.microsoft.com/office/drawing/2014/main" id="{12617AF1-8C95-4304-8C74-0CB90CD3C7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36813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>
            <a:extLst>
              <a:ext uri="{FF2B5EF4-FFF2-40B4-BE49-F238E27FC236}">
                <a16:creationId xmlns:a16="http://schemas.microsoft.com/office/drawing/2014/main" id="{5E136133-9D29-41F4-A956-1A470BF90EB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548438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id="{46F56EB0-CB4C-40FA-9F4B-E32A618B3F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72088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>
            <a:extLst>
              <a:ext uri="{FF2B5EF4-FFF2-40B4-BE49-F238E27FC236}">
                <a16:creationId xmlns:a16="http://schemas.microsoft.com/office/drawing/2014/main" id="{8FD4B7ED-3F3D-4C33-AA9B-B4B4FF9E0B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57950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>
            <a:extLst>
              <a:ext uri="{FF2B5EF4-FFF2-40B4-BE49-F238E27FC236}">
                <a16:creationId xmlns:a16="http://schemas.microsoft.com/office/drawing/2014/main" id="{7FD3AAF4-E64D-4EB2-B482-496072C43B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80013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>
            <a:extLst>
              <a:ext uri="{FF2B5EF4-FFF2-40B4-BE49-F238E27FC236}">
                <a16:creationId xmlns:a16="http://schemas.microsoft.com/office/drawing/2014/main" id="{2933DAB6-D41E-4758-AAA3-8E03576205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959600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>
            <a:extLst>
              <a:ext uri="{FF2B5EF4-FFF2-40B4-BE49-F238E27FC236}">
                <a16:creationId xmlns:a16="http://schemas.microsoft.com/office/drawing/2014/main" id="{63681481-7BB2-400C-8B92-3055A11DCAC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81663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>
            <a:extLst>
              <a:ext uri="{FF2B5EF4-FFF2-40B4-BE49-F238E27FC236}">
                <a16:creationId xmlns:a16="http://schemas.microsoft.com/office/drawing/2014/main" id="{E8101E40-2C97-4E17-83E0-F2BA813C56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34300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>
            <a:extLst>
              <a:ext uri="{FF2B5EF4-FFF2-40B4-BE49-F238E27FC236}">
                <a16:creationId xmlns:a16="http://schemas.microsoft.com/office/drawing/2014/main" id="{E65FCFDE-E5CF-4186-BA2D-2CCBD2FFC57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57950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>
            <a:extLst>
              <a:ext uri="{FF2B5EF4-FFF2-40B4-BE49-F238E27FC236}">
                <a16:creationId xmlns:a16="http://schemas.microsoft.com/office/drawing/2014/main" id="{0A88BE02-86E7-43C0-B0B6-1478D2A599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87938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>
            <a:extLst>
              <a:ext uri="{FF2B5EF4-FFF2-40B4-BE49-F238E27FC236}">
                <a16:creationId xmlns:a16="http://schemas.microsoft.com/office/drawing/2014/main" id="{7FC21DBB-9A9D-4350-885B-5C11008016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0000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>
            <a:extLst>
              <a:ext uri="{FF2B5EF4-FFF2-40B4-BE49-F238E27FC236}">
                <a16:creationId xmlns:a16="http://schemas.microsoft.com/office/drawing/2014/main" id="{5A18461A-F936-49C6-BC18-BC79A108F7E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0863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>
            <a:extLst>
              <a:ext uri="{FF2B5EF4-FFF2-40B4-BE49-F238E27FC236}">
                <a16:creationId xmlns:a16="http://schemas.microsoft.com/office/drawing/2014/main" id="{D51DF5FA-2808-49A6-BCE2-31F89F4EF8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812925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0BEBC99F-BEBB-420A-A0A5-86F94590C4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1575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>
            <a:extLst>
              <a:ext uri="{FF2B5EF4-FFF2-40B4-BE49-F238E27FC236}">
                <a16:creationId xmlns:a16="http://schemas.microsoft.com/office/drawing/2014/main" id="{8CF69948-B5FC-4E67-82A3-43AEC103F7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33638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>
            <a:extLst>
              <a:ext uri="{FF2B5EF4-FFF2-40B4-BE49-F238E27FC236}">
                <a16:creationId xmlns:a16="http://schemas.microsoft.com/office/drawing/2014/main" id="{ED3A5882-F384-43DF-9A2C-B3D5D51C3AD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09925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29A5F33-6E51-43B3-9E84-99860092526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931988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D22DFED-A704-467C-B8E2-A1604C3EAD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67150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>
            <a:extLst>
              <a:ext uri="{FF2B5EF4-FFF2-40B4-BE49-F238E27FC236}">
                <a16:creationId xmlns:a16="http://schemas.microsoft.com/office/drawing/2014/main" id="{216606DF-07DA-4D6D-84E2-B1AEF168A8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89213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>
            <a:extLst>
              <a:ext uri="{FF2B5EF4-FFF2-40B4-BE49-F238E27FC236}">
                <a16:creationId xmlns:a16="http://schemas.microsoft.com/office/drawing/2014/main" id="{36E20087-42F8-4A15-AE70-BC358D6BE24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700838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>
            <a:extLst>
              <a:ext uri="{FF2B5EF4-FFF2-40B4-BE49-F238E27FC236}">
                <a16:creationId xmlns:a16="http://schemas.microsoft.com/office/drawing/2014/main" id="{AE535D29-D79B-4DE7-A6E0-BA53B53097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24488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>
            <a:extLst>
              <a:ext uri="{FF2B5EF4-FFF2-40B4-BE49-F238E27FC236}">
                <a16:creationId xmlns:a16="http://schemas.microsoft.com/office/drawing/2014/main" id="{11DD5FDB-FC5D-4A9C-81FE-9CD3C36B09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0350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>
            <a:extLst>
              <a:ext uri="{FF2B5EF4-FFF2-40B4-BE49-F238E27FC236}">
                <a16:creationId xmlns:a16="http://schemas.microsoft.com/office/drawing/2014/main" id="{5B4CF08F-6217-4C08-8554-A409586991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2413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>
            <a:extLst>
              <a:ext uri="{FF2B5EF4-FFF2-40B4-BE49-F238E27FC236}">
                <a16:creationId xmlns:a16="http://schemas.microsoft.com/office/drawing/2014/main" id="{3D41182A-B42A-453A-9048-4F5312C4763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12000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>
            <a:extLst>
              <a:ext uri="{FF2B5EF4-FFF2-40B4-BE49-F238E27FC236}">
                <a16:creationId xmlns:a16="http://schemas.microsoft.com/office/drawing/2014/main" id="{5B2327AA-2E7B-47DA-8242-4B2EE4C6A7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834063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>
            <a:extLst>
              <a:ext uri="{FF2B5EF4-FFF2-40B4-BE49-F238E27FC236}">
                <a16:creationId xmlns:a16="http://schemas.microsoft.com/office/drawing/2014/main" id="{7F2D1CEB-6810-4884-B0A3-C8465307B9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886700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>
            <a:extLst>
              <a:ext uri="{FF2B5EF4-FFF2-40B4-BE49-F238E27FC236}">
                <a16:creationId xmlns:a16="http://schemas.microsoft.com/office/drawing/2014/main" id="{1A6201A3-13D6-450A-8892-E806F38E1E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610350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>
            <a:extLst>
              <a:ext uri="{FF2B5EF4-FFF2-40B4-BE49-F238E27FC236}">
                <a16:creationId xmlns:a16="http://schemas.microsoft.com/office/drawing/2014/main" id="{4263F607-89B0-47DA-A7A3-DF299596FD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0338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>
            <a:extLst>
              <a:ext uri="{FF2B5EF4-FFF2-40B4-BE49-F238E27FC236}">
                <a16:creationId xmlns:a16="http://schemas.microsoft.com/office/drawing/2014/main" id="{1D7FF188-8E07-4555-8719-B51DDD09D63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62400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>
            <a:extLst>
              <a:ext uri="{FF2B5EF4-FFF2-40B4-BE49-F238E27FC236}">
                <a16:creationId xmlns:a16="http://schemas.microsoft.com/office/drawing/2014/main" id="{2EFE7B33-AA60-4A69-9329-A29F51206D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>
            <a:extLst>
              <a:ext uri="{FF2B5EF4-FFF2-40B4-BE49-F238E27FC236}">
                <a16:creationId xmlns:a16="http://schemas.microsoft.com/office/drawing/2014/main" id="{AC53100E-D393-4728-B01E-7CD22578F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856" y="3148013"/>
            <a:ext cx="3097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</a:rPr>
              <a:t>P22-P23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练习六）</a:t>
            </a:r>
          </a:p>
        </p:txBody>
      </p:sp>
      <p:sp>
        <p:nvSpPr>
          <p:cNvPr id="7171" name="标题 5">
            <a:extLst>
              <a:ext uri="{FF2B5EF4-FFF2-40B4-BE49-F238E27FC236}">
                <a16:creationId xmlns:a16="http://schemas.microsoft.com/office/drawing/2014/main" id="{67A57C04-A4A0-42CB-955F-57BFD3206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156" y="1609097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练习六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BF5C5E9-243E-4CA4-82ED-01CC55291419}"/>
              </a:ext>
            </a:extLst>
          </p:cNvPr>
          <p:cNvSpPr/>
          <p:nvPr/>
        </p:nvSpPr>
        <p:spPr bwMode="auto">
          <a:xfrm>
            <a:off x="528638" y="347663"/>
            <a:ext cx="7164387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1.</a:t>
            </a:r>
            <a:r>
              <a:rPr lang="zh-CN" altLang="en-US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计算下面各题，怎样简便就怎样计算。</a:t>
            </a: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60+255+40                    282+41+159</a:t>
            </a: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b="1" kern="1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b="1" kern="1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b="1" kern="1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548+52+468                  800-138-162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678A3FD-E5DD-4150-AB11-5780E7F3F771}"/>
              </a:ext>
            </a:extLst>
          </p:cNvPr>
          <p:cNvSpPr/>
          <p:nvPr/>
        </p:nvSpPr>
        <p:spPr>
          <a:xfrm>
            <a:off x="323850" y="1246188"/>
            <a:ext cx="3168650" cy="1677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=60+40+255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=100+255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=355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1545D42-DFEF-4FE1-802F-5235E9D772E0}"/>
              </a:ext>
            </a:extLst>
          </p:cNvPr>
          <p:cNvSpPr/>
          <p:nvPr/>
        </p:nvSpPr>
        <p:spPr>
          <a:xfrm>
            <a:off x="4217988" y="1284288"/>
            <a:ext cx="3708400" cy="1716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=282+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（</a:t>
            </a: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41+159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）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=282+200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=482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9C3895-A893-469A-8A33-B975A9DD5342}"/>
              </a:ext>
            </a:extLst>
          </p:cNvPr>
          <p:cNvSpPr/>
          <p:nvPr/>
        </p:nvSpPr>
        <p:spPr>
          <a:xfrm>
            <a:off x="4226564" y="3234531"/>
            <a:ext cx="3430588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=800-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（</a:t>
            </a: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138+162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）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=800-300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=500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EBF6B5-AD5A-4875-9F3F-6077A9472C37}"/>
              </a:ext>
            </a:extLst>
          </p:cNvPr>
          <p:cNvSpPr/>
          <p:nvPr/>
        </p:nvSpPr>
        <p:spPr>
          <a:xfrm>
            <a:off x="295275" y="3234531"/>
            <a:ext cx="3354388" cy="1176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=600+468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=1068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 bldLvl="0"/>
      <p:bldP spid="4" grpId="0" build="p"/>
      <p:bldP spid="4" grpId="1" build="allAtOnce" bldLvl="0"/>
      <p:bldP spid="5" grpId="0" build="p"/>
      <p:bldP spid="5" grpId="1" build="allAtOnce" bldLvl="0"/>
      <p:bldP spid="7" grpId="0" build="p"/>
      <p:bldP spid="7" grpId="1" build="allAtOnce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5">
            <a:extLst>
              <a:ext uri="{FF2B5EF4-FFF2-40B4-BE49-F238E27FC236}">
                <a16:creationId xmlns:a16="http://schemas.microsoft.com/office/drawing/2014/main" id="{13FB85AE-5EFB-4B22-ACF7-35453701D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963" y="42894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>
            <a:extLst>
              <a:ext uri="{FF2B5EF4-FFF2-40B4-BE49-F238E27FC236}">
                <a16:creationId xmlns:a16="http://schemas.microsoft.com/office/drawing/2014/main" id="{7839D754-5245-4000-AEB5-9E500A095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8560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>
            <a:extLst>
              <a:ext uri="{FF2B5EF4-FFF2-40B4-BE49-F238E27FC236}">
                <a16:creationId xmlns:a16="http://schemas.microsoft.com/office/drawing/2014/main" id="{91F8A029-E702-42E9-BC9D-2351D74E8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9675" y="3622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>
            <a:extLst>
              <a:ext uri="{FF2B5EF4-FFF2-40B4-BE49-F238E27FC236}">
                <a16:creationId xmlns:a16="http://schemas.microsoft.com/office/drawing/2014/main" id="{075743F5-A661-48D4-BBBD-3F2427C43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1738" y="3189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>
            <a:extLst>
              <a:ext uri="{FF2B5EF4-FFF2-40B4-BE49-F238E27FC236}">
                <a16:creationId xmlns:a16="http://schemas.microsoft.com/office/drawing/2014/main" id="{3C2FA72C-A6A8-405E-B0FC-FF82461FE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25" y="2414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id="{C1DB44FA-96B6-45C2-AF6F-72B593BDF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088" y="1981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>
            <a:extLst>
              <a:ext uri="{FF2B5EF4-FFF2-40B4-BE49-F238E27FC236}">
                <a16:creationId xmlns:a16="http://schemas.microsoft.com/office/drawing/2014/main" id="{8D418E30-8C64-4A45-90FA-7FCE29535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0" y="19431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>
            <a:extLst>
              <a:ext uri="{FF2B5EF4-FFF2-40B4-BE49-F238E27FC236}">
                <a16:creationId xmlns:a16="http://schemas.microsoft.com/office/drawing/2014/main" id="{3A06E54B-EB33-4D10-9DEF-436756E02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15097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>
            <a:extLst>
              <a:ext uri="{FF2B5EF4-FFF2-40B4-BE49-F238E27FC236}">
                <a16:creationId xmlns:a16="http://schemas.microsoft.com/office/drawing/2014/main" id="{9E6EBFC3-2AA2-454F-B119-D8EDEBD62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938" y="2024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>
            <a:extLst>
              <a:ext uri="{FF2B5EF4-FFF2-40B4-BE49-F238E27FC236}">
                <a16:creationId xmlns:a16="http://schemas.microsoft.com/office/drawing/2014/main" id="{F8F7ED7E-BB19-44F0-B7AC-5137DFC04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588" y="1590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>
            <a:extLst>
              <a:ext uri="{FF2B5EF4-FFF2-40B4-BE49-F238E27FC236}">
                <a16:creationId xmlns:a16="http://schemas.microsoft.com/office/drawing/2014/main" id="{B632B40E-B2D1-4790-8CF8-331AE1E81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50" y="37195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>
            <a:extLst>
              <a:ext uri="{FF2B5EF4-FFF2-40B4-BE49-F238E27FC236}">
                <a16:creationId xmlns:a16="http://schemas.microsoft.com/office/drawing/2014/main" id="{DD2F7AAA-E13A-4740-98BF-D11474EB6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0513" y="3286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>
            <a:extLst>
              <a:ext uri="{FF2B5EF4-FFF2-40B4-BE49-F238E27FC236}">
                <a16:creationId xmlns:a16="http://schemas.microsoft.com/office/drawing/2014/main" id="{0F637BEE-863F-438A-85EF-5E3E984F1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100" y="2679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>
            <a:extLst>
              <a:ext uri="{FF2B5EF4-FFF2-40B4-BE49-F238E27FC236}">
                <a16:creationId xmlns:a16="http://schemas.microsoft.com/office/drawing/2014/main" id="{2F697BDB-555D-4447-9DA0-8DD4935A0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2246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>
            <a:extLst>
              <a:ext uri="{FF2B5EF4-FFF2-40B4-BE49-F238E27FC236}">
                <a16:creationId xmlns:a16="http://schemas.microsoft.com/office/drawing/2014/main" id="{1A2BADFA-AEF3-45FF-990B-A9505CAE7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4800" y="1060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>
            <a:extLst>
              <a:ext uri="{FF2B5EF4-FFF2-40B4-BE49-F238E27FC236}">
                <a16:creationId xmlns:a16="http://schemas.microsoft.com/office/drawing/2014/main" id="{28DF0C77-F095-4DA3-9866-4842AB586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450" y="627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74105005-F3B1-4986-A5FF-5F1E8D802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8438" y="1387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>
            <a:extLst>
              <a:ext uri="{FF2B5EF4-FFF2-40B4-BE49-F238E27FC236}">
                <a16:creationId xmlns:a16="http://schemas.microsoft.com/office/drawing/2014/main" id="{99CFA938-7A65-4435-9F94-DC95FDFEE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0" y="954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>
            <a:extLst>
              <a:ext uri="{FF2B5EF4-FFF2-40B4-BE49-F238E27FC236}">
                <a16:creationId xmlns:a16="http://schemas.microsoft.com/office/drawing/2014/main" id="{CF5487AF-FECF-4073-A312-9214487C3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6B73937-437D-4F61-B526-5615CF5E0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25" y="35798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>
            <a:extLst>
              <a:ext uri="{FF2B5EF4-FFF2-40B4-BE49-F238E27FC236}">
                <a16:creationId xmlns:a16="http://schemas.microsoft.com/office/drawing/2014/main" id="{DF86B35B-C63C-4B43-9E42-BB1535376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2075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>
            <a:extLst>
              <a:ext uri="{FF2B5EF4-FFF2-40B4-BE49-F238E27FC236}">
                <a16:creationId xmlns:a16="http://schemas.microsoft.com/office/drawing/2014/main" id="{FE9777F6-839F-4CB0-8E19-A6B3B8DDA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138" y="2913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>
            <a:extLst>
              <a:ext uri="{FF2B5EF4-FFF2-40B4-BE49-F238E27FC236}">
                <a16:creationId xmlns:a16="http://schemas.microsoft.com/office/drawing/2014/main" id="{7F5E42A5-F8B7-4009-8468-D658639D4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0425" y="2138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>
            <a:extLst>
              <a:ext uri="{FF2B5EF4-FFF2-40B4-BE49-F238E27FC236}">
                <a16:creationId xmlns:a16="http://schemas.microsoft.com/office/drawing/2014/main" id="{C0CAAA70-250E-46C9-A9F7-82C3905A5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8" y="1704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170C75D-28FF-46AA-A276-7BD3C7363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7650" y="16668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>
            <a:extLst>
              <a:ext uri="{FF2B5EF4-FFF2-40B4-BE49-F238E27FC236}">
                <a16:creationId xmlns:a16="http://schemas.microsoft.com/office/drawing/2014/main" id="{3FA64308-D251-40BA-83EB-0D34A3EDA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713" y="1233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>
            <a:extLst>
              <a:ext uri="{FF2B5EF4-FFF2-40B4-BE49-F238E27FC236}">
                <a16:creationId xmlns:a16="http://schemas.microsoft.com/office/drawing/2014/main" id="{4AA06869-AB73-4C23-952A-011F248AF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1338" y="1747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>
            <a:extLst>
              <a:ext uri="{FF2B5EF4-FFF2-40B4-BE49-F238E27FC236}">
                <a16:creationId xmlns:a16="http://schemas.microsoft.com/office/drawing/2014/main" id="{8496A7A3-68B5-4363-8259-2357187D7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4988" y="1314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>
            <a:extLst>
              <a:ext uri="{FF2B5EF4-FFF2-40B4-BE49-F238E27FC236}">
                <a16:creationId xmlns:a16="http://schemas.microsoft.com/office/drawing/2014/main" id="{57033DDB-8631-4D51-A8C7-B1C17FB42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>
            <a:extLst>
              <a:ext uri="{FF2B5EF4-FFF2-40B4-BE49-F238E27FC236}">
                <a16:creationId xmlns:a16="http://schemas.microsoft.com/office/drawing/2014/main" id="{BA9C7F06-350C-4CF3-B6EE-7E254E4C6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913" y="30099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>
            <a:extLst>
              <a:ext uri="{FF2B5EF4-FFF2-40B4-BE49-F238E27FC236}">
                <a16:creationId xmlns:a16="http://schemas.microsoft.com/office/drawing/2014/main" id="{803ACAC4-4F9F-425D-8AA6-F9D47C970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00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>
            <a:extLst>
              <a:ext uri="{FF2B5EF4-FFF2-40B4-BE49-F238E27FC236}">
                <a16:creationId xmlns:a16="http://schemas.microsoft.com/office/drawing/2014/main" id="{95D939B0-5F80-458D-8667-804F935AA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>
            <a:extLst>
              <a:ext uri="{FF2B5EF4-FFF2-40B4-BE49-F238E27FC236}">
                <a16:creationId xmlns:a16="http://schemas.microsoft.com/office/drawing/2014/main" id="{EAF96CD6-F630-457C-9D69-8B7443B65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78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0" name="文本框 25">
            <a:extLst>
              <a:ext uri="{FF2B5EF4-FFF2-40B4-BE49-F238E27FC236}">
                <a16:creationId xmlns:a16="http://schemas.microsoft.com/office/drawing/2014/main" id="{0D7C8FB4-58A9-47F7-AD9F-53FC7A6B4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350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1" name="文本框 25">
            <a:extLst>
              <a:ext uri="{FF2B5EF4-FFF2-40B4-BE49-F238E27FC236}">
                <a16:creationId xmlns:a16="http://schemas.microsoft.com/office/drawing/2014/main" id="{D500301D-EC56-43FE-9BAA-45F9CD5B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838" y="1111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2" name="文本框 25">
            <a:extLst>
              <a:ext uri="{FF2B5EF4-FFF2-40B4-BE49-F238E27FC236}">
                <a16:creationId xmlns:a16="http://schemas.microsoft.com/office/drawing/2014/main" id="{4183860D-B822-4C76-8F77-4865E402D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900" y="677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683A71D-C3D8-41E4-8B6E-38EC38A5B6BE}"/>
              </a:ext>
            </a:extLst>
          </p:cNvPr>
          <p:cNvSpPr/>
          <p:nvPr/>
        </p:nvSpPr>
        <p:spPr bwMode="auto">
          <a:xfrm>
            <a:off x="404812" y="214313"/>
            <a:ext cx="7695579" cy="3303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计算下面各题，怎样简便就怎样计算。</a:t>
            </a:r>
          </a:p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672-36-64                          672-36+64            </a:t>
            </a:r>
          </a:p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b="1" kern="1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b="1" kern="1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b="1" kern="100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/>
                <a:ea typeface="黑体"/>
              </a:rPr>
              <a:t>13+46+55+54+87            5+137+45+63+50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FECB754-8F20-4428-BEFF-C801BC44541B}"/>
              </a:ext>
            </a:extLst>
          </p:cNvPr>
          <p:cNvSpPr/>
          <p:nvPr/>
        </p:nvSpPr>
        <p:spPr>
          <a:xfrm>
            <a:off x="170805" y="3376988"/>
            <a:ext cx="4514850" cy="1677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=(13+87) +(46+54) +55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=100+100+55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=255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B516CB0-DC28-41B0-981C-38E3A48EAF19}"/>
              </a:ext>
            </a:extLst>
          </p:cNvPr>
          <p:cNvSpPr/>
          <p:nvPr/>
        </p:nvSpPr>
        <p:spPr>
          <a:xfrm>
            <a:off x="4532141" y="1204013"/>
            <a:ext cx="3187700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=672+64-36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=736-36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=700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0B59DB0-2B8C-48CC-BCF9-563142B720D6}"/>
              </a:ext>
            </a:extLst>
          </p:cNvPr>
          <p:cNvSpPr/>
          <p:nvPr/>
        </p:nvSpPr>
        <p:spPr>
          <a:xfrm>
            <a:off x="4373564" y="3343164"/>
            <a:ext cx="4514850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=(137+63) +(5+45+50) 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=200+100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=300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578B827-97E3-4D80-8A1B-4B9C144785BF}"/>
              </a:ext>
            </a:extLst>
          </p:cNvPr>
          <p:cNvSpPr/>
          <p:nvPr/>
        </p:nvSpPr>
        <p:spPr>
          <a:xfrm>
            <a:off x="261144" y="1222375"/>
            <a:ext cx="3432175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=672-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（</a:t>
            </a: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36+64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）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=672-100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/>
                <a:ea typeface="黑体"/>
              </a:rPr>
              <a:t>=572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 bldLvl="0"/>
      <p:bldP spid="4" grpId="0" build="p"/>
      <p:bldP spid="4" grpId="1" build="allAtOnce" bldLvl="0"/>
      <p:bldP spid="6" grpId="0" build="p"/>
      <p:bldP spid="6" grpId="1" build="allAtOnce" bldLvl="0"/>
      <p:bldP spid="43" grpId="0" build="p"/>
      <p:bldP spid="43" grpId="1" build="allAtOnce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E7BC0FF9-3537-48D8-A191-8AF57B3B5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3305376"/>
            <a:ext cx="39973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225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175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328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328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4" name="文本框 8203">
            <a:extLst>
              <a:ext uri="{FF2B5EF4-FFF2-40B4-BE49-F238E27FC236}">
                <a16:creationId xmlns:a16="http://schemas.microsoft.com/office/drawing/2014/main" id="{61CC484E-3C12-4A2B-9DD0-35D9F0A6A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3802646"/>
            <a:ext cx="3960440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日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—11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日王阿姨共收到转账款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</a:p>
        </p:txBody>
      </p:sp>
      <p:sp>
        <p:nvSpPr>
          <p:cNvPr id="5" name="矩形 10">
            <a:extLst>
              <a:ext uri="{FF2B5EF4-FFF2-40B4-BE49-F238E27FC236}">
                <a16:creationId xmlns:a16="http://schemas.microsoft.com/office/drawing/2014/main" id="{3ACA9DB0-E330-E2EE-971F-EB622DB53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401" y="364569"/>
            <a:ext cx="1582738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10">
            <a:extLst>
              <a:ext uri="{FF2B5EF4-FFF2-40B4-BE49-F238E27FC236}">
                <a16:creationId xmlns:a16="http://schemas.microsoft.com/office/drawing/2014/main" id="{EA586C95-210F-242F-4A66-89744364A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401" y="2819815"/>
            <a:ext cx="801406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日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—11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日王阿姨共收到转账款多少元？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37596FD-8ED6-FA4C-EB1C-AED589B61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64569"/>
            <a:ext cx="6870023" cy="2525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12568C37-AF99-4C1C-8B44-7903DFBE3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825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1A1FBCEE-0409-4783-8A10-34CEA1C3F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158" y="2764020"/>
            <a:ext cx="409198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  2000－416－284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2000－（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416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284）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2000－700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1300（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）</a:t>
            </a:r>
          </a:p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答：海拔1300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2" name="文本框 8203">
            <a:extLst>
              <a:ext uri="{FF2B5EF4-FFF2-40B4-BE49-F238E27FC236}">
                <a16:creationId xmlns:a16="http://schemas.microsoft.com/office/drawing/2014/main" id="{FA1E6CF7-BF3A-ED89-4BD3-078F6E633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75" y="535881"/>
            <a:ext cx="64770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9C381651-7B64-6C9D-AF09-CBD6AF2DC7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478665"/>
            <a:ext cx="5677705" cy="2237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9077302E-CE1E-4E0C-91EB-CF0E072D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974" y="1994838"/>
            <a:ext cx="6245225" cy="262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1+2+3+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+9+10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1+10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5+6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=11×5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=55(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答：这堆原木一共有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7611D36-2622-2E3C-3095-FBDC1051E7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39502"/>
            <a:ext cx="3680496" cy="2181346"/>
          </a:xfrm>
          <a:prstGeom prst="rect">
            <a:avLst/>
          </a:prstGeom>
        </p:spPr>
      </p:pic>
      <p:sp>
        <p:nvSpPr>
          <p:cNvPr id="5" name="文本框 8203">
            <a:extLst>
              <a:ext uri="{FF2B5EF4-FFF2-40B4-BE49-F238E27FC236}">
                <a16:creationId xmlns:a16="http://schemas.microsoft.com/office/drawing/2014/main" id="{F2034781-1639-8660-6FEB-3F9F18925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74" y="535881"/>
            <a:ext cx="494218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这堆原木一共有多少根？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5">
            <a:extLst>
              <a:ext uri="{FF2B5EF4-FFF2-40B4-BE49-F238E27FC236}">
                <a16:creationId xmlns:a16="http://schemas.microsoft.com/office/drawing/2014/main" id="{D421B49D-F77E-4423-BD81-819C2B2F7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025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9" name="文本框 8203">
            <a:extLst>
              <a:ext uri="{FF2B5EF4-FFF2-40B4-BE49-F238E27FC236}">
                <a16:creationId xmlns:a16="http://schemas.microsoft.com/office/drawing/2014/main" id="{F4511ED6-A8A6-494A-1093-26A15A554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94" y="319666"/>
            <a:ext cx="22733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完成下表。</a:t>
            </a:r>
          </a:p>
        </p:txBody>
      </p:sp>
      <p:graphicFrame>
        <p:nvGraphicFramePr>
          <p:cNvPr id="50" name="表格 2">
            <a:extLst>
              <a:ext uri="{FF2B5EF4-FFF2-40B4-BE49-F238E27FC236}">
                <a16:creationId xmlns:a16="http://schemas.microsoft.com/office/drawing/2014/main" id="{BD1C9197-3393-FB4B-C817-E37CDA2B9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11635"/>
              </p:ext>
            </p:extLst>
          </p:nvPr>
        </p:nvGraphicFramePr>
        <p:xfrm>
          <a:off x="755650" y="1361736"/>
          <a:ext cx="7777165" cy="3154230"/>
        </p:xfrm>
        <a:graphic>
          <a:graphicData uri="http://schemas.openxmlformats.org/drawingml/2006/table">
            <a:tbl>
              <a:tblPr firstRow="1" bandRow="1"/>
              <a:tblGrid>
                <a:gridCol w="1555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705"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年级</a:t>
                      </a:r>
                      <a:endParaRPr lang="zh-CN" altLang="en-US" sz="2400" b="1" dirty="0"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班级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总人数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0760813"/>
                  </a:ext>
                </a:extLst>
              </a:tr>
              <a:tr h="525705">
                <a:tc vMerge="1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总人数</a:t>
                      </a:r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0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三年级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0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四年级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0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五年级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0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六年级</a:t>
                      </a: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" name="文本框 8203">
            <a:extLst>
              <a:ext uri="{FF2B5EF4-FFF2-40B4-BE49-F238E27FC236}">
                <a16:creationId xmlns:a16="http://schemas.microsoft.com/office/drawing/2014/main" id="{3E750C04-288A-C46E-5F87-DB79F8A21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826608"/>
            <a:ext cx="47275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某小学中、高年级人数统计表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F0DD6FB-A657-DBC1-2070-537FE41E5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836" y="2442052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BE29760-DB3A-0966-CABF-FF53E1CC6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6232" y="2972872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E624ABD-429D-A319-7158-14AC64BFB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836" y="3490904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1D372D3-121B-0B52-5100-74DDC8008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010" y="4022331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8203">
            <a:extLst>
              <a:ext uri="{FF2B5EF4-FFF2-40B4-BE49-F238E27FC236}">
                <a16:creationId xmlns:a16="http://schemas.microsoft.com/office/drawing/2014/main" id="{311DA3A1-3779-CE1D-89DB-DD5372482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601" y="843558"/>
            <a:ext cx="7848798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某商场第二季度卖出甲、乙、丙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种品牌的空调共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台，甲品牌卖了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台，乙品牌卖了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台。丙品牌卖了多少台？</a:t>
            </a:r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E4E653C4-B831-D680-8D70-6DC6CA40F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640" y="2517231"/>
            <a:ext cx="377348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375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75</a:t>
            </a: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125+75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175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（台）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44" name="Rectangle 5">
            <a:extLst>
              <a:ext uri="{FF2B5EF4-FFF2-40B4-BE49-F238E27FC236}">
                <a16:creationId xmlns:a16="http://schemas.microsoft.com/office/drawing/2014/main" id="{463D1FCC-2B0C-BAC5-66BB-E0895DF84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864" y="4071503"/>
            <a:ext cx="4320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答：丙品牌卖了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台。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802505A-93AD-E25C-0D2D-CA39402BB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90" y="317377"/>
            <a:ext cx="6870023" cy="1894830"/>
          </a:xfrm>
          <a:prstGeom prst="rect">
            <a:avLst/>
          </a:prstGeom>
        </p:spPr>
      </p:pic>
      <p:sp>
        <p:nvSpPr>
          <p:cNvPr id="4" name="矩形 4">
            <a:extLst>
              <a:ext uri="{FF2B5EF4-FFF2-40B4-BE49-F238E27FC236}">
                <a16:creationId xmlns:a16="http://schemas.microsoft.com/office/drawing/2014/main" id="{7DEE093C-67F9-5E56-2BFA-0CB663D96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14065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8541DEE9-A953-3D87-87D9-6DB995383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064737"/>
            <a:ext cx="415209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这台电视机原价多少钱？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FCDDF7-403D-3BD6-90EC-3DC528F74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2556098"/>
            <a:ext cx="54038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2255+355+245</a:t>
            </a:r>
          </a:p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= 2255+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355+245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= 2255+600</a:t>
            </a:r>
          </a:p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= 2855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  <a:p>
            <a:pPr eaLnBrk="1" hangingPunct="1"/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答：这台电视机原价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2855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8203">
            <a:extLst>
              <a:ext uri="{FF2B5EF4-FFF2-40B4-BE49-F238E27FC236}">
                <a16:creationId xmlns:a16="http://schemas.microsoft.com/office/drawing/2014/main" id="{0940897A-C021-568D-C1D5-67A3ADC4B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40" y="1093265"/>
            <a:ext cx="828092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王老师要批改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68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篇作文。第一天批改了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篇，第二天批改的比第一天多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篇，还有多少篇没有批改？</a:t>
            </a: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8832ABAB-DDC0-7D3F-2EA5-04C440FF6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2427734"/>
            <a:ext cx="504056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68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=46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=16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（篇）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答：还有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16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篇没有批改。</a:t>
            </a:r>
            <a:endParaRPr lang="zh-CN" altLang="en-US" sz="28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129E3F61-F405-48A5-9A75-046C7BE2E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2810903"/>
            <a:ext cx="6245225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1+2+3+4+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+98+99+100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1+100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2+99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50+51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=101×50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=5050</a:t>
            </a:r>
          </a:p>
        </p:txBody>
      </p:sp>
      <p:sp>
        <p:nvSpPr>
          <p:cNvPr id="2" name="文本框 8203">
            <a:extLst>
              <a:ext uri="{FF2B5EF4-FFF2-40B4-BE49-F238E27FC236}">
                <a16:creationId xmlns:a16="http://schemas.microsoft.com/office/drawing/2014/main" id="{59028AC6-E6C8-4C1E-8FDA-F7822B8A5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411510"/>
            <a:ext cx="6120680" cy="240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用合适的方法计算。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1+2+3+4+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+98+99+100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2+4+6+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+16+18+20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5+10+15+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+90+95+100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19+18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+4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3+2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328DA41C-F258-40C9-832F-8853E54B3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813514"/>
            <a:ext cx="6047457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2+4+6+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+16+18+20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2+20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4+18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10+12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=5×22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=110</a:t>
            </a:r>
          </a:p>
        </p:txBody>
      </p:sp>
      <p:sp>
        <p:nvSpPr>
          <p:cNvPr id="2" name="文本框 8203">
            <a:extLst>
              <a:ext uri="{FF2B5EF4-FFF2-40B4-BE49-F238E27FC236}">
                <a16:creationId xmlns:a16="http://schemas.microsoft.com/office/drawing/2014/main" id="{1FC9AA09-8F48-1E02-74EA-CDDE50775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411510"/>
            <a:ext cx="6120680" cy="240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用合适的方法计算。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1+2+3+4+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+98+99+100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2+4+6+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+16+18+20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5+10+15+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+90+95+100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19+18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+4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3+2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>
            <a:extLst>
              <a:ext uri="{FF2B5EF4-FFF2-40B4-BE49-F238E27FC236}">
                <a16:creationId xmlns:a16="http://schemas.microsoft.com/office/drawing/2014/main" id="{D50DD5E5-CDB1-ECB4-94BD-DC0778B4E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411510"/>
            <a:ext cx="6120680" cy="240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用合适的方法计算。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1+2+3+4+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+98+99+100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2+4+6+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+16+18+20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5+10+15+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+90+95+100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19+18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+4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3+2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4AE4739-14EC-E872-BC61-5E83650D5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832939"/>
            <a:ext cx="7488832" cy="18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5+10+15+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+90+95+100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5+100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10+95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15+90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50+55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=105×10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=1050</a:t>
            </a:r>
          </a:p>
        </p:txBody>
      </p:sp>
    </p:spTree>
    <p:extLst>
      <p:ext uri="{BB962C8B-B14F-4D97-AF65-F5344CB8AC3E}">
        <p14:creationId xmlns:p14="http://schemas.microsoft.com/office/powerpoint/2010/main" val="148383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8395DE96-C87F-4796-887B-272FE1C39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820216"/>
            <a:ext cx="5976664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20-19+18-17+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+4-3+2-1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20-19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18-17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2-1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=1×10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</a:t>
            </a:r>
          </a:p>
        </p:txBody>
      </p:sp>
      <p:sp>
        <p:nvSpPr>
          <p:cNvPr id="2" name="文本框 8203">
            <a:extLst>
              <a:ext uri="{FF2B5EF4-FFF2-40B4-BE49-F238E27FC236}">
                <a16:creationId xmlns:a16="http://schemas.microsoft.com/office/drawing/2014/main" id="{9F9BC3BF-17D7-C0A4-DF63-9A96D413D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411510"/>
            <a:ext cx="6120680" cy="240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用合适的方法计算。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1+2+3+4+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+98+99+100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2+4+6+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+16+18+20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5+10+15+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+90+95+100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19+18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17+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+4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3+2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768</Words>
  <Application>Microsoft Office PowerPoint</Application>
  <PresentationFormat>全屏显示(16:9)</PresentationFormat>
  <Paragraphs>176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31</cp:revision>
  <dcterms:created xsi:type="dcterms:W3CDTF">2017-11-08T02:26:30Z</dcterms:created>
  <dcterms:modified xsi:type="dcterms:W3CDTF">2023-11-21T03:56:56Z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