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9"/>
  </p:notesMasterIdLst>
  <p:sldIdLst>
    <p:sldId id="263" r:id="rId2"/>
    <p:sldId id="344" r:id="rId3"/>
    <p:sldId id="345" r:id="rId4"/>
    <p:sldId id="346" r:id="rId5"/>
    <p:sldId id="351" r:id="rId6"/>
    <p:sldId id="349" r:id="rId7"/>
    <p:sldId id="362" r:id="rId8"/>
    <p:sldId id="350" r:id="rId9"/>
    <p:sldId id="352" r:id="rId10"/>
    <p:sldId id="353" r:id="rId11"/>
    <p:sldId id="354" r:id="rId12"/>
    <p:sldId id="347" r:id="rId13"/>
    <p:sldId id="355" r:id="rId14"/>
    <p:sldId id="356" r:id="rId15"/>
    <p:sldId id="357" r:id="rId16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32">
          <p15:clr>
            <a:srgbClr val="A4A3A4"/>
          </p15:clr>
        </p15:guide>
        <p15:guide id="2" orient="horz" pos="713">
          <p15:clr>
            <a:srgbClr val="A4A3A4"/>
          </p15:clr>
        </p15:guide>
        <p15:guide id="3" orient="horz" pos="2970">
          <p15:clr>
            <a:srgbClr val="A4A3A4"/>
          </p15:clr>
        </p15:guide>
        <p15:guide id="4" pos="158">
          <p15:clr>
            <a:srgbClr val="A4A3A4"/>
          </p15:clr>
        </p15:guide>
        <p15:guide id="5" pos="35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C7D"/>
    <a:srgbClr val="FFDCD1"/>
    <a:srgbClr val="FFF0EB"/>
    <a:srgbClr val="FFD7CB"/>
    <a:srgbClr val="FFFFFF"/>
    <a:srgbClr val="540E04"/>
    <a:srgbClr val="0EB83A"/>
    <a:srgbClr val="BDDD22"/>
    <a:srgbClr val="EAFF56"/>
    <a:srgbClr val="00E0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107" autoAdjust="0"/>
    <p:restoredTop sz="96209" autoAdjust="0"/>
  </p:normalViewPr>
  <p:slideViewPr>
    <p:cSldViewPr showGuides="1">
      <p:cViewPr varScale="1">
        <p:scale>
          <a:sx n="145" d="100"/>
          <a:sy n="145" d="100"/>
        </p:scale>
        <p:origin x="630" y="126"/>
      </p:cViewPr>
      <p:guideLst>
        <p:guide orient="horz" pos="1632"/>
        <p:guide orient="horz" pos="713"/>
        <p:guide orient="horz" pos="2970"/>
        <p:guide pos="158"/>
        <p:guide pos="35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A8BB55C4-5EC4-4349-8911-059AED4FAFFD}" type="datetimeFigureOut">
              <a:rPr lang="zh-CN" altLang="en-US"/>
              <a:t>2023/11/21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664BDD4B-F792-48FB-BA46-2A8E8838D931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22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F2DA4238-D130-46AF-A0EB-E3E4E10E31C3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6" t="10902" r="6726" b="10902"/>
          <a:stretch>
            <a:fillRect/>
          </a:stretch>
        </p:blipFill>
        <p:spPr bwMode="auto">
          <a:xfrm>
            <a:off x="617538" y="209550"/>
            <a:ext cx="7908925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 userDrawn="1"/>
        </p:nvSpPr>
        <p:spPr>
          <a:xfrm rot="19856675">
            <a:off x="3710226" y="2333414"/>
            <a:ext cx="1723549" cy="47666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8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6" name="图片 27">
            <a:extLst>
              <a:ext uri="{FF2B5EF4-FFF2-40B4-BE49-F238E27FC236}">
                <a16:creationId xmlns:a16="http://schemas.microsoft.com/office/drawing/2014/main" id="{0294C710-6D84-4A28-8EBC-936B2A2B15D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74538" y="0"/>
            <a:ext cx="1366287" cy="7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3975" y="23813"/>
            <a:ext cx="9036050" cy="5095875"/>
          </a:xfrm>
          <a:prstGeom prst="rect">
            <a:avLst/>
          </a:prstGeo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</p:pic>
      <p:sp>
        <p:nvSpPr>
          <p:cNvPr id="5" name="文本框 4"/>
          <p:cNvSpPr txBox="1"/>
          <p:nvPr userDrawn="1"/>
        </p:nvSpPr>
        <p:spPr>
          <a:xfrm rot="19856675">
            <a:off x="3710226" y="2333414"/>
            <a:ext cx="1723549" cy="47666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8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6" name="图片 27">
            <a:extLst>
              <a:ext uri="{FF2B5EF4-FFF2-40B4-BE49-F238E27FC236}">
                <a16:creationId xmlns:a16="http://schemas.microsoft.com/office/drawing/2014/main" id="{513103CB-4447-4A18-B4D9-4B318A67710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74538" y="0"/>
            <a:ext cx="1366287" cy="7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 bwMode="auto">
          <a:xfrm>
            <a:off x="-15875" y="207963"/>
            <a:ext cx="9159875" cy="4935537"/>
            <a:chOff x="-15864" y="207562"/>
            <a:chExt cx="9159865" cy="4935938"/>
          </a:xfrm>
        </p:grpSpPr>
        <p:sp>
          <p:nvSpPr>
            <p:cNvPr id="3" name="任意多边形 44"/>
            <p:cNvSpPr/>
            <p:nvPr/>
          </p:nvSpPr>
          <p:spPr>
            <a:xfrm>
              <a:off x="-15864" y="3065294"/>
              <a:ext cx="9159865" cy="2078206"/>
            </a:xfrm>
            <a:custGeom>
              <a:avLst/>
              <a:gdLst>
                <a:gd name="connsiteX0" fmla="*/ 0 w 12213154"/>
                <a:gd name="connsiteY0" fmla="*/ 2586699 h 2770197"/>
                <a:gd name="connsiteX1" fmla="*/ 60560 w 12213154"/>
                <a:gd name="connsiteY1" fmla="*/ 2594946 h 2770197"/>
                <a:gd name="connsiteX2" fmla="*/ 2940804 w 12213154"/>
                <a:gd name="connsiteY2" fmla="*/ 2770197 h 2770197"/>
                <a:gd name="connsiteX3" fmla="*/ 0 w 12213154"/>
                <a:gd name="connsiteY3" fmla="*/ 2770197 h 2770197"/>
                <a:gd name="connsiteX4" fmla="*/ 12213154 w 12213154"/>
                <a:gd name="connsiteY4" fmla="*/ 0 h 2770197"/>
                <a:gd name="connsiteX5" fmla="*/ 12213154 w 12213154"/>
                <a:gd name="connsiteY5" fmla="*/ 2770197 h 2770197"/>
                <a:gd name="connsiteX6" fmla="*/ 2940804 w 12213154"/>
                <a:gd name="connsiteY6" fmla="*/ 2770197 h 2770197"/>
                <a:gd name="connsiteX7" fmla="*/ 12191096 w 12213154"/>
                <a:gd name="connsiteY7" fmla="*/ 31262 h 2770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213154" h="2770197">
                  <a:moveTo>
                    <a:pt x="0" y="2586699"/>
                  </a:moveTo>
                  <a:lnTo>
                    <a:pt x="60560" y="2594946"/>
                  </a:lnTo>
                  <a:cubicBezTo>
                    <a:pt x="970428" y="2708841"/>
                    <a:pt x="1937812" y="2770197"/>
                    <a:pt x="2940804" y="2770197"/>
                  </a:cubicBezTo>
                  <a:lnTo>
                    <a:pt x="0" y="2770197"/>
                  </a:lnTo>
                  <a:close/>
                  <a:moveTo>
                    <a:pt x="12213154" y="0"/>
                  </a:moveTo>
                  <a:lnTo>
                    <a:pt x="12213154" y="2770197"/>
                  </a:lnTo>
                  <a:lnTo>
                    <a:pt x="2940804" y="2770197"/>
                  </a:lnTo>
                  <a:cubicBezTo>
                    <a:pt x="7287102" y="2770197"/>
                    <a:pt x="10964770" y="1618062"/>
                    <a:pt x="12191096" y="31262"/>
                  </a:cubicBezTo>
                  <a:close/>
                </a:path>
              </a:pathLst>
            </a:custGeom>
            <a:solidFill>
              <a:srgbClr val="E833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/>
            </a:p>
          </p:txBody>
        </p:sp>
        <p:grpSp>
          <p:nvGrpSpPr>
            <p:cNvPr id="4" name="组合 3"/>
            <p:cNvGrpSpPr/>
            <p:nvPr/>
          </p:nvGrpSpPr>
          <p:grpSpPr bwMode="auto">
            <a:xfrm rot="-1291772">
              <a:off x="4773844" y="2066086"/>
              <a:ext cx="921544" cy="1913811"/>
              <a:chOff x="10922634" y="3936050"/>
              <a:chExt cx="1228725" cy="2551748"/>
            </a:xfrm>
          </p:grpSpPr>
          <p:grpSp>
            <p:nvGrpSpPr>
              <p:cNvPr id="36" name="组合 35"/>
              <p:cNvGrpSpPr/>
              <p:nvPr/>
            </p:nvGrpSpPr>
            <p:grpSpPr bwMode="auto">
              <a:xfrm>
                <a:off x="11029950" y="4058923"/>
                <a:ext cx="1033462" cy="2428875"/>
                <a:chOff x="10836275" y="9112251"/>
                <a:chExt cx="1033462" cy="2428875"/>
              </a:xfrm>
            </p:grpSpPr>
            <p:sp>
              <p:nvSpPr>
                <p:cNvPr id="38" name="Freeform 138"/>
                <p:cNvSpPr/>
                <p:nvPr/>
              </p:nvSpPr>
              <p:spPr bwMode="auto">
                <a:xfrm>
                  <a:off x="11337881" y="10074863"/>
                  <a:ext cx="188382" cy="139711"/>
                </a:xfrm>
                <a:custGeom>
                  <a:avLst/>
                  <a:gdLst>
                    <a:gd name="T0" fmla="*/ 0 w 123"/>
                    <a:gd name="T1" fmla="*/ 19 h 91"/>
                    <a:gd name="T2" fmla="*/ 13 w 123"/>
                    <a:gd name="T3" fmla="*/ 91 h 91"/>
                    <a:gd name="T4" fmla="*/ 123 w 123"/>
                    <a:gd name="T5" fmla="*/ 72 h 91"/>
                    <a:gd name="T6" fmla="*/ 109 w 123"/>
                    <a:gd name="T7" fmla="*/ 0 h 91"/>
                    <a:gd name="T8" fmla="*/ 0 w 123"/>
                    <a:gd name="T9" fmla="*/ 19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3" h="91">
                      <a:moveTo>
                        <a:pt x="0" y="19"/>
                      </a:moveTo>
                      <a:lnTo>
                        <a:pt x="13" y="91"/>
                      </a:lnTo>
                      <a:lnTo>
                        <a:pt x="123" y="72"/>
                      </a:lnTo>
                      <a:lnTo>
                        <a:pt x="109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9" name="Freeform 139"/>
                <p:cNvSpPr>
                  <a:spLocks noEditPoints="1"/>
                </p:cNvSpPr>
                <p:nvPr/>
              </p:nvSpPr>
              <p:spPr bwMode="auto">
                <a:xfrm>
                  <a:off x="10811644" y="9077924"/>
                  <a:ext cx="766232" cy="931409"/>
                </a:xfrm>
                <a:custGeom>
                  <a:avLst/>
                  <a:gdLst>
                    <a:gd name="T0" fmla="*/ 97 w 182"/>
                    <a:gd name="T1" fmla="*/ 218 h 220"/>
                    <a:gd name="T2" fmla="*/ 119 w 182"/>
                    <a:gd name="T3" fmla="*/ 220 h 220"/>
                    <a:gd name="T4" fmla="*/ 127 w 182"/>
                    <a:gd name="T5" fmla="*/ 220 h 220"/>
                    <a:gd name="T6" fmla="*/ 119 w 182"/>
                    <a:gd name="T7" fmla="*/ 220 h 220"/>
                    <a:gd name="T8" fmla="*/ 97 w 182"/>
                    <a:gd name="T9" fmla="*/ 218 h 220"/>
                    <a:gd name="T10" fmla="*/ 119 w 182"/>
                    <a:gd name="T11" fmla="*/ 0 h 220"/>
                    <a:gd name="T12" fmla="*/ 99 w 182"/>
                    <a:gd name="T13" fmla="*/ 2 h 220"/>
                    <a:gd name="T14" fmla="*/ 11 w 182"/>
                    <a:gd name="T15" fmla="*/ 130 h 220"/>
                    <a:gd name="T16" fmla="*/ 64 w 182"/>
                    <a:gd name="T17" fmla="*/ 205 h 220"/>
                    <a:gd name="T18" fmla="*/ 56 w 182"/>
                    <a:gd name="T19" fmla="*/ 200 h 220"/>
                    <a:gd name="T20" fmla="*/ 182 w 182"/>
                    <a:gd name="T21" fmla="*/ 20 h 220"/>
                    <a:gd name="T22" fmla="*/ 119 w 182"/>
                    <a:gd name="T23" fmla="*/ 0 h 2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82" h="220">
                      <a:moveTo>
                        <a:pt x="97" y="218"/>
                      </a:moveTo>
                      <a:cubicBezTo>
                        <a:pt x="104" y="219"/>
                        <a:pt x="111" y="220"/>
                        <a:pt x="119" y="220"/>
                      </a:cubicBezTo>
                      <a:cubicBezTo>
                        <a:pt x="121" y="220"/>
                        <a:pt x="124" y="220"/>
                        <a:pt x="127" y="220"/>
                      </a:cubicBezTo>
                      <a:cubicBezTo>
                        <a:pt x="124" y="220"/>
                        <a:pt x="122" y="220"/>
                        <a:pt x="119" y="220"/>
                      </a:cubicBezTo>
                      <a:cubicBezTo>
                        <a:pt x="112" y="220"/>
                        <a:pt x="104" y="219"/>
                        <a:pt x="97" y="218"/>
                      </a:cubicBezTo>
                      <a:moveTo>
                        <a:pt x="119" y="0"/>
                      </a:moveTo>
                      <a:cubicBezTo>
                        <a:pt x="113" y="0"/>
                        <a:pt x="106" y="1"/>
                        <a:pt x="99" y="2"/>
                      </a:cubicBezTo>
                      <a:cubicBezTo>
                        <a:pt x="40" y="13"/>
                        <a:pt x="0" y="70"/>
                        <a:pt x="11" y="130"/>
                      </a:cubicBezTo>
                      <a:cubicBezTo>
                        <a:pt x="17" y="163"/>
                        <a:pt x="37" y="189"/>
                        <a:pt x="64" y="205"/>
                      </a:cubicBezTo>
                      <a:cubicBezTo>
                        <a:pt x="61" y="204"/>
                        <a:pt x="59" y="202"/>
                        <a:pt x="56" y="200"/>
                      </a:cubicBezTo>
                      <a:cubicBezTo>
                        <a:pt x="182" y="20"/>
                        <a:pt x="182" y="20"/>
                        <a:pt x="182" y="20"/>
                      </a:cubicBezTo>
                      <a:cubicBezTo>
                        <a:pt x="164" y="7"/>
                        <a:pt x="142" y="0"/>
                        <a:pt x="119" y="0"/>
                      </a:cubicBezTo>
                    </a:path>
                  </a:pathLst>
                </a:custGeom>
                <a:solidFill>
                  <a:srgbClr val="C3BBBB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0" name="Freeform 140"/>
                <p:cNvSpPr>
                  <a:spLocks noEditPoints="1"/>
                </p:cNvSpPr>
                <p:nvPr/>
              </p:nvSpPr>
              <p:spPr bwMode="auto">
                <a:xfrm>
                  <a:off x="11083221" y="9171908"/>
                  <a:ext cx="751416" cy="840385"/>
                </a:xfrm>
                <a:custGeom>
                  <a:avLst/>
                  <a:gdLst>
                    <a:gd name="T0" fmla="*/ 0 w 180"/>
                    <a:gd name="T1" fmla="*/ 185 h 200"/>
                    <a:gd name="T2" fmla="*/ 33 w 180"/>
                    <a:gd name="T3" fmla="*/ 198 h 200"/>
                    <a:gd name="T4" fmla="*/ 0 w 180"/>
                    <a:gd name="T5" fmla="*/ 185 h 200"/>
                    <a:gd name="T6" fmla="*/ 118 w 180"/>
                    <a:gd name="T7" fmla="*/ 0 h 200"/>
                    <a:gd name="T8" fmla="*/ 118 w 180"/>
                    <a:gd name="T9" fmla="*/ 0 h 200"/>
                    <a:gd name="T10" fmla="*/ 163 w 180"/>
                    <a:gd name="T11" fmla="*/ 70 h 200"/>
                    <a:gd name="T12" fmla="*/ 75 w 180"/>
                    <a:gd name="T13" fmla="*/ 198 h 200"/>
                    <a:gd name="T14" fmla="*/ 63 w 180"/>
                    <a:gd name="T15" fmla="*/ 200 h 200"/>
                    <a:gd name="T16" fmla="*/ 145 w 180"/>
                    <a:gd name="T17" fmla="*/ 153 h 200"/>
                    <a:gd name="T18" fmla="*/ 118 w 180"/>
                    <a:gd name="T19" fmla="*/ 0 h 2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80" h="200">
                      <a:moveTo>
                        <a:pt x="0" y="185"/>
                      </a:moveTo>
                      <a:cubicBezTo>
                        <a:pt x="10" y="191"/>
                        <a:pt x="22" y="195"/>
                        <a:pt x="33" y="198"/>
                      </a:cubicBezTo>
                      <a:cubicBezTo>
                        <a:pt x="21" y="195"/>
                        <a:pt x="10" y="191"/>
                        <a:pt x="0" y="185"/>
                      </a:cubicBezTo>
                      <a:moveTo>
                        <a:pt x="118" y="0"/>
                      </a:moveTo>
                      <a:cubicBezTo>
                        <a:pt x="118" y="0"/>
                        <a:pt x="118" y="0"/>
                        <a:pt x="118" y="0"/>
                      </a:cubicBezTo>
                      <a:cubicBezTo>
                        <a:pt x="141" y="16"/>
                        <a:pt x="158" y="40"/>
                        <a:pt x="163" y="70"/>
                      </a:cubicBezTo>
                      <a:cubicBezTo>
                        <a:pt x="174" y="130"/>
                        <a:pt x="134" y="187"/>
                        <a:pt x="75" y="198"/>
                      </a:cubicBezTo>
                      <a:cubicBezTo>
                        <a:pt x="71" y="199"/>
                        <a:pt x="67" y="199"/>
                        <a:pt x="63" y="200"/>
                      </a:cubicBezTo>
                      <a:cubicBezTo>
                        <a:pt x="95" y="197"/>
                        <a:pt x="126" y="181"/>
                        <a:pt x="145" y="153"/>
                      </a:cubicBezTo>
                      <a:cubicBezTo>
                        <a:pt x="180" y="103"/>
                        <a:pt x="168" y="34"/>
                        <a:pt x="118" y="0"/>
                      </a:cubicBez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1" name="Freeform 141"/>
                <p:cNvSpPr/>
                <p:nvPr/>
              </p:nvSpPr>
              <p:spPr bwMode="auto">
                <a:xfrm>
                  <a:off x="11043527" y="9169713"/>
                  <a:ext cx="761999" cy="840384"/>
                </a:xfrm>
                <a:custGeom>
                  <a:avLst/>
                  <a:gdLst>
                    <a:gd name="T0" fmla="*/ 126 w 182"/>
                    <a:gd name="T1" fmla="*/ 0 h 200"/>
                    <a:gd name="T2" fmla="*/ 0 w 182"/>
                    <a:gd name="T3" fmla="*/ 180 h 200"/>
                    <a:gd name="T4" fmla="*/ 8 w 182"/>
                    <a:gd name="T5" fmla="*/ 185 h 200"/>
                    <a:gd name="T6" fmla="*/ 41 w 182"/>
                    <a:gd name="T7" fmla="*/ 198 h 200"/>
                    <a:gd name="T8" fmla="*/ 63 w 182"/>
                    <a:gd name="T9" fmla="*/ 200 h 200"/>
                    <a:gd name="T10" fmla="*/ 71 w 182"/>
                    <a:gd name="T11" fmla="*/ 200 h 200"/>
                    <a:gd name="T12" fmla="*/ 83 w 182"/>
                    <a:gd name="T13" fmla="*/ 198 h 200"/>
                    <a:gd name="T14" fmla="*/ 171 w 182"/>
                    <a:gd name="T15" fmla="*/ 70 h 200"/>
                    <a:gd name="T16" fmla="*/ 126 w 182"/>
                    <a:gd name="T17" fmla="*/ 0 h 2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82" h="200">
                      <a:moveTo>
                        <a:pt x="126" y="0"/>
                      </a:moveTo>
                      <a:cubicBezTo>
                        <a:pt x="0" y="180"/>
                        <a:pt x="0" y="180"/>
                        <a:pt x="0" y="180"/>
                      </a:cubicBezTo>
                      <a:cubicBezTo>
                        <a:pt x="3" y="182"/>
                        <a:pt x="5" y="184"/>
                        <a:pt x="8" y="185"/>
                      </a:cubicBezTo>
                      <a:cubicBezTo>
                        <a:pt x="18" y="191"/>
                        <a:pt x="29" y="195"/>
                        <a:pt x="41" y="198"/>
                      </a:cubicBezTo>
                      <a:cubicBezTo>
                        <a:pt x="48" y="199"/>
                        <a:pt x="56" y="200"/>
                        <a:pt x="63" y="200"/>
                      </a:cubicBezTo>
                      <a:cubicBezTo>
                        <a:pt x="66" y="200"/>
                        <a:pt x="68" y="200"/>
                        <a:pt x="71" y="200"/>
                      </a:cubicBezTo>
                      <a:cubicBezTo>
                        <a:pt x="75" y="199"/>
                        <a:pt x="79" y="199"/>
                        <a:pt x="83" y="198"/>
                      </a:cubicBezTo>
                      <a:cubicBezTo>
                        <a:pt x="142" y="187"/>
                        <a:pt x="182" y="130"/>
                        <a:pt x="171" y="70"/>
                      </a:cubicBezTo>
                      <a:cubicBezTo>
                        <a:pt x="166" y="40"/>
                        <a:pt x="149" y="16"/>
                        <a:pt x="126" y="0"/>
                      </a:cubicBezTo>
                    </a:path>
                  </a:pathLst>
                </a:custGeom>
                <a:solidFill>
                  <a:srgbClr val="DBD6D6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2" name="Freeform 142"/>
                <p:cNvSpPr/>
                <p:nvPr/>
              </p:nvSpPr>
              <p:spPr bwMode="auto">
                <a:xfrm>
                  <a:off x="11324459" y="10184226"/>
                  <a:ext cx="457199" cy="1297621"/>
                </a:xfrm>
                <a:custGeom>
                  <a:avLst/>
                  <a:gdLst>
                    <a:gd name="T0" fmla="*/ 103 w 109"/>
                    <a:gd name="T1" fmla="*/ 256 h 308"/>
                    <a:gd name="T2" fmla="*/ 53 w 109"/>
                    <a:gd name="T3" fmla="*/ 4 h 308"/>
                    <a:gd name="T4" fmla="*/ 48 w 109"/>
                    <a:gd name="T5" fmla="*/ 0 h 308"/>
                    <a:gd name="T6" fmla="*/ 4 w 109"/>
                    <a:gd name="T7" fmla="*/ 8 h 308"/>
                    <a:gd name="T8" fmla="*/ 0 w 109"/>
                    <a:gd name="T9" fmla="*/ 13 h 308"/>
                    <a:gd name="T10" fmla="*/ 42 w 109"/>
                    <a:gd name="T11" fmla="*/ 267 h 308"/>
                    <a:gd name="T12" fmla="*/ 45 w 109"/>
                    <a:gd name="T13" fmla="*/ 280 h 308"/>
                    <a:gd name="T14" fmla="*/ 81 w 109"/>
                    <a:gd name="T15" fmla="*/ 305 h 308"/>
                    <a:gd name="T16" fmla="*/ 106 w 109"/>
                    <a:gd name="T17" fmla="*/ 269 h 308"/>
                    <a:gd name="T18" fmla="*/ 103 w 109"/>
                    <a:gd name="T19" fmla="*/ 256 h 3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09" h="308">
                      <a:moveTo>
                        <a:pt x="103" y="256"/>
                      </a:moveTo>
                      <a:cubicBezTo>
                        <a:pt x="53" y="4"/>
                        <a:pt x="53" y="4"/>
                        <a:pt x="53" y="4"/>
                      </a:cubicBezTo>
                      <a:cubicBezTo>
                        <a:pt x="53" y="1"/>
                        <a:pt x="51" y="0"/>
                        <a:pt x="48" y="0"/>
                      </a:cubicBezTo>
                      <a:cubicBezTo>
                        <a:pt x="4" y="8"/>
                        <a:pt x="4" y="8"/>
                        <a:pt x="4" y="8"/>
                      </a:cubicBezTo>
                      <a:cubicBezTo>
                        <a:pt x="2" y="9"/>
                        <a:pt x="0" y="11"/>
                        <a:pt x="0" y="13"/>
                      </a:cubicBezTo>
                      <a:cubicBezTo>
                        <a:pt x="42" y="267"/>
                        <a:pt x="42" y="267"/>
                        <a:pt x="42" y="267"/>
                      </a:cubicBezTo>
                      <a:cubicBezTo>
                        <a:pt x="45" y="280"/>
                        <a:pt x="45" y="280"/>
                        <a:pt x="45" y="280"/>
                      </a:cubicBezTo>
                      <a:cubicBezTo>
                        <a:pt x="48" y="297"/>
                        <a:pt x="64" y="308"/>
                        <a:pt x="81" y="305"/>
                      </a:cubicBezTo>
                      <a:cubicBezTo>
                        <a:pt x="98" y="302"/>
                        <a:pt x="109" y="286"/>
                        <a:pt x="106" y="269"/>
                      </a:cubicBezTo>
                      <a:lnTo>
                        <a:pt x="103" y="256"/>
                      </a:lnTo>
                      <a:close/>
                    </a:path>
                  </a:pathLst>
                </a:custGeom>
                <a:solidFill>
                  <a:srgbClr val="E8333C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3" name="Freeform 143"/>
                <p:cNvSpPr/>
                <p:nvPr/>
              </p:nvSpPr>
              <p:spPr bwMode="auto">
                <a:xfrm>
                  <a:off x="10843754" y="9065913"/>
                  <a:ext cx="946149" cy="965278"/>
                </a:xfrm>
                <a:custGeom>
                  <a:avLst/>
                  <a:gdLst>
                    <a:gd name="T0" fmla="*/ 94 w 228"/>
                    <a:gd name="T1" fmla="*/ 6 h 228"/>
                    <a:gd name="T2" fmla="*/ 94 w 228"/>
                    <a:gd name="T3" fmla="*/ 1 h 228"/>
                    <a:gd name="T4" fmla="*/ 0 w 228"/>
                    <a:gd name="T5" fmla="*/ 114 h 228"/>
                    <a:gd name="T6" fmla="*/ 1 w 228"/>
                    <a:gd name="T7" fmla="*/ 134 h 228"/>
                    <a:gd name="T8" fmla="*/ 114 w 228"/>
                    <a:gd name="T9" fmla="*/ 228 h 228"/>
                    <a:gd name="T10" fmla="*/ 134 w 228"/>
                    <a:gd name="T11" fmla="*/ 226 h 228"/>
                    <a:gd name="T12" fmla="*/ 228 w 228"/>
                    <a:gd name="T13" fmla="*/ 114 h 228"/>
                    <a:gd name="T14" fmla="*/ 226 w 228"/>
                    <a:gd name="T15" fmla="*/ 94 h 228"/>
                    <a:gd name="T16" fmla="*/ 114 w 228"/>
                    <a:gd name="T17" fmla="*/ 0 h 228"/>
                    <a:gd name="T18" fmla="*/ 94 w 228"/>
                    <a:gd name="T19" fmla="*/ 1 h 228"/>
                    <a:gd name="T20" fmla="*/ 94 w 228"/>
                    <a:gd name="T21" fmla="*/ 6 h 228"/>
                    <a:gd name="T22" fmla="*/ 95 w 228"/>
                    <a:gd name="T23" fmla="*/ 10 h 228"/>
                    <a:gd name="T24" fmla="*/ 114 w 228"/>
                    <a:gd name="T25" fmla="*/ 8 h 228"/>
                    <a:gd name="T26" fmla="*/ 218 w 228"/>
                    <a:gd name="T27" fmla="*/ 95 h 228"/>
                    <a:gd name="T28" fmla="*/ 220 w 228"/>
                    <a:gd name="T29" fmla="*/ 114 h 228"/>
                    <a:gd name="T30" fmla="*/ 133 w 228"/>
                    <a:gd name="T31" fmla="*/ 218 h 228"/>
                    <a:gd name="T32" fmla="*/ 114 w 228"/>
                    <a:gd name="T33" fmla="*/ 220 h 228"/>
                    <a:gd name="T34" fmla="*/ 10 w 228"/>
                    <a:gd name="T35" fmla="*/ 133 h 228"/>
                    <a:gd name="T36" fmla="*/ 8 w 228"/>
                    <a:gd name="T37" fmla="*/ 114 h 228"/>
                    <a:gd name="T38" fmla="*/ 95 w 228"/>
                    <a:gd name="T39" fmla="*/ 10 h 228"/>
                    <a:gd name="T40" fmla="*/ 94 w 228"/>
                    <a:gd name="T41" fmla="*/ 6 h 2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28" h="228">
                      <a:moveTo>
                        <a:pt x="94" y="6"/>
                      </a:moveTo>
                      <a:cubicBezTo>
                        <a:pt x="94" y="1"/>
                        <a:pt x="94" y="1"/>
                        <a:pt x="94" y="1"/>
                      </a:cubicBezTo>
                      <a:cubicBezTo>
                        <a:pt x="38" y="12"/>
                        <a:pt x="0" y="60"/>
                        <a:pt x="0" y="114"/>
                      </a:cubicBezTo>
                      <a:cubicBezTo>
                        <a:pt x="0" y="121"/>
                        <a:pt x="0" y="127"/>
                        <a:pt x="1" y="134"/>
                      </a:cubicBezTo>
                      <a:cubicBezTo>
                        <a:pt x="12" y="190"/>
                        <a:pt x="60" y="228"/>
                        <a:pt x="114" y="228"/>
                      </a:cubicBezTo>
                      <a:cubicBezTo>
                        <a:pt x="121" y="228"/>
                        <a:pt x="127" y="228"/>
                        <a:pt x="134" y="226"/>
                      </a:cubicBezTo>
                      <a:cubicBezTo>
                        <a:pt x="190" y="216"/>
                        <a:pt x="228" y="168"/>
                        <a:pt x="228" y="114"/>
                      </a:cubicBezTo>
                      <a:cubicBezTo>
                        <a:pt x="228" y="107"/>
                        <a:pt x="228" y="100"/>
                        <a:pt x="226" y="94"/>
                      </a:cubicBezTo>
                      <a:cubicBezTo>
                        <a:pt x="216" y="38"/>
                        <a:pt x="168" y="0"/>
                        <a:pt x="114" y="0"/>
                      </a:cubicBezTo>
                      <a:cubicBezTo>
                        <a:pt x="107" y="0"/>
                        <a:pt x="100" y="0"/>
                        <a:pt x="94" y="1"/>
                      </a:cubicBezTo>
                      <a:cubicBezTo>
                        <a:pt x="94" y="6"/>
                        <a:pt x="94" y="6"/>
                        <a:pt x="94" y="6"/>
                      </a:cubicBezTo>
                      <a:cubicBezTo>
                        <a:pt x="95" y="10"/>
                        <a:pt x="95" y="10"/>
                        <a:pt x="95" y="10"/>
                      </a:cubicBezTo>
                      <a:cubicBezTo>
                        <a:pt x="101" y="9"/>
                        <a:pt x="108" y="8"/>
                        <a:pt x="114" y="8"/>
                      </a:cubicBezTo>
                      <a:cubicBezTo>
                        <a:pt x="164" y="8"/>
                        <a:pt x="209" y="44"/>
                        <a:pt x="218" y="95"/>
                      </a:cubicBezTo>
                      <a:cubicBezTo>
                        <a:pt x="219" y="101"/>
                        <a:pt x="220" y="108"/>
                        <a:pt x="220" y="114"/>
                      </a:cubicBezTo>
                      <a:cubicBezTo>
                        <a:pt x="220" y="164"/>
                        <a:pt x="184" y="209"/>
                        <a:pt x="133" y="218"/>
                      </a:cubicBezTo>
                      <a:cubicBezTo>
                        <a:pt x="126" y="219"/>
                        <a:pt x="120" y="220"/>
                        <a:pt x="114" y="220"/>
                      </a:cubicBezTo>
                      <a:cubicBezTo>
                        <a:pt x="64" y="220"/>
                        <a:pt x="19" y="184"/>
                        <a:pt x="10" y="133"/>
                      </a:cubicBezTo>
                      <a:cubicBezTo>
                        <a:pt x="9" y="126"/>
                        <a:pt x="8" y="120"/>
                        <a:pt x="8" y="114"/>
                      </a:cubicBezTo>
                      <a:cubicBezTo>
                        <a:pt x="8" y="64"/>
                        <a:pt x="44" y="19"/>
                        <a:pt x="95" y="10"/>
                      </a:cubicBezTo>
                      <a:lnTo>
                        <a:pt x="94" y="6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37" name="Freeform 144"/>
              <p:cNvSpPr>
                <a:spLocks noEditPoints="1"/>
              </p:cNvSpPr>
              <p:nvPr/>
            </p:nvSpPr>
            <p:spPr bwMode="auto">
              <a:xfrm>
                <a:off x="10891506" y="3928427"/>
                <a:ext cx="1261532" cy="1206598"/>
              </a:xfrm>
              <a:custGeom>
                <a:avLst/>
                <a:gdLst>
                  <a:gd name="T0" fmla="*/ 121 w 290"/>
                  <a:gd name="T1" fmla="*/ 14 h 290"/>
                  <a:gd name="T2" fmla="*/ 14 w 290"/>
                  <a:gd name="T3" fmla="*/ 169 h 290"/>
                  <a:gd name="T4" fmla="*/ 169 w 290"/>
                  <a:gd name="T5" fmla="*/ 276 h 290"/>
                  <a:gd name="T6" fmla="*/ 276 w 290"/>
                  <a:gd name="T7" fmla="*/ 121 h 290"/>
                  <a:gd name="T8" fmla="*/ 121 w 290"/>
                  <a:gd name="T9" fmla="*/ 14 h 290"/>
                  <a:gd name="T10" fmla="*/ 165 w 290"/>
                  <a:gd name="T11" fmla="*/ 253 h 290"/>
                  <a:gd name="T12" fmla="*/ 37 w 290"/>
                  <a:gd name="T13" fmla="*/ 165 h 290"/>
                  <a:gd name="T14" fmla="*/ 125 w 290"/>
                  <a:gd name="T15" fmla="*/ 37 h 290"/>
                  <a:gd name="T16" fmla="*/ 253 w 290"/>
                  <a:gd name="T17" fmla="*/ 125 h 290"/>
                  <a:gd name="T18" fmla="*/ 165 w 290"/>
                  <a:gd name="T19" fmla="*/ 253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90" h="290">
                    <a:moveTo>
                      <a:pt x="121" y="14"/>
                    </a:moveTo>
                    <a:cubicBezTo>
                      <a:pt x="49" y="27"/>
                      <a:pt x="0" y="96"/>
                      <a:pt x="14" y="169"/>
                    </a:cubicBezTo>
                    <a:cubicBezTo>
                      <a:pt x="27" y="241"/>
                      <a:pt x="96" y="290"/>
                      <a:pt x="169" y="276"/>
                    </a:cubicBezTo>
                    <a:cubicBezTo>
                      <a:pt x="241" y="263"/>
                      <a:pt x="290" y="194"/>
                      <a:pt x="276" y="121"/>
                    </a:cubicBezTo>
                    <a:cubicBezTo>
                      <a:pt x="263" y="49"/>
                      <a:pt x="194" y="0"/>
                      <a:pt x="121" y="14"/>
                    </a:cubicBezTo>
                    <a:close/>
                    <a:moveTo>
                      <a:pt x="165" y="253"/>
                    </a:moveTo>
                    <a:cubicBezTo>
                      <a:pt x="105" y="264"/>
                      <a:pt x="48" y="224"/>
                      <a:pt x="37" y="165"/>
                    </a:cubicBezTo>
                    <a:cubicBezTo>
                      <a:pt x="26" y="105"/>
                      <a:pt x="66" y="48"/>
                      <a:pt x="125" y="37"/>
                    </a:cubicBezTo>
                    <a:cubicBezTo>
                      <a:pt x="185" y="26"/>
                      <a:pt x="242" y="66"/>
                      <a:pt x="253" y="125"/>
                    </a:cubicBezTo>
                    <a:cubicBezTo>
                      <a:pt x="264" y="185"/>
                      <a:pt x="224" y="242"/>
                      <a:pt x="165" y="253"/>
                    </a:cubicBez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5" name="组合 4"/>
            <p:cNvGrpSpPr/>
            <p:nvPr userDrawn="1"/>
          </p:nvGrpSpPr>
          <p:grpSpPr bwMode="auto">
            <a:xfrm>
              <a:off x="430510" y="207562"/>
              <a:ext cx="4114201" cy="4454107"/>
              <a:chOff x="430510" y="207562"/>
              <a:chExt cx="4114201" cy="4454107"/>
            </a:xfrm>
          </p:grpSpPr>
          <p:pic>
            <p:nvPicPr>
              <p:cNvPr id="8" name="图片 7"/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0510" y="1066209"/>
                <a:ext cx="4114201" cy="33066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" name="图片 8" descr="1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1920000">
                <a:off x="1563427" y="207562"/>
                <a:ext cx="1714024" cy="19064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10" name="组合 9"/>
              <p:cNvGrpSpPr/>
              <p:nvPr/>
            </p:nvGrpSpPr>
            <p:grpSpPr bwMode="auto">
              <a:xfrm rot="6000000">
                <a:off x="1331569" y="3487054"/>
                <a:ext cx="1496301" cy="852930"/>
                <a:chOff x="8510587" y="13255626"/>
                <a:chExt cx="3071813" cy="1751013"/>
              </a:xfrm>
            </p:grpSpPr>
            <p:sp>
              <p:nvSpPr>
                <p:cNvPr id="20" name="Freeform 105"/>
                <p:cNvSpPr>
                  <a:spLocks noEditPoints="1"/>
                </p:cNvSpPr>
                <p:nvPr/>
              </p:nvSpPr>
              <p:spPr bwMode="auto">
                <a:xfrm>
                  <a:off x="8568726" y="13258321"/>
                  <a:ext cx="3014856" cy="1623000"/>
                </a:xfrm>
                <a:custGeom>
                  <a:avLst/>
                  <a:gdLst>
                    <a:gd name="T0" fmla="*/ 0 w 711"/>
                    <a:gd name="T1" fmla="*/ 82 h 381"/>
                    <a:gd name="T2" fmla="*/ 675 w 711"/>
                    <a:gd name="T3" fmla="*/ 381 h 381"/>
                    <a:gd name="T4" fmla="*/ 711 w 711"/>
                    <a:gd name="T5" fmla="*/ 299 h 381"/>
                    <a:gd name="T6" fmla="*/ 36 w 711"/>
                    <a:gd name="T7" fmla="*/ 0 h 381"/>
                    <a:gd name="T8" fmla="*/ 0 w 711"/>
                    <a:gd name="T9" fmla="*/ 82 h 381"/>
                    <a:gd name="T10" fmla="*/ 641 w 711"/>
                    <a:gd name="T11" fmla="*/ 317 h 381"/>
                    <a:gd name="T12" fmla="*/ 662 w 711"/>
                    <a:gd name="T13" fmla="*/ 308 h 381"/>
                    <a:gd name="T14" fmla="*/ 671 w 711"/>
                    <a:gd name="T15" fmla="*/ 330 h 381"/>
                    <a:gd name="T16" fmla="*/ 649 w 711"/>
                    <a:gd name="T17" fmla="*/ 338 h 381"/>
                    <a:gd name="T18" fmla="*/ 641 w 711"/>
                    <a:gd name="T19" fmla="*/ 317 h 3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711" h="381">
                      <a:moveTo>
                        <a:pt x="0" y="82"/>
                      </a:moveTo>
                      <a:cubicBezTo>
                        <a:pt x="675" y="381"/>
                        <a:pt x="675" y="381"/>
                        <a:pt x="675" y="381"/>
                      </a:cubicBezTo>
                      <a:cubicBezTo>
                        <a:pt x="711" y="299"/>
                        <a:pt x="711" y="299"/>
                        <a:pt x="711" y="299"/>
                      </a:cubicBezTo>
                      <a:cubicBezTo>
                        <a:pt x="36" y="0"/>
                        <a:pt x="36" y="0"/>
                        <a:pt x="36" y="0"/>
                      </a:cubicBezTo>
                      <a:lnTo>
                        <a:pt x="0" y="82"/>
                      </a:lnTo>
                      <a:close/>
                      <a:moveTo>
                        <a:pt x="641" y="317"/>
                      </a:moveTo>
                      <a:cubicBezTo>
                        <a:pt x="644" y="308"/>
                        <a:pt x="654" y="305"/>
                        <a:pt x="662" y="308"/>
                      </a:cubicBezTo>
                      <a:cubicBezTo>
                        <a:pt x="671" y="312"/>
                        <a:pt x="674" y="322"/>
                        <a:pt x="671" y="330"/>
                      </a:cubicBezTo>
                      <a:cubicBezTo>
                        <a:pt x="667" y="338"/>
                        <a:pt x="657" y="342"/>
                        <a:pt x="649" y="338"/>
                      </a:cubicBezTo>
                      <a:cubicBezTo>
                        <a:pt x="641" y="335"/>
                        <a:pt x="637" y="325"/>
                        <a:pt x="641" y="317"/>
                      </a:cubicBezTo>
                      <a:close/>
                    </a:path>
                  </a:pathLst>
                </a:custGeom>
                <a:solidFill>
                  <a:srgbClr val="00D3D3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1" name="Freeform 106"/>
                <p:cNvSpPr/>
                <p:nvPr/>
              </p:nvSpPr>
              <p:spPr bwMode="auto">
                <a:xfrm>
                  <a:off x="10104189" y="13911120"/>
                  <a:ext cx="149928" cy="228133"/>
                </a:xfrm>
                <a:custGeom>
                  <a:avLst/>
                  <a:gdLst>
                    <a:gd name="T0" fmla="*/ 0 w 94"/>
                    <a:gd name="T1" fmla="*/ 118 h 137"/>
                    <a:gd name="T2" fmla="*/ 43 w 94"/>
                    <a:gd name="T3" fmla="*/ 137 h 137"/>
                    <a:gd name="T4" fmla="*/ 94 w 94"/>
                    <a:gd name="T5" fmla="*/ 19 h 137"/>
                    <a:gd name="T6" fmla="*/ 54 w 94"/>
                    <a:gd name="T7" fmla="*/ 0 h 137"/>
                    <a:gd name="T8" fmla="*/ 0 w 94"/>
                    <a:gd name="T9" fmla="*/ 118 h 1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7">
                      <a:moveTo>
                        <a:pt x="0" y="118"/>
                      </a:moveTo>
                      <a:lnTo>
                        <a:pt x="43" y="137"/>
                      </a:lnTo>
                      <a:lnTo>
                        <a:pt x="94" y="19"/>
                      </a:lnTo>
                      <a:lnTo>
                        <a:pt x="54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2" name="Freeform 107"/>
                <p:cNvSpPr/>
                <p:nvPr/>
              </p:nvSpPr>
              <p:spPr bwMode="auto">
                <a:xfrm>
                  <a:off x="9932980" y="13828977"/>
                  <a:ext cx="146668" cy="215096"/>
                </a:xfrm>
                <a:custGeom>
                  <a:avLst/>
                  <a:gdLst>
                    <a:gd name="T0" fmla="*/ 0 w 93"/>
                    <a:gd name="T1" fmla="*/ 118 h 137"/>
                    <a:gd name="T2" fmla="*/ 42 w 93"/>
                    <a:gd name="T3" fmla="*/ 137 h 137"/>
                    <a:gd name="T4" fmla="*/ 93 w 93"/>
                    <a:gd name="T5" fmla="*/ 19 h 137"/>
                    <a:gd name="T6" fmla="*/ 50 w 93"/>
                    <a:gd name="T7" fmla="*/ 0 h 137"/>
                    <a:gd name="T8" fmla="*/ 0 w 93"/>
                    <a:gd name="T9" fmla="*/ 118 h 1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7">
                      <a:moveTo>
                        <a:pt x="0" y="118"/>
                      </a:moveTo>
                      <a:lnTo>
                        <a:pt x="42" y="137"/>
                      </a:lnTo>
                      <a:lnTo>
                        <a:pt x="93" y="19"/>
                      </a:lnTo>
                      <a:lnTo>
                        <a:pt x="50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3" name="Freeform 108"/>
                <p:cNvSpPr/>
                <p:nvPr/>
              </p:nvSpPr>
              <p:spPr bwMode="auto">
                <a:xfrm>
                  <a:off x="9755780" y="13870223"/>
                  <a:ext cx="146668" cy="224875"/>
                </a:xfrm>
                <a:custGeom>
                  <a:avLst/>
                  <a:gdLst>
                    <a:gd name="T0" fmla="*/ 0 w 93"/>
                    <a:gd name="T1" fmla="*/ 118 h 137"/>
                    <a:gd name="T2" fmla="*/ 43 w 93"/>
                    <a:gd name="T3" fmla="*/ 137 h 137"/>
                    <a:gd name="T4" fmla="*/ 93 w 93"/>
                    <a:gd name="T5" fmla="*/ 19 h 137"/>
                    <a:gd name="T6" fmla="*/ 51 w 93"/>
                    <a:gd name="T7" fmla="*/ 0 h 137"/>
                    <a:gd name="T8" fmla="*/ 0 w 93"/>
                    <a:gd name="T9" fmla="*/ 118 h 1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7">
                      <a:moveTo>
                        <a:pt x="0" y="118"/>
                      </a:moveTo>
                      <a:lnTo>
                        <a:pt x="43" y="137"/>
                      </a:lnTo>
                      <a:lnTo>
                        <a:pt x="93" y="19"/>
                      </a:lnTo>
                      <a:lnTo>
                        <a:pt x="51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4" name="Freeform 109"/>
                <p:cNvSpPr/>
                <p:nvPr/>
              </p:nvSpPr>
              <p:spPr bwMode="auto">
                <a:xfrm>
                  <a:off x="9568284" y="13767262"/>
                  <a:ext cx="149928" cy="218354"/>
                </a:xfrm>
                <a:custGeom>
                  <a:avLst/>
                  <a:gdLst>
                    <a:gd name="T0" fmla="*/ 0 w 94"/>
                    <a:gd name="T1" fmla="*/ 115 h 133"/>
                    <a:gd name="T2" fmla="*/ 40 w 94"/>
                    <a:gd name="T3" fmla="*/ 133 h 133"/>
                    <a:gd name="T4" fmla="*/ 94 w 94"/>
                    <a:gd name="T5" fmla="*/ 19 h 133"/>
                    <a:gd name="T6" fmla="*/ 51 w 94"/>
                    <a:gd name="T7" fmla="*/ 0 h 133"/>
                    <a:gd name="T8" fmla="*/ 0 w 94"/>
                    <a:gd name="T9" fmla="*/ 115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3">
                      <a:moveTo>
                        <a:pt x="0" y="115"/>
                      </a:moveTo>
                      <a:lnTo>
                        <a:pt x="40" y="133"/>
                      </a:lnTo>
                      <a:lnTo>
                        <a:pt x="94" y="19"/>
                      </a:lnTo>
                      <a:lnTo>
                        <a:pt x="51" y="0"/>
                      </a:lnTo>
                      <a:lnTo>
                        <a:pt x="0" y="1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5" name="Freeform 110"/>
                <p:cNvSpPr/>
                <p:nvPr/>
              </p:nvSpPr>
              <p:spPr bwMode="auto">
                <a:xfrm>
                  <a:off x="9391315" y="13659833"/>
                  <a:ext cx="146670" cy="228133"/>
                </a:xfrm>
                <a:custGeom>
                  <a:avLst/>
                  <a:gdLst>
                    <a:gd name="T0" fmla="*/ 0 w 93"/>
                    <a:gd name="T1" fmla="*/ 115 h 133"/>
                    <a:gd name="T2" fmla="*/ 42 w 93"/>
                    <a:gd name="T3" fmla="*/ 133 h 133"/>
                    <a:gd name="T4" fmla="*/ 93 w 93"/>
                    <a:gd name="T5" fmla="*/ 18 h 133"/>
                    <a:gd name="T6" fmla="*/ 53 w 93"/>
                    <a:gd name="T7" fmla="*/ 0 h 133"/>
                    <a:gd name="T8" fmla="*/ 0 w 93"/>
                    <a:gd name="T9" fmla="*/ 115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3">
                      <a:moveTo>
                        <a:pt x="0" y="115"/>
                      </a:moveTo>
                      <a:lnTo>
                        <a:pt x="42" y="133"/>
                      </a:lnTo>
                      <a:lnTo>
                        <a:pt x="93" y="18"/>
                      </a:lnTo>
                      <a:lnTo>
                        <a:pt x="53" y="0"/>
                      </a:lnTo>
                      <a:lnTo>
                        <a:pt x="0" y="1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6" name="Freeform 111"/>
                <p:cNvSpPr/>
                <p:nvPr/>
              </p:nvSpPr>
              <p:spPr bwMode="auto">
                <a:xfrm>
                  <a:off x="9227534" y="13596024"/>
                  <a:ext cx="146670" cy="224872"/>
                </a:xfrm>
                <a:custGeom>
                  <a:avLst/>
                  <a:gdLst>
                    <a:gd name="T0" fmla="*/ 0 w 93"/>
                    <a:gd name="T1" fmla="*/ 117 h 136"/>
                    <a:gd name="T2" fmla="*/ 43 w 93"/>
                    <a:gd name="T3" fmla="*/ 136 h 136"/>
                    <a:gd name="T4" fmla="*/ 93 w 93"/>
                    <a:gd name="T5" fmla="*/ 18 h 136"/>
                    <a:gd name="T6" fmla="*/ 53 w 93"/>
                    <a:gd name="T7" fmla="*/ 0 h 136"/>
                    <a:gd name="T8" fmla="*/ 0 w 93"/>
                    <a:gd name="T9" fmla="*/ 117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6">
                      <a:moveTo>
                        <a:pt x="0" y="117"/>
                      </a:moveTo>
                      <a:lnTo>
                        <a:pt x="43" y="136"/>
                      </a:lnTo>
                      <a:lnTo>
                        <a:pt x="93" y="18"/>
                      </a:lnTo>
                      <a:lnTo>
                        <a:pt x="53" y="0"/>
                      </a:lnTo>
                      <a:lnTo>
                        <a:pt x="0" y="11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7" name="Freeform 112"/>
                <p:cNvSpPr/>
                <p:nvPr/>
              </p:nvSpPr>
              <p:spPr bwMode="auto">
                <a:xfrm>
                  <a:off x="9055897" y="13526671"/>
                  <a:ext cx="149928" cy="218354"/>
                </a:xfrm>
                <a:custGeom>
                  <a:avLst/>
                  <a:gdLst>
                    <a:gd name="T0" fmla="*/ 0 w 94"/>
                    <a:gd name="T1" fmla="*/ 117 h 136"/>
                    <a:gd name="T2" fmla="*/ 43 w 94"/>
                    <a:gd name="T3" fmla="*/ 136 h 136"/>
                    <a:gd name="T4" fmla="*/ 94 w 94"/>
                    <a:gd name="T5" fmla="*/ 18 h 136"/>
                    <a:gd name="T6" fmla="*/ 51 w 94"/>
                    <a:gd name="T7" fmla="*/ 0 h 136"/>
                    <a:gd name="T8" fmla="*/ 0 w 94"/>
                    <a:gd name="T9" fmla="*/ 117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6">
                      <a:moveTo>
                        <a:pt x="0" y="117"/>
                      </a:moveTo>
                      <a:lnTo>
                        <a:pt x="43" y="136"/>
                      </a:lnTo>
                      <a:lnTo>
                        <a:pt x="94" y="18"/>
                      </a:lnTo>
                      <a:lnTo>
                        <a:pt x="51" y="0"/>
                      </a:lnTo>
                      <a:lnTo>
                        <a:pt x="0" y="11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8" name="Freeform 113"/>
                <p:cNvSpPr/>
                <p:nvPr/>
              </p:nvSpPr>
              <p:spPr bwMode="auto">
                <a:xfrm>
                  <a:off x="8910063" y="13376962"/>
                  <a:ext cx="149928" cy="215096"/>
                </a:xfrm>
                <a:custGeom>
                  <a:avLst/>
                  <a:gdLst>
                    <a:gd name="T0" fmla="*/ 0 w 94"/>
                    <a:gd name="T1" fmla="*/ 117 h 136"/>
                    <a:gd name="T2" fmla="*/ 43 w 94"/>
                    <a:gd name="T3" fmla="*/ 136 h 136"/>
                    <a:gd name="T4" fmla="*/ 94 w 94"/>
                    <a:gd name="T5" fmla="*/ 18 h 136"/>
                    <a:gd name="T6" fmla="*/ 51 w 94"/>
                    <a:gd name="T7" fmla="*/ 0 h 136"/>
                    <a:gd name="T8" fmla="*/ 0 w 94"/>
                    <a:gd name="T9" fmla="*/ 117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6">
                      <a:moveTo>
                        <a:pt x="0" y="117"/>
                      </a:moveTo>
                      <a:lnTo>
                        <a:pt x="43" y="136"/>
                      </a:lnTo>
                      <a:lnTo>
                        <a:pt x="94" y="18"/>
                      </a:lnTo>
                      <a:lnTo>
                        <a:pt x="51" y="0"/>
                      </a:lnTo>
                      <a:lnTo>
                        <a:pt x="0" y="11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9" name="Freeform 114"/>
                <p:cNvSpPr/>
                <p:nvPr/>
              </p:nvSpPr>
              <p:spPr bwMode="auto">
                <a:xfrm>
                  <a:off x="8744326" y="13300572"/>
                  <a:ext cx="146670" cy="215096"/>
                </a:xfrm>
                <a:custGeom>
                  <a:avLst/>
                  <a:gdLst>
                    <a:gd name="T0" fmla="*/ 0 w 93"/>
                    <a:gd name="T1" fmla="*/ 115 h 134"/>
                    <a:gd name="T2" fmla="*/ 40 w 93"/>
                    <a:gd name="T3" fmla="*/ 134 h 134"/>
                    <a:gd name="T4" fmla="*/ 93 w 93"/>
                    <a:gd name="T5" fmla="*/ 19 h 134"/>
                    <a:gd name="T6" fmla="*/ 50 w 93"/>
                    <a:gd name="T7" fmla="*/ 0 h 134"/>
                    <a:gd name="T8" fmla="*/ 0 w 93"/>
                    <a:gd name="T9" fmla="*/ 115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4">
                      <a:moveTo>
                        <a:pt x="0" y="115"/>
                      </a:moveTo>
                      <a:lnTo>
                        <a:pt x="40" y="134"/>
                      </a:lnTo>
                      <a:lnTo>
                        <a:pt x="93" y="19"/>
                      </a:lnTo>
                      <a:lnTo>
                        <a:pt x="50" y="0"/>
                      </a:lnTo>
                      <a:lnTo>
                        <a:pt x="0" y="1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0" name="Freeform 115"/>
                <p:cNvSpPr/>
                <p:nvPr/>
              </p:nvSpPr>
              <p:spPr bwMode="auto">
                <a:xfrm>
                  <a:off x="10951940" y="14350346"/>
                  <a:ext cx="153186" cy="218354"/>
                </a:xfrm>
                <a:custGeom>
                  <a:avLst/>
                  <a:gdLst>
                    <a:gd name="T0" fmla="*/ 0 w 93"/>
                    <a:gd name="T1" fmla="*/ 118 h 136"/>
                    <a:gd name="T2" fmla="*/ 43 w 93"/>
                    <a:gd name="T3" fmla="*/ 136 h 136"/>
                    <a:gd name="T4" fmla="*/ 93 w 93"/>
                    <a:gd name="T5" fmla="*/ 19 h 136"/>
                    <a:gd name="T6" fmla="*/ 53 w 93"/>
                    <a:gd name="T7" fmla="*/ 0 h 136"/>
                    <a:gd name="T8" fmla="*/ 0 w 93"/>
                    <a:gd name="T9" fmla="*/ 118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6">
                      <a:moveTo>
                        <a:pt x="0" y="118"/>
                      </a:moveTo>
                      <a:lnTo>
                        <a:pt x="43" y="136"/>
                      </a:lnTo>
                      <a:lnTo>
                        <a:pt x="93" y="19"/>
                      </a:lnTo>
                      <a:lnTo>
                        <a:pt x="53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1" name="Freeform 116"/>
                <p:cNvSpPr/>
                <p:nvPr/>
              </p:nvSpPr>
              <p:spPr bwMode="auto">
                <a:xfrm>
                  <a:off x="10784383" y="14283892"/>
                  <a:ext cx="153188" cy="215096"/>
                </a:xfrm>
                <a:custGeom>
                  <a:avLst/>
                  <a:gdLst>
                    <a:gd name="T0" fmla="*/ 0 w 93"/>
                    <a:gd name="T1" fmla="*/ 118 h 136"/>
                    <a:gd name="T2" fmla="*/ 43 w 93"/>
                    <a:gd name="T3" fmla="*/ 136 h 136"/>
                    <a:gd name="T4" fmla="*/ 93 w 93"/>
                    <a:gd name="T5" fmla="*/ 19 h 136"/>
                    <a:gd name="T6" fmla="*/ 51 w 93"/>
                    <a:gd name="T7" fmla="*/ 0 h 136"/>
                    <a:gd name="T8" fmla="*/ 0 w 93"/>
                    <a:gd name="T9" fmla="*/ 118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6">
                      <a:moveTo>
                        <a:pt x="0" y="118"/>
                      </a:moveTo>
                      <a:lnTo>
                        <a:pt x="43" y="136"/>
                      </a:lnTo>
                      <a:lnTo>
                        <a:pt x="93" y="19"/>
                      </a:lnTo>
                      <a:lnTo>
                        <a:pt x="51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2" name="Freeform 117"/>
                <p:cNvSpPr/>
                <p:nvPr/>
              </p:nvSpPr>
              <p:spPr bwMode="auto">
                <a:xfrm>
                  <a:off x="10614370" y="14228001"/>
                  <a:ext cx="153186" cy="237911"/>
                </a:xfrm>
                <a:custGeom>
                  <a:avLst/>
                  <a:gdLst>
                    <a:gd name="T0" fmla="*/ 0 w 94"/>
                    <a:gd name="T1" fmla="*/ 118 h 136"/>
                    <a:gd name="T2" fmla="*/ 43 w 94"/>
                    <a:gd name="T3" fmla="*/ 136 h 136"/>
                    <a:gd name="T4" fmla="*/ 94 w 94"/>
                    <a:gd name="T5" fmla="*/ 19 h 136"/>
                    <a:gd name="T6" fmla="*/ 51 w 94"/>
                    <a:gd name="T7" fmla="*/ 0 h 136"/>
                    <a:gd name="T8" fmla="*/ 0 w 94"/>
                    <a:gd name="T9" fmla="*/ 118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6">
                      <a:moveTo>
                        <a:pt x="0" y="118"/>
                      </a:moveTo>
                      <a:lnTo>
                        <a:pt x="43" y="136"/>
                      </a:lnTo>
                      <a:lnTo>
                        <a:pt x="94" y="19"/>
                      </a:lnTo>
                      <a:lnTo>
                        <a:pt x="51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3" name="Freeform 118"/>
                <p:cNvSpPr/>
                <p:nvPr/>
              </p:nvSpPr>
              <p:spPr bwMode="auto">
                <a:xfrm>
                  <a:off x="10444169" y="14175101"/>
                  <a:ext cx="153186" cy="215096"/>
                </a:xfrm>
                <a:custGeom>
                  <a:avLst/>
                  <a:gdLst>
                    <a:gd name="T0" fmla="*/ 0 w 93"/>
                    <a:gd name="T1" fmla="*/ 114 h 133"/>
                    <a:gd name="T2" fmla="*/ 40 w 93"/>
                    <a:gd name="T3" fmla="*/ 133 h 133"/>
                    <a:gd name="T4" fmla="*/ 93 w 93"/>
                    <a:gd name="T5" fmla="*/ 18 h 133"/>
                    <a:gd name="T6" fmla="*/ 50 w 93"/>
                    <a:gd name="T7" fmla="*/ 0 h 133"/>
                    <a:gd name="T8" fmla="*/ 0 w 93"/>
                    <a:gd name="T9" fmla="*/ 114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3">
                      <a:moveTo>
                        <a:pt x="0" y="114"/>
                      </a:moveTo>
                      <a:lnTo>
                        <a:pt x="40" y="133"/>
                      </a:lnTo>
                      <a:lnTo>
                        <a:pt x="93" y="18"/>
                      </a:lnTo>
                      <a:lnTo>
                        <a:pt x="50" y="0"/>
                      </a:lnTo>
                      <a:lnTo>
                        <a:pt x="0" y="11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4" name="Freeform 119"/>
                <p:cNvSpPr/>
                <p:nvPr/>
              </p:nvSpPr>
              <p:spPr bwMode="auto">
                <a:xfrm>
                  <a:off x="10268335" y="14080612"/>
                  <a:ext cx="149928" cy="211836"/>
                </a:xfrm>
                <a:custGeom>
                  <a:avLst/>
                  <a:gdLst>
                    <a:gd name="T0" fmla="*/ 0 w 94"/>
                    <a:gd name="T1" fmla="*/ 114 h 133"/>
                    <a:gd name="T2" fmla="*/ 43 w 94"/>
                    <a:gd name="T3" fmla="*/ 133 h 133"/>
                    <a:gd name="T4" fmla="*/ 94 w 94"/>
                    <a:gd name="T5" fmla="*/ 18 h 133"/>
                    <a:gd name="T6" fmla="*/ 53 w 94"/>
                    <a:gd name="T7" fmla="*/ 0 h 133"/>
                    <a:gd name="T8" fmla="*/ 0 w 94"/>
                    <a:gd name="T9" fmla="*/ 114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3">
                      <a:moveTo>
                        <a:pt x="0" y="114"/>
                      </a:moveTo>
                      <a:lnTo>
                        <a:pt x="43" y="133"/>
                      </a:lnTo>
                      <a:lnTo>
                        <a:pt x="94" y="18"/>
                      </a:lnTo>
                      <a:lnTo>
                        <a:pt x="53" y="0"/>
                      </a:lnTo>
                      <a:lnTo>
                        <a:pt x="0" y="11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5" name="Freeform 120"/>
                <p:cNvSpPr/>
                <p:nvPr/>
              </p:nvSpPr>
              <p:spPr bwMode="auto">
                <a:xfrm>
                  <a:off x="8476588" y="13655303"/>
                  <a:ext cx="2959449" cy="1440494"/>
                </a:xfrm>
                <a:custGeom>
                  <a:avLst/>
                  <a:gdLst>
                    <a:gd name="T0" fmla="*/ 0 w 1839"/>
                    <a:gd name="T1" fmla="*/ 85 h 884"/>
                    <a:gd name="T2" fmla="*/ 1801 w 1839"/>
                    <a:gd name="T3" fmla="*/ 884 h 884"/>
                    <a:gd name="T4" fmla="*/ 1839 w 1839"/>
                    <a:gd name="T5" fmla="*/ 799 h 884"/>
                    <a:gd name="T6" fmla="*/ 40 w 1839"/>
                    <a:gd name="T7" fmla="*/ 0 h 884"/>
                    <a:gd name="T8" fmla="*/ 0 w 1839"/>
                    <a:gd name="T9" fmla="*/ 85 h 8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839" h="884">
                      <a:moveTo>
                        <a:pt x="0" y="85"/>
                      </a:moveTo>
                      <a:lnTo>
                        <a:pt x="1801" y="884"/>
                      </a:lnTo>
                      <a:lnTo>
                        <a:pt x="1839" y="799"/>
                      </a:lnTo>
                      <a:lnTo>
                        <a:pt x="40" y="0"/>
                      </a:lnTo>
                      <a:lnTo>
                        <a:pt x="0" y="85"/>
                      </a:lnTo>
                      <a:close/>
                    </a:path>
                  </a:pathLst>
                </a:custGeom>
                <a:solidFill>
                  <a:srgbClr val="009AA0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1" name="组合 10"/>
              <p:cNvGrpSpPr>
                <a:grpSpLocks noChangeAspect="1"/>
              </p:cNvGrpSpPr>
              <p:nvPr/>
            </p:nvGrpSpPr>
            <p:grpSpPr bwMode="auto">
              <a:xfrm rot="1440000">
                <a:off x="1780531" y="3987921"/>
                <a:ext cx="2023324" cy="275820"/>
                <a:chOff x="7840662" y="3743961"/>
                <a:chExt cx="3330575" cy="454025"/>
              </a:xfrm>
            </p:grpSpPr>
            <p:sp>
              <p:nvSpPr>
                <p:cNvPr id="12" name="Freeform 97"/>
                <p:cNvSpPr/>
                <p:nvPr/>
              </p:nvSpPr>
              <p:spPr bwMode="auto">
                <a:xfrm>
                  <a:off x="8485468" y="3815750"/>
                  <a:ext cx="1972942" cy="329286"/>
                </a:xfrm>
                <a:custGeom>
                  <a:avLst/>
                  <a:gdLst>
                    <a:gd name="T0" fmla="*/ 2 w 1257"/>
                    <a:gd name="T1" fmla="*/ 0 h 240"/>
                    <a:gd name="T2" fmla="*/ 0 w 1257"/>
                    <a:gd name="T3" fmla="*/ 219 h 240"/>
                    <a:gd name="T4" fmla="*/ 1254 w 1257"/>
                    <a:gd name="T5" fmla="*/ 240 h 240"/>
                    <a:gd name="T6" fmla="*/ 1257 w 1257"/>
                    <a:gd name="T7" fmla="*/ 21 h 240"/>
                    <a:gd name="T8" fmla="*/ 2 w 1257"/>
                    <a:gd name="T9" fmla="*/ 0 h 2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57" h="240">
                      <a:moveTo>
                        <a:pt x="2" y="0"/>
                      </a:moveTo>
                      <a:lnTo>
                        <a:pt x="0" y="219"/>
                      </a:lnTo>
                      <a:lnTo>
                        <a:pt x="1254" y="240"/>
                      </a:lnTo>
                      <a:lnTo>
                        <a:pt x="1257" y="21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E79C5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3" name="Freeform 98"/>
                <p:cNvSpPr/>
                <p:nvPr/>
              </p:nvSpPr>
              <p:spPr bwMode="auto">
                <a:xfrm>
                  <a:off x="8485468" y="3815750"/>
                  <a:ext cx="1972942" cy="329286"/>
                </a:xfrm>
                <a:custGeom>
                  <a:avLst/>
                  <a:gdLst>
                    <a:gd name="T0" fmla="*/ 2 w 1257"/>
                    <a:gd name="T1" fmla="*/ 0 h 240"/>
                    <a:gd name="T2" fmla="*/ 0 w 1257"/>
                    <a:gd name="T3" fmla="*/ 219 h 240"/>
                    <a:gd name="T4" fmla="*/ 1254 w 1257"/>
                    <a:gd name="T5" fmla="*/ 240 h 240"/>
                    <a:gd name="T6" fmla="*/ 1257 w 1257"/>
                    <a:gd name="T7" fmla="*/ 21 h 240"/>
                    <a:gd name="T8" fmla="*/ 2 w 1257"/>
                    <a:gd name="T9" fmla="*/ 0 h 2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57" h="240">
                      <a:moveTo>
                        <a:pt x="2" y="0"/>
                      </a:moveTo>
                      <a:lnTo>
                        <a:pt x="0" y="219"/>
                      </a:lnTo>
                      <a:lnTo>
                        <a:pt x="1254" y="240"/>
                      </a:lnTo>
                      <a:lnTo>
                        <a:pt x="1257" y="21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4" name="Freeform 99"/>
                <p:cNvSpPr/>
                <p:nvPr/>
              </p:nvSpPr>
              <p:spPr bwMode="auto">
                <a:xfrm>
                  <a:off x="10843374" y="3745238"/>
                  <a:ext cx="324033" cy="452115"/>
                </a:xfrm>
                <a:custGeom>
                  <a:avLst/>
                  <a:gdLst>
                    <a:gd name="T0" fmla="*/ 1 w 77"/>
                    <a:gd name="T1" fmla="*/ 19 h 107"/>
                    <a:gd name="T2" fmla="*/ 0 w 77"/>
                    <a:gd name="T3" fmla="*/ 91 h 107"/>
                    <a:gd name="T4" fmla="*/ 74 w 77"/>
                    <a:gd name="T5" fmla="*/ 53 h 107"/>
                    <a:gd name="T6" fmla="*/ 1 w 77"/>
                    <a:gd name="T7" fmla="*/ 19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7" h="107">
                      <a:moveTo>
                        <a:pt x="1" y="19"/>
                      </a:moveTo>
                      <a:cubicBezTo>
                        <a:pt x="0" y="91"/>
                        <a:pt x="0" y="91"/>
                        <a:pt x="0" y="91"/>
                      </a:cubicBezTo>
                      <a:cubicBezTo>
                        <a:pt x="0" y="91"/>
                        <a:pt x="72" y="107"/>
                        <a:pt x="74" y="53"/>
                      </a:cubicBezTo>
                      <a:cubicBezTo>
                        <a:pt x="77" y="0"/>
                        <a:pt x="1" y="19"/>
                        <a:pt x="1" y="19"/>
                      </a:cubicBezTo>
                      <a:close/>
                    </a:path>
                  </a:pathLst>
                </a:custGeom>
                <a:solidFill>
                  <a:srgbClr val="F2798D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pic>
              <p:nvPicPr>
                <p:cNvPr id="15" name="Picture 100"/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7725" y="3824924"/>
                  <a:ext cx="2033588" cy="2286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6" name="Freeform 101"/>
                <p:cNvSpPr/>
                <p:nvPr/>
              </p:nvSpPr>
              <p:spPr bwMode="auto">
                <a:xfrm>
                  <a:off x="10460140" y="3819924"/>
                  <a:ext cx="431173" cy="318832"/>
                </a:xfrm>
                <a:custGeom>
                  <a:avLst/>
                  <a:gdLst>
                    <a:gd name="T0" fmla="*/ 0 w 272"/>
                    <a:gd name="T1" fmla="*/ 235 h 240"/>
                    <a:gd name="T2" fmla="*/ 270 w 272"/>
                    <a:gd name="T3" fmla="*/ 240 h 240"/>
                    <a:gd name="T4" fmla="*/ 272 w 272"/>
                    <a:gd name="T5" fmla="*/ 5 h 240"/>
                    <a:gd name="T6" fmla="*/ 3 w 272"/>
                    <a:gd name="T7" fmla="*/ 0 h 240"/>
                    <a:gd name="T8" fmla="*/ 0 w 272"/>
                    <a:gd name="T9" fmla="*/ 235 h 2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2" h="240">
                      <a:moveTo>
                        <a:pt x="0" y="235"/>
                      </a:moveTo>
                      <a:lnTo>
                        <a:pt x="270" y="240"/>
                      </a:lnTo>
                      <a:lnTo>
                        <a:pt x="272" y="5"/>
                      </a:lnTo>
                      <a:lnTo>
                        <a:pt x="3" y="0"/>
                      </a:lnTo>
                      <a:lnTo>
                        <a:pt x="0" y="235"/>
                      </a:lnTo>
                      <a:close/>
                    </a:path>
                  </a:pathLst>
                </a:custGeom>
                <a:solidFill>
                  <a:srgbClr val="85937C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7" name="Freeform 102"/>
                <p:cNvSpPr/>
                <p:nvPr/>
              </p:nvSpPr>
              <p:spPr bwMode="auto">
                <a:xfrm>
                  <a:off x="10471202" y="3946511"/>
                  <a:ext cx="415493" cy="182937"/>
                </a:xfrm>
                <a:custGeom>
                  <a:avLst/>
                  <a:gdLst>
                    <a:gd name="T0" fmla="*/ 0 w 262"/>
                    <a:gd name="T1" fmla="*/ 114 h 117"/>
                    <a:gd name="T2" fmla="*/ 262 w 262"/>
                    <a:gd name="T3" fmla="*/ 117 h 117"/>
                    <a:gd name="T4" fmla="*/ 262 w 262"/>
                    <a:gd name="T5" fmla="*/ 5 h 117"/>
                    <a:gd name="T6" fmla="*/ 3 w 262"/>
                    <a:gd name="T7" fmla="*/ 0 h 117"/>
                    <a:gd name="T8" fmla="*/ 0 w 262"/>
                    <a:gd name="T9" fmla="*/ 114 h 1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62" h="117">
                      <a:moveTo>
                        <a:pt x="0" y="114"/>
                      </a:moveTo>
                      <a:lnTo>
                        <a:pt x="262" y="117"/>
                      </a:lnTo>
                      <a:lnTo>
                        <a:pt x="262" y="5"/>
                      </a:lnTo>
                      <a:lnTo>
                        <a:pt x="3" y="0"/>
                      </a:lnTo>
                      <a:lnTo>
                        <a:pt x="0" y="114"/>
                      </a:lnTo>
                      <a:close/>
                    </a:path>
                  </a:pathLst>
                </a:custGeom>
                <a:solidFill>
                  <a:srgbClr val="9DA597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8" name="Freeform 103"/>
                <p:cNvSpPr/>
                <p:nvPr/>
              </p:nvSpPr>
              <p:spPr bwMode="auto">
                <a:xfrm>
                  <a:off x="8090880" y="3783309"/>
                  <a:ext cx="397201" cy="305765"/>
                </a:xfrm>
                <a:custGeom>
                  <a:avLst/>
                  <a:gdLst>
                    <a:gd name="T0" fmla="*/ 0 w 250"/>
                    <a:gd name="T1" fmla="*/ 133 h 219"/>
                    <a:gd name="T2" fmla="*/ 248 w 250"/>
                    <a:gd name="T3" fmla="*/ 219 h 219"/>
                    <a:gd name="T4" fmla="*/ 250 w 250"/>
                    <a:gd name="T5" fmla="*/ 0 h 219"/>
                    <a:gd name="T6" fmla="*/ 0 w 250"/>
                    <a:gd name="T7" fmla="*/ 64 h 219"/>
                    <a:gd name="T8" fmla="*/ 0 w 250"/>
                    <a:gd name="T9" fmla="*/ 133 h 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0" h="219">
                      <a:moveTo>
                        <a:pt x="0" y="133"/>
                      </a:moveTo>
                      <a:lnTo>
                        <a:pt x="248" y="219"/>
                      </a:lnTo>
                      <a:lnTo>
                        <a:pt x="250" y="0"/>
                      </a:lnTo>
                      <a:lnTo>
                        <a:pt x="0" y="64"/>
                      </a:lnTo>
                      <a:lnTo>
                        <a:pt x="0" y="133"/>
                      </a:lnTo>
                      <a:close/>
                    </a:path>
                  </a:pathLst>
                </a:custGeom>
                <a:solidFill>
                  <a:srgbClr val="F4B68C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9" name="Freeform 104"/>
                <p:cNvSpPr/>
                <p:nvPr/>
              </p:nvSpPr>
              <p:spPr bwMode="auto">
                <a:xfrm>
                  <a:off x="7841400" y="3863345"/>
                  <a:ext cx="250864" cy="109762"/>
                </a:xfrm>
                <a:custGeom>
                  <a:avLst/>
                  <a:gdLst>
                    <a:gd name="T0" fmla="*/ 0 w 59"/>
                    <a:gd name="T1" fmla="*/ 13 h 28"/>
                    <a:gd name="T2" fmla="*/ 59 w 59"/>
                    <a:gd name="T3" fmla="*/ 28 h 28"/>
                    <a:gd name="T4" fmla="*/ 59 w 59"/>
                    <a:gd name="T5" fmla="*/ 2 h 28"/>
                    <a:gd name="T6" fmla="*/ 0 w 59"/>
                    <a:gd name="T7" fmla="*/ 13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9" h="28">
                      <a:moveTo>
                        <a:pt x="0" y="13"/>
                      </a:moveTo>
                      <a:cubicBezTo>
                        <a:pt x="0" y="26"/>
                        <a:pt x="59" y="28"/>
                        <a:pt x="59" y="28"/>
                      </a:cubicBezTo>
                      <a:cubicBezTo>
                        <a:pt x="59" y="2"/>
                        <a:pt x="59" y="2"/>
                        <a:pt x="59" y="2"/>
                      </a:cubicBezTo>
                      <a:cubicBezTo>
                        <a:pt x="59" y="2"/>
                        <a:pt x="0" y="0"/>
                        <a:pt x="0" y="13"/>
                      </a:cubicBezTo>
                      <a:close/>
                    </a:path>
                  </a:pathLst>
                </a:custGeom>
                <a:solidFill>
                  <a:srgbClr val="5D5D5D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6" name="文本框 5"/>
            <p:cNvSpPr txBox="1">
              <a:spLocks noChangeArrowheads="1"/>
            </p:cNvSpPr>
            <p:nvPr/>
          </p:nvSpPr>
          <p:spPr bwMode="auto">
            <a:xfrm>
              <a:off x="4770444" y="2144469"/>
              <a:ext cx="3900483" cy="92400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dist" eaLnBrk="1" hangingPunct="1">
                <a:defRPr/>
              </a:pPr>
              <a:r>
                <a:rPr lang="en-US" altLang="zh-CN" sz="5400" b="1">
                  <a:solidFill>
                    <a:srgbClr val="404040"/>
                  </a:solidFill>
                  <a:latin typeface="方正粗黑繁体" panose="03000509000000000000" pitchFamily="2" charset="-122"/>
                  <a:ea typeface="方正粗黑繁体" panose="03000509000000000000" pitchFamily="2" charset="-122"/>
                  <a:cs typeface="Times New Roman" panose="02020603050405020304" pitchFamily="18" charset="0"/>
                </a:rPr>
                <a:t>THANKS</a:t>
              </a:r>
              <a:endParaRPr lang="zh-CN" altLang="en-US" sz="5400" b="1">
                <a:solidFill>
                  <a:srgbClr val="404040"/>
                </a:solidFill>
                <a:latin typeface="方正粗黑繁体" panose="03000509000000000000" pitchFamily="2" charset="-122"/>
                <a:ea typeface="方正粗黑繁体" panose="03000509000000000000" pitchFamily="2" charset="-122"/>
                <a:cs typeface="Times New Roman" panose="02020603050405020304" pitchFamily="18" charset="0"/>
              </a:endParaRPr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18432" y="913572"/>
              <a:ext cx="2045984" cy="10889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548D0ECF-477E-4ABF-A943-D4DD3AA35183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763688" y="1970088"/>
            <a:ext cx="5328592" cy="89883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contourW="12700">
              <a:contourClr>
                <a:srgbClr val="FDA343"/>
              </a:contourClr>
            </a:sp3d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000" b="1" dirty="0">
                <a:ln w="6350">
                  <a:solidFill>
                    <a:schemeClr val="tx1"/>
                  </a:solidFill>
                </a:ln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  <a:sym typeface="+mn-lt"/>
              </a:rPr>
              <a:t>小数的数位顺序表</a:t>
            </a:r>
          </a:p>
        </p:txBody>
      </p:sp>
      <p:sp>
        <p:nvSpPr>
          <p:cNvPr id="8195" name="副标题 6"/>
          <p:cNvSpPr txBox="1">
            <a:spLocks noChangeArrowheads="1"/>
          </p:cNvSpPr>
          <p:nvPr/>
        </p:nvSpPr>
        <p:spPr bwMode="auto">
          <a:xfrm>
            <a:off x="3132138" y="3097213"/>
            <a:ext cx="2447925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·四年级下册</a:t>
            </a:r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61" y="1104900"/>
            <a:ext cx="863154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组合 5"/>
          <p:cNvGrpSpPr/>
          <p:nvPr/>
        </p:nvGrpSpPr>
        <p:grpSpPr bwMode="auto">
          <a:xfrm>
            <a:off x="-36513" y="14288"/>
            <a:ext cx="7921626" cy="1304925"/>
            <a:chOff x="-1" y="63493"/>
            <a:chExt cx="7920880" cy="1304925"/>
          </a:xfrm>
        </p:grpSpPr>
        <p:pic>
          <p:nvPicPr>
            <p:cNvPr id="10251" name="图片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99" r="22754"/>
            <a:stretch>
              <a:fillRect/>
            </a:stretch>
          </p:blipFill>
          <p:spPr bwMode="auto">
            <a:xfrm>
              <a:off x="-1" y="63493"/>
              <a:ext cx="3960439" cy="1304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52" name="图片 1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060" r="5028"/>
            <a:stretch>
              <a:fillRect/>
            </a:stretch>
          </p:blipFill>
          <p:spPr bwMode="auto">
            <a:xfrm>
              <a:off x="3888432" y="63493"/>
              <a:ext cx="4032447" cy="1304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243" name="文本框 1"/>
          <p:cNvSpPr txBox="1">
            <a:spLocks noChangeArrowheads="1"/>
          </p:cNvSpPr>
          <p:nvPr/>
        </p:nvSpPr>
        <p:spPr bwMode="auto">
          <a:xfrm>
            <a:off x="892175" y="341313"/>
            <a:ext cx="67754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C93756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一、复习整数数位顺序表，导入新课</a:t>
            </a:r>
          </a:p>
        </p:txBody>
      </p:sp>
      <p:sp>
        <p:nvSpPr>
          <p:cNvPr id="10244" name="Rectangle 12"/>
          <p:cNvSpPr>
            <a:spLocks noChangeArrowheads="1"/>
          </p:cNvSpPr>
          <p:nvPr/>
        </p:nvSpPr>
        <p:spPr bwMode="auto">
          <a:xfrm>
            <a:off x="1697038" y="2233613"/>
            <a:ext cx="4287837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19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886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1483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30574</a:t>
            </a:r>
          </a:p>
        </p:txBody>
      </p:sp>
      <p:sp>
        <p:nvSpPr>
          <p:cNvPr id="6" name="文本框 3"/>
          <p:cNvSpPr txBox="1"/>
          <p:nvPr/>
        </p:nvSpPr>
        <p:spPr bwMode="auto">
          <a:xfrm>
            <a:off x="1259632" y="1492250"/>
            <a:ext cx="2646520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3200" b="1" dirty="0">
                <a:gradFill flip="none" rotWithShape="1">
                  <a:gsLst>
                    <a:gs pos="0">
                      <a:srgbClr val="FF0000"/>
                    </a:gs>
                    <a:gs pos="43000">
                      <a:srgbClr val="F29662"/>
                    </a:gs>
                    <a:gs pos="58000">
                      <a:srgbClr val="4D8640"/>
                    </a:gs>
                    <a:gs pos="84000">
                      <a:srgbClr val="0000FF"/>
                    </a:gs>
                  </a:gsLst>
                  <a:lin ang="27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请看这些数：</a:t>
            </a:r>
          </a:p>
        </p:txBody>
      </p:sp>
      <p:sp>
        <p:nvSpPr>
          <p:cNvPr id="9223" name="AutoShape 27"/>
          <p:cNvSpPr>
            <a:spLocks noChangeArrowheads="1"/>
          </p:cNvSpPr>
          <p:nvPr/>
        </p:nvSpPr>
        <p:spPr bwMode="auto">
          <a:xfrm>
            <a:off x="2722563" y="3209925"/>
            <a:ext cx="3227387" cy="696913"/>
          </a:xfrm>
          <a:prstGeom prst="wedgeRoundRectCallout">
            <a:avLst>
              <a:gd name="adj1" fmla="val 61972"/>
              <a:gd name="adj2" fmla="val 27088"/>
              <a:gd name="adj3" fmla="val 16667"/>
            </a:avLst>
          </a:prstGeom>
          <a:solidFill>
            <a:srgbClr val="FFFFFF"/>
          </a:solidFill>
          <a:ln w="19050">
            <a:solidFill>
              <a:srgbClr val="540E04"/>
            </a:solidFill>
            <a:miter lim="800000"/>
          </a:ln>
        </p:spPr>
        <p:txBody>
          <a:bodyPr/>
          <a:lstStyle>
            <a:lvl1pPr indent="-3429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这些是什么数？</a:t>
            </a:r>
          </a:p>
        </p:txBody>
      </p:sp>
      <p:pic>
        <p:nvPicPr>
          <p:cNvPr id="9224" name="图片 1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8386" y="3011488"/>
            <a:ext cx="847816" cy="137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AutoShape 27"/>
          <p:cNvSpPr>
            <a:spLocks noChangeArrowheads="1"/>
          </p:cNvSpPr>
          <p:nvPr/>
        </p:nvSpPr>
        <p:spPr bwMode="auto">
          <a:xfrm>
            <a:off x="1475656" y="2931790"/>
            <a:ext cx="4401145" cy="1583407"/>
          </a:xfrm>
          <a:prstGeom prst="wedgeRoundRectCallout">
            <a:avLst>
              <a:gd name="adj1" fmla="val 60412"/>
              <a:gd name="adj2" fmla="val 11315"/>
              <a:gd name="adj3" fmla="val 16667"/>
            </a:avLst>
          </a:prstGeom>
          <a:solidFill>
            <a:srgbClr val="FFFFFF"/>
          </a:solidFill>
          <a:ln w="19050">
            <a:solidFill>
              <a:srgbClr val="540E04"/>
            </a:solidFill>
            <a:miter lim="800000"/>
          </a:ln>
        </p:spPr>
        <p:txBody>
          <a:bodyPr/>
          <a:lstStyle>
            <a:lvl1pPr indent="-3429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整数的数位、计数单位是什么？相邻两个计数单位间的进率是多少？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3" grpId="0" animBg="1"/>
      <p:bldP spid="9223" grpId="1" animBg="1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586572" y="1131590"/>
          <a:ext cx="7970856" cy="3482975"/>
        </p:xfrm>
        <a:graphic>
          <a:graphicData uri="http://schemas.openxmlformats.org/drawingml/2006/table">
            <a:tbl>
              <a:tblPr firstRow="1" bandRow="1"/>
              <a:tblGrid>
                <a:gridCol w="82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62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62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262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262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2623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2623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2623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2623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2623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2623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26238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26238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58326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 panose="020E0502030303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 panose="020E0502030303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 panose="020E0502030303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 panose="020E0502030303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 panose="020E0502030303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 panose="020E0502030303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 panose="020E0502030303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 panose="020E0502030303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 panose="020E0502030303020204"/>
                        </a:defRPr>
                      </a:lvl9pPr>
                    </a:lstStyle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数级</a:t>
                      </a:r>
                    </a:p>
                  </a:txBody>
                  <a:tcPr marL="91444" marR="91444" marT="45721" marB="45721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C04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 panose="020E0502030303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 panose="020E0502030303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 panose="020E0502030303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 panose="020E0502030303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 panose="020E0502030303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 panose="020E0502030303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 panose="020E0502030303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 panose="020E0502030303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 panose="020E0502030303020204"/>
                        </a:defRPr>
                      </a:lvl9pPr>
                    </a:lstStyle>
                    <a:p>
                      <a:pPr algn="ctr"/>
                      <a:r>
                        <a:rPr lang="en-US" altLang="zh-CN" sz="2400" b="1" dirty="0">
                          <a:latin typeface="楷体" panose="02010609060101010101" pitchFamily="49" charset="-122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…</a:t>
                      </a:r>
                      <a:endParaRPr lang="zh-CN" altLang="en-US" sz="2400" b="1" dirty="0">
                        <a:latin typeface="楷体" panose="02010609060101010101" pitchFamily="49" charset="-122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4" marR="91444" marT="45721" marB="45721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C04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亿级</a:t>
                      </a:r>
                    </a:p>
                  </a:txBody>
                  <a:tcPr marL="91444" marR="91444" marT="45721" marB="45721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C04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1444" marR="91444" marT="45721" marB="45721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C04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1444" marR="91444" marT="45721" marB="45721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C040"/>
                    </a:solidFill>
                  </a:tcPr>
                </a:tc>
                <a:tc gridSpan="4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 panose="020E0502030303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 panose="020E0502030303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 panose="020E0502030303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 panose="020E0502030303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 panose="020E0502030303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 panose="020E0502030303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 panose="020E0502030303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 panose="020E0502030303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 panose="020E0502030303020204"/>
                        </a:defRPr>
                      </a:lvl9pPr>
                    </a:lstStyle>
                    <a:p>
                      <a:pPr algn="ctr"/>
                      <a:r>
                        <a:rPr lang="zh-CN" altLang="en-US" sz="24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万级</a:t>
                      </a:r>
                    </a:p>
                  </a:txBody>
                  <a:tcPr marL="91444" marR="91444" marT="45721" marB="45721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C04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4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 panose="020E0502030303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 panose="020E0502030303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 panose="020E0502030303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 panose="020E0502030303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 panose="020E0502030303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 panose="020E0502030303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 panose="020E0502030303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 panose="020E0502030303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 panose="020E0502030303020204"/>
                        </a:defRPr>
                      </a:lvl9pPr>
                    </a:lstStyle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个级</a:t>
                      </a:r>
                    </a:p>
                  </a:txBody>
                  <a:tcPr marL="91444" marR="91444" marT="45721" marB="45721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C04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9859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9pPr>
                    </a:lstStyle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数位</a:t>
                      </a:r>
                    </a:p>
                  </a:txBody>
                  <a:tcPr marL="91444" marR="91444" marT="45721" marB="45721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C04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9pPr>
                    </a:lstStyle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…</a:t>
                      </a:r>
                      <a:endParaRPr lang="zh-CN" altLang="en-US" sz="24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4" marR="91444" marT="45721" marB="45721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C04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9pPr>
                    </a:lstStyle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千亿位</a:t>
                      </a:r>
                    </a:p>
                  </a:txBody>
                  <a:tcPr marL="91444" marR="91444" marT="45721" marB="45721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C04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9pPr>
                    </a:lstStyle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百亿位</a:t>
                      </a:r>
                    </a:p>
                  </a:txBody>
                  <a:tcPr marL="91444" marR="91444" marT="45721" marB="45721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C04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9pPr>
                    </a:lstStyle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十亿位</a:t>
                      </a:r>
                    </a:p>
                  </a:txBody>
                  <a:tcPr marL="91444" marR="91444" marT="45721" marB="45721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C04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9pPr>
                    </a:lstStyle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亿位</a:t>
                      </a:r>
                    </a:p>
                  </a:txBody>
                  <a:tcPr marL="91444" marR="91444" marT="45721" marB="45721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C04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9pPr>
                    </a:lstStyle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千万位</a:t>
                      </a:r>
                    </a:p>
                  </a:txBody>
                  <a:tcPr marL="91444" marR="91444" marT="45721" marB="45721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C04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9pPr>
                    </a:lstStyle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百万位</a:t>
                      </a:r>
                    </a:p>
                  </a:txBody>
                  <a:tcPr marL="91444" marR="91444" marT="45721" marB="45721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C04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9pPr>
                    </a:lstStyle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十万位</a:t>
                      </a:r>
                    </a:p>
                  </a:txBody>
                  <a:tcPr marL="91444" marR="91444" marT="45721" marB="45721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C04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9pPr>
                    </a:lstStyle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万位</a:t>
                      </a:r>
                    </a:p>
                  </a:txBody>
                  <a:tcPr marL="91444" marR="91444" marT="45721" marB="45721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C04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9pPr>
                    </a:lstStyle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千位</a:t>
                      </a:r>
                    </a:p>
                  </a:txBody>
                  <a:tcPr marL="91444" marR="91444" marT="45721" marB="45721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C04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9pPr>
                    </a:lstStyle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百位</a:t>
                      </a:r>
                    </a:p>
                  </a:txBody>
                  <a:tcPr marL="91444" marR="91444" marT="45721" marB="45721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C04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9pPr>
                    </a:lstStyle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十位</a:t>
                      </a:r>
                    </a:p>
                  </a:txBody>
                  <a:tcPr marL="91444" marR="91444" marT="45721" marB="45721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C04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9pPr>
                    </a:lstStyle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个</a:t>
                      </a:r>
                      <a:endParaRPr lang="en-US" altLang="zh-CN" sz="24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位</a:t>
                      </a:r>
                    </a:p>
                  </a:txBody>
                  <a:tcPr marL="91444" marR="91444" marT="45721" marB="45721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C040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0111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9pPr>
                    </a:lstStyle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计数单位</a:t>
                      </a:r>
                    </a:p>
                  </a:txBody>
                  <a:tcPr marL="91444" marR="91444" marT="45721" marB="45721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C04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9pPr>
                    </a:lstStyle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…</a:t>
                      </a:r>
                      <a:endParaRPr lang="zh-CN" altLang="en-US" sz="24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4" marR="91444" marT="45721" marB="45721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C04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9pPr>
                    </a:lstStyle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千亿</a:t>
                      </a:r>
                    </a:p>
                  </a:txBody>
                  <a:tcPr marL="91444" marR="91444" marT="45721" marB="45721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C04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9pPr>
                    </a:lstStyle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百亿</a:t>
                      </a:r>
                    </a:p>
                  </a:txBody>
                  <a:tcPr marL="91444" marR="91444" marT="45721" marB="45721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C04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9pPr>
                    </a:lstStyle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十亿</a:t>
                      </a:r>
                    </a:p>
                  </a:txBody>
                  <a:tcPr marL="91444" marR="91444" marT="45721" marB="45721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C04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9pPr>
                    </a:lstStyle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亿</a:t>
                      </a:r>
                    </a:p>
                  </a:txBody>
                  <a:tcPr marL="91444" marR="91444" marT="45721" marB="45721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C04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9pPr>
                    </a:lstStyle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千万</a:t>
                      </a:r>
                    </a:p>
                  </a:txBody>
                  <a:tcPr marL="91444" marR="91444" marT="45721" marB="45721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C04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9pPr>
                    </a:lstStyle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百万</a:t>
                      </a:r>
                    </a:p>
                  </a:txBody>
                  <a:tcPr marL="91444" marR="91444" marT="45721" marB="45721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C04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9pPr>
                    </a:lstStyle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十万</a:t>
                      </a:r>
                    </a:p>
                  </a:txBody>
                  <a:tcPr marL="91444" marR="91444" marT="45721" marB="45721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C04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9pPr>
                    </a:lstStyle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万</a:t>
                      </a:r>
                    </a:p>
                  </a:txBody>
                  <a:tcPr marL="91444" marR="91444" marT="45721" marB="45721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C04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9pPr>
                    </a:lstStyle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千</a:t>
                      </a:r>
                    </a:p>
                  </a:txBody>
                  <a:tcPr marL="91444" marR="91444" marT="45721" marB="45721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C04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9pPr>
                    </a:lstStyle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百</a:t>
                      </a:r>
                    </a:p>
                  </a:txBody>
                  <a:tcPr marL="91444" marR="91444" marT="45721" marB="45721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C04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9pPr>
                    </a:lstStyle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十</a:t>
                      </a:r>
                    </a:p>
                  </a:txBody>
                  <a:tcPr marL="91444" marR="91444" marT="45721" marB="45721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C04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9pPr>
                    </a:lstStyle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    一（个）</a:t>
                      </a:r>
                    </a:p>
                  </a:txBody>
                  <a:tcPr marL="91444" marR="91444" marT="45721" marB="45721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C040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611560" y="339502"/>
            <a:ext cx="3097213" cy="60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整数数位顺序表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07704" y="1280968"/>
            <a:ext cx="6819173" cy="3368752"/>
          </a:xfrm>
          <a:prstGeom prst="rect">
            <a:avLst/>
          </a:prstGeom>
        </p:spPr>
      </p:pic>
      <p:grpSp>
        <p:nvGrpSpPr>
          <p:cNvPr id="12290" name="组合 12"/>
          <p:cNvGrpSpPr/>
          <p:nvPr/>
        </p:nvGrpSpPr>
        <p:grpSpPr bwMode="auto">
          <a:xfrm>
            <a:off x="-36513" y="14288"/>
            <a:ext cx="6178551" cy="1304925"/>
            <a:chOff x="-1" y="63493"/>
            <a:chExt cx="6178284" cy="1304925"/>
          </a:xfrm>
        </p:grpSpPr>
        <p:pic>
          <p:nvPicPr>
            <p:cNvPr id="12296" name="图片 1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99" r="22754"/>
            <a:stretch>
              <a:fillRect/>
            </a:stretch>
          </p:blipFill>
          <p:spPr bwMode="auto">
            <a:xfrm>
              <a:off x="-1" y="63493"/>
              <a:ext cx="3960439" cy="1304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297" name="图片 1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060" r="5028"/>
            <a:stretch>
              <a:fillRect/>
            </a:stretch>
          </p:blipFill>
          <p:spPr bwMode="auto">
            <a:xfrm>
              <a:off x="2145836" y="63493"/>
              <a:ext cx="4032447" cy="1304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2294" name="图片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131" y="1275606"/>
            <a:ext cx="604277" cy="600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5" name="文本框 1"/>
          <p:cNvSpPr txBox="1">
            <a:spLocks noChangeArrowheads="1"/>
          </p:cNvSpPr>
          <p:nvPr/>
        </p:nvSpPr>
        <p:spPr bwMode="auto">
          <a:xfrm>
            <a:off x="1039813" y="317500"/>
            <a:ext cx="47164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C93756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二、自主合作，探究新知</a:t>
            </a:r>
          </a:p>
        </p:txBody>
      </p:sp>
      <p:sp>
        <p:nvSpPr>
          <p:cNvPr id="5" name="圆角矩形标注 28"/>
          <p:cNvSpPr/>
          <p:nvPr/>
        </p:nvSpPr>
        <p:spPr bwMode="auto">
          <a:xfrm>
            <a:off x="417123" y="2101557"/>
            <a:ext cx="2887663" cy="1111250"/>
          </a:xfrm>
          <a:prstGeom prst="wedgeRoundRectCallout">
            <a:avLst>
              <a:gd name="adj1" fmla="val 60244"/>
              <a:gd name="adj2" fmla="val 36444"/>
              <a:gd name="adj3" fmla="val 16667"/>
            </a:avLst>
          </a:prstGeom>
          <a:solidFill>
            <a:srgbClr val="FFFFFF"/>
          </a:solidFill>
          <a:ln w="19050">
            <a:solidFill>
              <a:srgbClr val="540E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zh-CN" altLang="en-US" sz="3200" b="1" noProof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你能从图中得到哪些信息？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13"/>
          <p:cNvSpPr>
            <a:spLocks noChangeArrowheads="1"/>
          </p:cNvSpPr>
          <p:nvPr/>
        </p:nvSpPr>
        <p:spPr bwMode="auto">
          <a:xfrm>
            <a:off x="7380312" y="1719263"/>
            <a:ext cx="431800" cy="1572567"/>
          </a:xfrm>
          <a:prstGeom prst="rect">
            <a:avLst/>
          </a:prstGeom>
          <a:solidFill>
            <a:srgbClr val="FFDEBD"/>
          </a:solidFill>
          <a:ln>
            <a:noFill/>
          </a:ln>
        </p:spPr>
        <p:txBody>
          <a:bodyPr anchor="ctr"/>
          <a:lstStyle/>
          <a:p>
            <a:pPr>
              <a:defRPr/>
            </a:pPr>
            <a:endParaRPr lang="zh-CN" altLang="en-US" sz="2800">
              <a:latin typeface="+mj-lt"/>
            </a:endParaRPr>
          </a:p>
        </p:txBody>
      </p:sp>
      <p:sp>
        <p:nvSpPr>
          <p:cNvPr id="25" name="矩形 13"/>
          <p:cNvSpPr>
            <a:spLocks noChangeArrowheads="1"/>
          </p:cNvSpPr>
          <p:nvPr/>
        </p:nvSpPr>
        <p:spPr bwMode="auto">
          <a:xfrm>
            <a:off x="1365796" y="1719263"/>
            <a:ext cx="431800" cy="1572567"/>
          </a:xfrm>
          <a:prstGeom prst="rect">
            <a:avLst/>
          </a:prstGeom>
          <a:solidFill>
            <a:srgbClr val="FFDEBD"/>
          </a:solidFill>
          <a:ln>
            <a:noFill/>
          </a:ln>
        </p:spPr>
        <p:txBody>
          <a:bodyPr anchor="ctr"/>
          <a:lstStyle/>
          <a:p>
            <a:pPr>
              <a:defRPr/>
            </a:pPr>
            <a:endParaRPr lang="zh-CN" altLang="en-US" sz="2800">
              <a:latin typeface="+mj-lt"/>
            </a:endParaRPr>
          </a:p>
        </p:txBody>
      </p:sp>
      <p:sp>
        <p:nvSpPr>
          <p:cNvPr id="48" name="矩形 12"/>
          <p:cNvSpPr>
            <a:spLocks noChangeArrowheads="1"/>
          </p:cNvSpPr>
          <p:nvPr/>
        </p:nvSpPr>
        <p:spPr bwMode="auto">
          <a:xfrm>
            <a:off x="3923928" y="1719263"/>
            <a:ext cx="433387" cy="1572567"/>
          </a:xfrm>
          <a:prstGeom prst="rect">
            <a:avLst/>
          </a:prstGeom>
          <a:solidFill>
            <a:srgbClr val="FFDEBD"/>
          </a:solidFill>
          <a:ln>
            <a:noFill/>
          </a:ln>
        </p:spPr>
        <p:txBody>
          <a:bodyPr anchor="ctr"/>
          <a:lstStyle/>
          <a:p>
            <a:pPr>
              <a:defRPr/>
            </a:pPr>
            <a:endParaRPr lang="zh-CN" altLang="en-US" sz="2800">
              <a:latin typeface="+mj-lt"/>
            </a:endParaRPr>
          </a:p>
        </p:txBody>
      </p:sp>
      <p:sp>
        <p:nvSpPr>
          <p:cNvPr id="49" name="矩形 13"/>
          <p:cNvSpPr>
            <a:spLocks noChangeArrowheads="1"/>
          </p:cNvSpPr>
          <p:nvPr/>
        </p:nvSpPr>
        <p:spPr bwMode="auto">
          <a:xfrm>
            <a:off x="5295900" y="1719263"/>
            <a:ext cx="431800" cy="1572567"/>
          </a:xfrm>
          <a:prstGeom prst="rect">
            <a:avLst/>
          </a:prstGeom>
          <a:solidFill>
            <a:srgbClr val="FFDEBD"/>
          </a:solidFill>
          <a:ln>
            <a:noFill/>
          </a:ln>
        </p:spPr>
        <p:txBody>
          <a:bodyPr anchor="ctr"/>
          <a:lstStyle/>
          <a:p>
            <a:pPr>
              <a:defRPr/>
            </a:pPr>
            <a:endParaRPr lang="zh-CN" altLang="en-US" sz="2800">
              <a:latin typeface="+mj-lt"/>
            </a:endParaRPr>
          </a:p>
        </p:txBody>
      </p:sp>
      <p:sp>
        <p:nvSpPr>
          <p:cNvPr id="50" name="矩形 11"/>
          <p:cNvSpPr>
            <a:spLocks noChangeArrowheads="1"/>
          </p:cNvSpPr>
          <p:nvPr/>
        </p:nvSpPr>
        <p:spPr bwMode="auto">
          <a:xfrm>
            <a:off x="2071688" y="1719263"/>
            <a:ext cx="431800" cy="1572567"/>
          </a:xfrm>
          <a:prstGeom prst="rect">
            <a:avLst/>
          </a:prstGeom>
          <a:solidFill>
            <a:srgbClr val="FFDEBD"/>
          </a:solidFill>
          <a:ln>
            <a:noFill/>
          </a:ln>
        </p:spPr>
        <p:txBody>
          <a:bodyPr anchor="ctr"/>
          <a:lstStyle/>
          <a:p>
            <a:pPr>
              <a:defRPr/>
            </a:pPr>
            <a:endParaRPr lang="zh-CN" altLang="en-US" sz="2800">
              <a:latin typeface="+mj-lt"/>
            </a:endParaRPr>
          </a:p>
        </p:txBody>
      </p:sp>
      <p:sp>
        <p:nvSpPr>
          <p:cNvPr id="51" name="矩形 13"/>
          <p:cNvSpPr>
            <a:spLocks noChangeArrowheads="1"/>
          </p:cNvSpPr>
          <p:nvPr/>
        </p:nvSpPr>
        <p:spPr bwMode="auto">
          <a:xfrm>
            <a:off x="6432550" y="1719263"/>
            <a:ext cx="431800" cy="1572567"/>
          </a:xfrm>
          <a:prstGeom prst="rect">
            <a:avLst/>
          </a:prstGeom>
          <a:solidFill>
            <a:srgbClr val="FFDEBD"/>
          </a:solidFill>
          <a:ln>
            <a:noFill/>
          </a:ln>
        </p:spPr>
        <p:txBody>
          <a:bodyPr anchor="ctr"/>
          <a:lstStyle/>
          <a:p>
            <a:pPr>
              <a:defRPr/>
            </a:pPr>
            <a:endParaRPr lang="zh-CN" altLang="en-US" sz="2800">
              <a:latin typeface="+mj-lt"/>
            </a:endParaRPr>
          </a:p>
        </p:txBody>
      </p:sp>
      <p:sp>
        <p:nvSpPr>
          <p:cNvPr id="13318" name="TextBox 9"/>
          <p:cNvSpPr txBox="1">
            <a:spLocks noChangeArrowheads="1"/>
          </p:cNvSpPr>
          <p:nvPr/>
        </p:nvSpPr>
        <p:spPr bwMode="auto">
          <a:xfrm>
            <a:off x="2117725" y="1628775"/>
            <a:ext cx="4921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latin typeface="Times New Roman" panose="02020603050405020304" pitchFamily="18" charset="0"/>
                <a:ea typeface="楷体_GB2312" panose="02010600030101010101" charset="-122"/>
              </a:rPr>
              <a:t>1</a:t>
            </a:r>
            <a:endParaRPr lang="zh-CN" altLang="en-US" sz="2800" b="1">
              <a:latin typeface="Times New Roman" panose="02020603050405020304" pitchFamily="18" charset="0"/>
              <a:ea typeface="楷体_GB2312" panose="02010600030101010101" charset="-122"/>
            </a:endParaRPr>
          </a:p>
        </p:txBody>
      </p:sp>
      <p:sp>
        <p:nvSpPr>
          <p:cNvPr id="13319" name="TextBox 9"/>
          <p:cNvSpPr txBox="1">
            <a:spLocks noChangeArrowheads="1"/>
          </p:cNvSpPr>
          <p:nvPr/>
        </p:nvSpPr>
        <p:spPr bwMode="auto">
          <a:xfrm>
            <a:off x="4010025" y="1606550"/>
            <a:ext cx="4921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latin typeface="Times New Roman" panose="02020603050405020304" pitchFamily="18" charset="0"/>
                <a:ea typeface="楷体_GB2312" panose="02010600030101010101" charset="-122"/>
              </a:rPr>
              <a:t>.</a:t>
            </a:r>
            <a:endParaRPr lang="zh-CN" altLang="en-US" sz="2800" b="1">
              <a:latin typeface="Times New Roman" panose="02020603050405020304" pitchFamily="18" charset="0"/>
              <a:ea typeface="楷体_GB2312" panose="02010600030101010101" charset="-122"/>
            </a:endParaRPr>
          </a:p>
        </p:txBody>
      </p:sp>
      <p:sp>
        <p:nvSpPr>
          <p:cNvPr id="13320" name="TextBox 9"/>
          <p:cNvSpPr txBox="1">
            <a:spLocks noChangeArrowheads="1"/>
          </p:cNvSpPr>
          <p:nvPr/>
        </p:nvSpPr>
        <p:spPr bwMode="auto">
          <a:xfrm>
            <a:off x="5341938" y="1628775"/>
            <a:ext cx="4921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latin typeface="Times New Roman" panose="02020603050405020304" pitchFamily="18" charset="0"/>
                <a:ea typeface="楷体_GB2312" panose="02010600030101010101" charset="-122"/>
              </a:rPr>
              <a:t>8</a:t>
            </a:r>
            <a:endParaRPr lang="zh-CN" altLang="en-US" sz="2800" b="1">
              <a:latin typeface="Times New Roman" panose="02020603050405020304" pitchFamily="18" charset="0"/>
              <a:ea typeface="楷体_GB2312" panose="02010600030101010101" charset="-122"/>
            </a:endParaRPr>
          </a:p>
        </p:txBody>
      </p:sp>
      <p:sp>
        <p:nvSpPr>
          <p:cNvPr id="13321" name="TextBox 9"/>
          <p:cNvSpPr txBox="1">
            <a:spLocks noChangeArrowheads="1"/>
          </p:cNvSpPr>
          <p:nvPr/>
        </p:nvSpPr>
        <p:spPr bwMode="auto">
          <a:xfrm>
            <a:off x="2117725" y="2174875"/>
            <a:ext cx="4921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latin typeface="Times New Roman" panose="02020603050405020304" pitchFamily="18" charset="0"/>
                <a:ea typeface="楷体_GB2312" panose="02010600030101010101" charset="-122"/>
              </a:rPr>
              <a:t>5</a:t>
            </a:r>
            <a:endParaRPr lang="zh-CN" altLang="en-US" sz="2800" b="1">
              <a:latin typeface="Times New Roman" panose="02020603050405020304" pitchFamily="18" charset="0"/>
              <a:ea typeface="楷体_GB2312" panose="02010600030101010101" charset="-122"/>
            </a:endParaRPr>
          </a:p>
        </p:txBody>
      </p:sp>
      <p:sp>
        <p:nvSpPr>
          <p:cNvPr id="13322" name="TextBox 9"/>
          <p:cNvSpPr txBox="1">
            <a:spLocks noChangeArrowheads="1"/>
          </p:cNvSpPr>
          <p:nvPr/>
        </p:nvSpPr>
        <p:spPr bwMode="auto">
          <a:xfrm>
            <a:off x="4010025" y="2141538"/>
            <a:ext cx="4921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latin typeface="Times New Roman" panose="02020603050405020304" pitchFamily="18" charset="0"/>
                <a:ea typeface="楷体_GB2312" panose="02010600030101010101" charset="-122"/>
              </a:rPr>
              <a:t>.</a:t>
            </a:r>
            <a:endParaRPr lang="zh-CN" altLang="en-US" sz="2800" b="1">
              <a:latin typeface="Times New Roman" panose="02020603050405020304" pitchFamily="18" charset="0"/>
              <a:ea typeface="楷体_GB2312" panose="02010600030101010101" charset="-122"/>
            </a:endParaRPr>
          </a:p>
        </p:txBody>
      </p:sp>
      <p:sp>
        <p:nvSpPr>
          <p:cNvPr id="13323" name="TextBox 9"/>
          <p:cNvSpPr txBox="1">
            <a:spLocks noChangeArrowheads="1"/>
          </p:cNvSpPr>
          <p:nvPr/>
        </p:nvSpPr>
        <p:spPr bwMode="auto">
          <a:xfrm>
            <a:off x="5341938" y="2174875"/>
            <a:ext cx="4921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latin typeface="Times New Roman" panose="02020603050405020304" pitchFamily="18" charset="0"/>
                <a:ea typeface="楷体_GB2312" panose="02010600030101010101" charset="-122"/>
              </a:rPr>
              <a:t>6</a:t>
            </a:r>
            <a:endParaRPr lang="zh-CN" altLang="en-US" sz="2800" b="1">
              <a:latin typeface="Times New Roman" panose="02020603050405020304" pitchFamily="18" charset="0"/>
              <a:ea typeface="楷体_GB2312" panose="02010600030101010101" charset="-122"/>
            </a:endParaRPr>
          </a:p>
        </p:txBody>
      </p:sp>
      <p:sp>
        <p:nvSpPr>
          <p:cNvPr id="13324" name="TextBox 9"/>
          <p:cNvSpPr txBox="1">
            <a:spLocks noChangeArrowheads="1"/>
          </p:cNvSpPr>
          <p:nvPr/>
        </p:nvSpPr>
        <p:spPr bwMode="auto">
          <a:xfrm>
            <a:off x="6448425" y="2174875"/>
            <a:ext cx="4921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latin typeface="Times New Roman" panose="02020603050405020304" pitchFamily="18" charset="0"/>
                <a:ea typeface="楷体_GB2312" panose="02010600030101010101" charset="-122"/>
              </a:rPr>
              <a:t>3</a:t>
            </a:r>
            <a:endParaRPr lang="zh-CN" altLang="en-US" sz="2800" b="1">
              <a:latin typeface="Times New Roman" panose="02020603050405020304" pitchFamily="18" charset="0"/>
              <a:ea typeface="楷体_GB2312" panose="02010600030101010101" charset="-122"/>
            </a:endParaRPr>
          </a:p>
        </p:txBody>
      </p:sp>
      <p:grpSp>
        <p:nvGrpSpPr>
          <p:cNvPr id="59" name="组合 7"/>
          <p:cNvGrpSpPr/>
          <p:nvPr/>
        </p:nvGrpSpPr>
        <p:grpSpPr bwMode="auto">
          <a:xfrm>
            <a:off x="558800" y="3795886"/>
            <a:ext cx="1881188" cy="655637"/>
            <a:chOff x="1035713" y="379413"/>
            <a:chExt cx="1880997" cy="655637"/>
          </a:xfrm>
        </p:grpSpPr>
        <p:grpSp>
          <p:nvGrpSpPr>
            <p:cNvPr id="13333" name="组合 42"/>
            <p:cNvGrpSpPr/>
            <p:nvPr/>
          </p:nvGrpSpPr>
          <p:grpSpPr bwMode="auto">
            <a:xfrm>
              <a:off x="1699068" y="379413"/>
              <a:ext cx="1217642" cy="655637"/>
              <a:chOff x="166" y="5742"/>
              <a:chExt cx="1918" cy="1034"/>
            </a:xfrm>
          </p:grpSpPr>
          <p:sp>
            <p:nvSpPr>
              <p:cNvPr id="13335" name="矩形 26"/>
              <p:cNvSpPr>
                <a:spLocks noChangeArrowheads="1"/>
              </p:cNvSpPr>
              <p:nvPr/>
            </p:nvSpPr>
            <p:spPr bwMode="auto">
              <a:xfrm rot="300000">
                <a:off x="166" y="5742"/>
                <a:ext cx="955" cy="953"/>
              </a:xfrm>
              <a:prstGeom prst="rect">
                <a:avLst/>
              </a:prstGeom>
              <a:solidFill>
                <a:srgbClr val="FB6E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zh-CN" altLang="en-US" sz="3600" b="1">
                    <a:solidFill>
                      <a:srgbClr val="0066FF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观</a:t>
                </a:r>
              </a:p>
            </p:txBody>
          </p:sp>
          <p:sp>
            <p:nvSpPr>
              <p:cNvPr id="13336" name="矩形 27"/>
              <p:cNvSpPr>
                <a:spLocks noChangeArrowheads="1"/>
              </p:cNvSpPr>
              <p:nvPr/>
            </p:nvSpPr>
            <p:spPr bwMode="auto">
              <a:xfrm rot="-180000">
                <a:off x="1129" y="5822"/>
                <a:ext cx="955" cy="953"/>
              </a:xfrm>
              <a:prstGeom prst="rect">
                <a:avLst/>
              </a:prstGeom>
              <a:solidFill>
                <a:srgbClr val="FECC5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zh-CN" altLang="en-US" sz="3600" b="1" dirty="0">
                    <a:solidFill>
                      <a:srgbClr val="0066FF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察</a:t>
                </a:r>
                <a:endParaRPr lang="zh-CN" altLang="zh-CN" sz="3600" b="1" dirty="0">
                  <a:solidFill>
                    <a:srgbClr val="0066FF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p:grpSp>
        <p:sp>
          <p:nvSpPr>
            <p:cNvPr id="61" name="放大镜"/>
            <p:cNvSpPr/>
            <p:nvPr/>
          </p:nvSpPr>
          <p:spPr bwMode="auto">
            <a:xfrm>
              <a:off x="1035713" y="414338"/>
              <a:ext cx="638110" cy="617537"/>
            </a:xfrm>
            <a:custGeom>
              <a:avLst/>
              <a:gdLst>
                <a:gd name="T0" fmla="*/ 2147483646 w 5676"/>
                <a:gd name="T1" fmla="*/ 2147483646 h 5675"/>
                <a:gd name="T2" fmla="*/ 2147483646 w 5676"/>
                <a:gd name="T3" fmla="*/ 2147483646 h 5675"/>
                <a:gd name="T4" fmla="*/ 2147483646 w 5676"/>
                <a:gd name="T5" fmla="*/ 2147483646 h 5675"/>
                <a:gd name="T6" fmla="*/ 2147483646 w 5676"/>
                <a:gd name="T7" fmla="*/ 2147483646 h 5675"/>
                <a:gd name="T8" fmla="*/ 2147483646 w 5676"/>
                <a:gd name="T9" fmla="*/ 2147483646 h 5675"/>
                <a:gd name="T10" fmla="*/ 2147483646 w 5676"/>
                <a:gd name="T11" fmla="*/ 2147483646 h 5675"/>
                <a:gd name="T12" fmla="*/ 2147483646 w 5676"/>
                <a:gd name="T13" fmla="*/ 2147483646 h 5675"/>
                <a:gd name="T14" fmla="*/ 2147483646 w 5676"/>
                <a:gd name="T15" fmla="*/ 2147483646 h 5675"/>
                <a:gd name="T16" fmla="*/ 2147483646 w 5676"/>
                <a:gd name="T17" fmla="*/ 2147483646 h 5675"/>
                <a:gd name="T18" fmla="*/ 2147483646 w 5676"/>
                <a:gd name="T19" fmla="*/ 2147483646 h 5675"/>
                <a:gd name="T20" fmla="*/ 2147483646 w 5676"/>
                <a:gd name="T21" fmla="*/ 2147483646 h 5675"/>
                <a:gd name="T22" fmla="*/ 2147483646 w 5676"/>
                <a:gd name="T23" fmla="*/ 0 h 5675"/>
                <a:gd name="T24" fmla="*/ 2147483646 w 5676"/>
                <a:gd name="T25" fmla="*/ 2147483646 h 5675"/>
                <a:gd name="T26" fmla="*/ 2147483646 w 5676"/>
                <a:gd name="T27" fmla="*/ 2147483646 h 5675"/>
                <a:gd name="T28" fmla="*/ 2147483646 w 5676"/>
                <a:gd name="T29" fmla="*/ 2147483646 h 5675"/>
                <a:gd name="T30" fmla="*/ 2147483646 w 5676"/>
                <a:gd name="T31" fmla="*/ 2147483646 h 5675"/>
                <a:gd name="T32" fmla="*/ 2147483646 w 5676"/>
                <a:gd name="T33" fmla="*/ 2147483646 h 5675"/>
                <a:gd name="T34" fmla="*/ 604894220 w 5676"/>
                <a:gd name="T35" fmla="*/ 2147483646 h 5675"/>
                <a:gd name="T36" fmla="*/ 604894220 w 5676"/>
                <a:gd name="T37" fmla="*/ 2147483646 h 5675"/>
                <a:gd name="T38" fmla="*/ 2147483646 w 5676"/>
                <a:gd name="T39" fmla="*/ 2147483646 h 5675"/>
                <a:gd name="T40" fmla="*/ 2147483646 w 5676"/>
                <a:gd name="T41" fmla="*/ 2147483646 h 5675"/>
                <a:gd name="T42" fmla="*/ 2147483646 w 5676"/>
                <a:gd name="T43" fmla="*/ 2147483646 h 5675"/>
                <a:gd name="T44" fmla="*/ 2147483646 w 5676"/>
                <a:gd name="T45" fmla="*/ 2147483646 h 5675"/>
                <a:gd name="T46" fmla="*/ 2147483646 w 5676"/>
                <a:gd name="T47" fmla="*/ 2147483646 h 5675"/>
                <a:gd name="T48" fmla="*/ 2147483646 w 5676"/>
                <a:gd name="T49" fmla="*/ 2147483646 h 5675"/>
                <a:gd name="T50" fmla="*/ 2147483646 w 5676"/>
                <a:gd name="T51" fmla="*/ 2147483646 h 5675"/>
                <a:gd name="T52" fmla="*/ 2147483646 w 5676"/>
                <a:gd name="T53" fmla="*/ 2147483646 h 5675"/>
                <a:gd name="T54" fmla="*/ 2147483646 w 5676"/>
                <a:gd name="T55" fmla="*/ 2147483646 h 5675"/>
                <a:gd name="T56" fmla="*/ 2147483646 w 5676"/>
                <a:gd name="T57" fmla="*/ 2147483646 h 5675"/>
                <a:gd name="T58" fmla="*/ 2147483646 w 5676"/>
                <a:gd name="T59" fmla="*/ 2147483646 h 5675"/>
                <a:gd name="T60" fmla="*/ 2147483646 w 5676"/>
                <a:gd name="T61" fmla="*/ 2147483646 h 5675"/>
                <a:gd name="T62" fmla="*/ 2147483646 w 5676"/>
                <a:gd name="T63" fmla="*/ 2147483646 h 5675"/>
                <a:gd name="T64" fmla="*/ 2147483646 w 5676"/>
                <a:gd name="T65" fmla="*/ 2147483646 h 5675"/>
                <a:gd name="T66" fmla="*/ 2147483646 w 5676"/>
                <a:gd name="T67" fmla="*/ 2147483646 h 5675"/>
                <a:gd name="T68" fmla="*/ 2147483646 w 5676"/>
                <a:gd name="T69" fmla="*/ 2147483646 h 5675"/>
                <a:gd name="T70" fmla="*/ 2147483646 w 5676"/>
                <a:gd name="T71" fmla="*/ 2147483646 h 5675"/>
                <a:gd name="T72" fmla="*/ 2147483646 w 5676"/>
                <a:gd name="T73" fmla="*/ 2147483646 h 5675"/>
                <a:gd name="T74" fmla="*/ 2147483646 w 5676"/>
                <a:gd name="T75" fmla="*/ 2147483646 h 5675"/>
                <a:gd name="T76" fmla="*/ 2147483646 w 5676"/>
                <a:gd name="T77" fmla="*/ 2147483646 h 5675"/>
                <a:gd name="T78" fmla="*/ 2147483646 w 5676"/>
                <a:gd name="T79" fmla="*/ 2147483646 h 5675"/>
                <a:gd name="T80" fmla="*/ 2147483646 w 5676"/>
                <a:gd name="T81" fmla="*/ 2147483646 h 5675"/>
                <a:gd name="T82" fmla="*/ 2147483646 w 5676"/>
                <a:gd name="T83" fmla="*/ 2147483646 h 5675"/>
                <a:gd name="T84" fmla="*/ 2147483646 w 5676"/>
                <a:gd name="T85" fmla="*/ 2147483646 h 5675"/>
                <a:gd name="T86" fmla="*/ 2147483646 w 5676"/>
                <a:gd name="T87" fmla="*/ 2147483646 h 5675"/>
                <a:gd name="T88" fmla="*/ 2147483646 w 5676"/>
                <a:gd name="T89" fmla="*/ 2147483646 h 5675"/>
                <a:gd name="T90" fmla="*/ 2147483646 w 5676"/>
                <a:gd name="T91" fmla="*/ 2147483646 h 5675"/>
                <a:gd name="T92" fmla="*/ 2147483646 w 5676"/>
                <a:gd name="T93" fmla="*/ 2147483646 h 5675"/>
                <a:gd name="T94" fmla="*/ 2147483646 w 5676"/>
                <a:gd name="T95" fmla="*/ 2147483646 h 5675"/>
                <a:gd name="T96" fmla="*/ 2147483646 w 5676"/>
                <a:gd name="T97" fmla="*/ 2147483646 h 5675"/>
                <a:gd name="T98" fmla="*/ 2147483646 w 5676"/>
                <a:gd name="T99" fmla="*/ 2147483646 h 5675"/>
                <a:gd name="T100" fmla="*/ 2147483646 w 5676"/>
                <a:gd name="T101" fmla="*/ 2147483646 h 5675"/>
                <a:gd name="T102" fmla="*/ 2147483646 w 5676"/>
                <a:gd name="T103" fmla="*/ 2147483646 h 5675"/>
                <a:gd name="T104" fmla="*/ 2147483646 w 5676"/>
                <a:gd name="T105" fmla="*/ 2147483646 h 5675"/>
                <a:gd name="T106" fmla="*/ 2147483646 w 5676"/>
                <a:gd name="T107" fmla="*/ 2147483646 h 5675"/>
                <a:gd name="T108" fmla="*/ 2147483646 w 5676"/>
                <a:gd name="T109" fmla="*/ 2147483646 h 5675"/>
                <a:gd name="T110" fmla="*/ 2147483646 w 5676"/>
                <a:gd name="T111" fmla="*/ 2147483646 h 5675"/>
                <a:gd name="T112" fmla="*/ 2147483646 w 5676"/>
                <a:gd name="T113" fmla="*/ 2147483646 h 5675"/>
                <a:gd name="T114" fmla="*/ 2147483646 w 5676"/>
                <a:gd name="T115" fmla="*/ 2147483646 h 5675"/>
                <a:gd name="T116" fmla="*/ 2147483646 w 5676"/>
                <a:gd name="T117" fmla="*/ 2147483646 h 5675"/>
                <a:gd name="T118" fmla="*/ 2147483646 w 5676"/>
                <a:gd name="T119" fmla="*/ 2147483646 h 5675"/>
                <a:gd name="T120" fmla="*/ 2147483646 w 5676"/>
                <a:gd name="T121" fmla="*/ 2147483646 h 5675"/>
                <a:gd name="T122" fmla="*/ 2147483646 w 5676"/>
                <a:gd name="T123" fmla="*/ 2147483646 h 5675"/>
                <a:gd name="T124" fmla="*/ 2147483646 w 5676"/>
                <a:gd name="T125" fmla="*/ 2147483646 h 5675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5676" h="5675">
                  <a:moveTo>
                    <a:pt x="5609" y="4789"/>
                  </a:moveTo>
                  <a:lnTo>
                    <a:pt x="4539" y="3719"/>
                  </a:lnTo>
                  <a:lnTo>
                    <a:pt x="4529" y="3710"/>
                  </a:lnTo>
                  <a:lnTo>
                    <a:pt x="4520" y="3702"/>
                  </a:lnTo>
                  <a:lnTo>
                    <a:pt x="4510" y="3695"/>
                  </a:lnTo>
                  <a:lnTo>
                    <a:pt x="4501" y="3688"/>
                  </a:lnTo>
                  <a:lnTo>
                    <a:pt x="4478" y="3677"/>
                  </a:lnTo>
                  <a:lnTo>
                    <a:pt x="4455" y="3667"/>
                  </a:lnTo>
                  <a:lnTo>
                    <a:pt x="4431" y="3660"/>
                  </a:lnTo>
                  <a:lnTo>
                    <a:pt x="4405" y="3655"/>
                  </a:lnTo>
                  <a:lnTo>
                    <a:pt x="4377" y="3652"/>
                  </a:lnTo>
                  <a:lnTo>
                    <a:pt x="4350" y="3652"/>
                  </a:lnTo>
                  <a:lnTo>
                    <a:pt x="4321" y="3653"/>
                  </a:lnTo>
                  <a:lnTo>
                    <a:pt x="4291" y="3658"/>
                  </a:lnTo>
                  <a:lnTo>
                    <a:pt x="4261" y="3664"/>
                  </a:lnTo>
                  <a:lnTo>
                    <a:pt x="4230" y="3671"/>
                  </a:lnTo>
                  <a:lnTo>
                    <a:pt x="4199" y="3680"/>
                  </a:lnTo>
                  <a:lnTo>
                    <a:pt x="4168" y="3692"/>
                  </a:lnTo>
                  <a:lnTo>
                    <a:pt x="4136" y="3707"/>
                  </a:lnTo>
                  <a:lnTo>
                    <a:pt x="4103" y="3722"/>
                  </a:lnTo>
                  <a:lnTo>
                    <a:pt x="3636" y="3255"/>
                  </a:lnTo>
                  <a:lnTo>
                    <a:pt x="3665" y="3218"/>
                  </a:lnTo>
                  <a:lnTo>
                    <a:pt x="3691" y="3180"/>
                  </a:lnTo>
                  <a:lnTo>
                    <a:pt x="3718" y="3142"/>
                  </a:lnTo>
                  <a:lnTo>
                    <a:pt x="3743" y="3103"/>
                  </a:lnTo>
                  <a:lnTo>
                    <a:pt x="3767" y="3064"/>
                  </a:lnTo>
                  <a:lnTo>
                    <a:pt x="3791" y="3024"/>
                  </a:lnTo>
                  <a:lnTo>
                    <a:pt x="3812" y="2984"/>
                  </a:lnTo>
                  <a:lnTo>
                    <a:pt x="3834" y="2943"/>
                  </a:lnTo>
                  <a:lnTo>
                    <a:pt x="3854" y="2902"/>
                  </a:lnTo>
                  <a:lnTo>
                    <a:pt x="3873" y="2860"/>
                  </a:lnTo>
                  <a:lnTo>
                    <a:pt x="3891" y="2820"/>
                  </a:lnTo>
                  <a:lnTo>
                    <a:pt x="3908" y="2778"/>
                  </a:lnTo>
                  <a:lnTo>
                    <a:pt x="3925" y="2735"/>
                  </a:lnTo>
                  <a:lnTo>
                    <a:pt x="3940" y="2693"/>
                  </a:lnTo>
                  <a:lnTo>
                    <a:pt x="3955" y="2650"/>
                  </a:lnTo>
                  <a:lnTo>
                    <a:pt x="3968" y="2606"/>
                  </a:lnTo>
                  <a:lnTo>
                    <a:pt x="3980" y="2563"/>
                  </a:lnTo>
                  <a:lnTo>
                    <a:pt x="3992" y="2520"/>
                  </a:lnTo>
                  <a:lnTo>
                    <a:pt x="4003" y="2476"/>
                  </a:lnTo>
                  <a:lnTo>
                    <a:pt x="4012" y="2433"/>
                  </a:lnTo>
                  <a:lnTo>
                    <a:pt x="4021" y="2389"/>
                  </a:lnTo>
                  <a:lnTo>
                    <a:pt x="4028" y="2344"/>
                  </a:lnTo>
                  <a:lnTo>
                    <a:pt x="4034" y="2300"/>
                  </a:lnTo>
                  <a:lnTo>
                    <a:pt x="4040" y="2256"/>
                  </a:lnTo>
                  <a:lnTo>
                    <a:pt x="4045" y="2211"/>
                  </a:lnTo>
                  <a:lnTo>
                    <a:pt x="4048" y="2167"/>
                  </a:lnTo>
                  <a:lnTo>
                    <a:pt x="4051" y="2123"/>
                  </a:lnTo>
                  <a:lnTo>
                    <a:pt x="4053" y="2077"/>
                  </a:lnTo>
                  <a:lnTo>
                    <a:pt x="4053" y="2033"/>
                  </a:lnTo>
                  <a:lnTo>
                    <a:pt x="4053" y="1989"/>
                  </a:lnTo>
                  <a:lnTo>
                    <a:pt x="4052" y="1943"/>
                  </a:lnTo>
                  <a:lnTo>
                    <a:pt x="4049" y="1899"/>
                  </a:lnTo>
                  <a:lnTo>
                    <a:pt x="4046" y="1855"/>
                  </a:lnTo>
                  <a:lnTo>
                    <a:pt x="4042" y="1810"/>
                  </a:lnTo>
                  <a:lnTo>
                    <a:pt x="4036" y="1766"/>
                  </a:lnTo>
                  <a:lnTo>
                    <a:pt x="4030" y="1722"/>
                  </a:lnTo>
                  <a:lnTo>
                    <a:pt x="4023" y="1677"/>
                  </a:lnTo>
                  <a:lnTo>
                    <a:pt x="4016" y="1633"/>
                  </a:lnTo>
                  <a:lnTo>
                    <a:pt x="4006" y="1589"/>
                  </a:lnTo>
                  <a:lnTo>
                    <a:pt x="3997" y="1546"/>
                  </a:lnTo>
                  <a:lnTo>
                    <a:pt x="3985" y="1503"/>
                  </a:lnTo>
                  <a:lnTo>
                    <a:pt x="3973" y="1458"/>
                  </a:lnTo>
                  <a:lnTo>
                    <a:pt x="3960" y="1415"/>
                  </a:lnTo>
                  <a:lnTo>
                    <a:pt x="3946" y="1373"/>
                  </a:lnTo>
                  <a:lnTo>
                    <a:pt x="3931" y="1330"/>
                  </a:lnTo>
                  <a:lnTo>
                    <a:pt x="3915" y="1288"/>
                  </a:lnTo>
                  <a:lnTo>
                    <a:pt x="3898" y="1246"/>
                  </a:lnTo>
                  <a:lnTo>
                    <a:pt x="3881" y="1204"/>
                  </a:lnTo>
                  <a:lnTo>
                    <a:pt x="3861" y="1163"/>
                  </a:lnTo>
                  <a:lnTo>
                    <a:pt x="3841" y="1122"/>
                  </a:lnTo>
                  <a:lnTo>
                    <a:pt x="3821" y="1081"/>
                  </a:lnTo>
                  <a:lnTo>
                    <a:pt x="3799" y="1040"/>
                  </a:lnTo>
                  <a:lnTo>
                    <a:pt x="3776" y="1001"/>
                  </a:lnTo>
                  <a:lnTo>
                    <a:pt x="3752" y="961"/>
                  </a:lnTo>
                  <a:lnTo>
                    <a:pt x="3727" y="922"/>
                  </a:lnTo>
                  <a:lnTo>
                    <a:pt x="3702" y="884"/>
                  </a:lnTo>
                  <a:lnTo>
                    <a:pt x="3675" y="845"/>
                  </a:lnTo>
                  <a:lnTo>
                    <a:pt x="3647" y="808"/>
                  </a:lnTo>
                  <a:lnTo>
                    <a:pt x="3618" y="771"/>
                  </a:lnTo>
                  <a:lnTo>
                    <a:pt x="3588" y="734"/>
                  </a:lnTo>
                  <a:lnTo>
                    <a:pt x="3558" y="698"/>
                  </a:lnTo>
                  <a:lnTo>
                    <a:pt x="3526" y="662"/>
                  </a:lnTo>
                  <a:lnTo>
                    <a:pt x="3494" y="627"/>
                  </a:lnTo>
                  <a:lnTo>
                    <a:pt x="3460" y="593"/>
                  </a:lnTo>
                  <a:lnTo>
                    <a:pt x="3423" y="557"/>
                  </a:lnTo>
                  <a:lnTo>
                    <a:pt x="3385" y="521"/>
                  </a:lnTo>
                  <a:lnTo>
                    <a:pt x="3347" y="487"/>
                  </a:lnTo>
                  <a:lnTo>
                    <a:pt x="3307" y="454"/>
                  </a:lnTo>
                  <a:lnTo>
                    <a:pt x="3266" y="423"/>
                  </a:lnTo>
                  <a:lnTo>
                    <a:pt x="3226" y="392"/>
                  </a:lnTo>
                  <a:lnTo>
                    <a:pt x="3185" y="362"/>
                  </a:lnTo>
                  <a:lnTo>
                    <a:pt x="3143" y="334"/>
                  </a:lnTo>
                  <a:lnTo>
                    <a:pt x="3100" y="307"/>
                  </a:lnTo>
                  <a:lnTo>
                    <a:pt x="3057" y="280"/>
                  </a:lnTo>
                  <a:lnTo>
                    <a:pt x="3014" y="255"/>
                  </a:lnTo>
                  <a:lnTo>
                    <a:pt x="2969" y="231"/>
                  </a:lnTo>
                  <a:lnTo>
                    <a:pt x="2925" y="210"/>
                  </a:lnTo>
                  <a:lnTo>
                    <a:pt x="2881" y="188"/>
                  </a:lnTo>
                  <a:lnTo>
                    <a:pt x="2835" y="168"/>
                  </a:lnTo>
                  <a:lnTo>
                    <a:pt x="2790" y="149"/>
                  </a:lnTo>
                  <a:lnTo>
                    <a:pt x="2744" y="131"/>
                  </a:lnTo>
                  <a:lnTo>
                    <a:pt x="2698" y="114"/>
                  </a:lnTo>
                  <a:lnTo>
                    <a:pt x="2651" y="98"/>
                  </a:lnTo>
                  <a:lnTo>
                    <a:pt x="2604" y="84"/>
                  </a:lnTo>
                  <a:lnTo>
                    <a:pt x="2558" y="70"/>
                  </a:lnTo>
                  <a:lnTo>
                    <a:pt x="2510" y="58"/>
                  </a:lnTo>
                  <a:lnTo>
                    <a:pt x="2462" y="47"/>
                  </a:lnTo>
                  <a:lnTo>
                    <a:pt x="2414" y="37"/>
                  </a:lnTo>
                  <a:lnTo>
                    <a:pt x="2366" y="29"/>
                  </a:lnTo>
                  <a:lnTo>
                    <a:pt x="2318" y="20"/>
                  </a:lnTo>
                  <a:lnTo>
                    <a:pt x="2270" y="14"/>
                  </a:lnTo>
                  <a:lnTo>
                    <a:pt x="2221" y="10"/>
                  </a:lnTo>
                  <a:lnTo>
                    <a:pt x="2173" y="5"/>
                  </a:lnTo>
                  <a:lnTo>
                    <a:pt x="2124" y="2"/>
                  </a:lnTo>
                  <a:lnTo>
                    <a:pt x="2076" y="0"/>
                  </a:lnTo>
                  <a:lnTo>
                    <a:pt x="2027" y="0"/>
                  </a:lnTo>
                  <a:lnTo>
                    <a:pt x="1979" y="0"/>
                  </a:lnTo>
                  <a:lnTo>
                    <a:pt x="1930" y="2"/>
                  </a:lnTo>
                  <a:lnTo>
                    <a:pt x="1881" y="5"/>
                  </a:lnTo>
                  <a:lnTo>
                    <a:pt x="1833" y="10"/>
                  </a:lnTo>
                  <a:lnTo>
                    <a:pt x="1784" y="14"/>
                  </a:lnTo>
                  <a:lnTo>
                    <a:pt x="1736" y="20"/>
                  </a:lnTo>
                  <a:lnTo>
                    <a:pt x="1688" y="29"/>
                  </a:lnTo>
                  <a:lnTo>
                    <a:pt x="1641" y="37"/>
                  </a:lnTo>
                  <a:lnTo>
                    <a:pt x="1593" y="47"/>
                  </a:lnTo>
                  <a:lnTo>
                    <a:pt x="1545" y="58"/>
                  </a:lnTo>
                  <a:lnTo>
                    <a:pt x="1498" y="70"/>
                  </a:lnTo>
                  <a:lnTo>
                    <a:pt x="1450" y="84"/>
                  </a:lnTo>
                  <a:lnTo>
                    <a:pt x="1404" y="98"/>
                  </a:lnTo>
                  <a:lnTo>
                    <a:pt x="1357" y="114"/>
                  </a:lnTo>
                  <a:lnTo>
                    <a:pt x="1310" y="131"/>
                  </a:lnTo>
                  <a:lnTo>
                    <a:pt x="1265" y="149"/>
                  </a:lnTo>
                  <a:lnTo>
                    <a:pt x="1219" y="168"/>
                  </a:lnTo>
                  <a:lnTo>
                    <a:pt x="1174" y="188"/>
                  </a:lnTo>
                  <a:lnTo>
                    <a:pt x="1129" y="210"/>
                  </a:lnTo>
                  <a:lnTo>
                    <a:pt x="1085" y="231"/>
                  </a:lnTo>
                  <a:lnTo>
                    <a:pt x="1041" y="255"/>
                  </a:lnTo>
                  <a:lnTo>
                    <a:pt x="998" y="280"/>
                  </a:lnTo>
                  <a:lnTo>
                    <a:pt x="955" y="307"/>
                  </a:lnTo>
                  <a:lnTo>
                    <a:pt x="913" y="334"/>
                  </a:lnTo>
                  <a:lnTo>
                    <a:pt x="871" y="362"/>
                  </a:lnTo>
                  <a:lnTo>
                    <a:pt x="829" y="392"/>
                  </a:lnTo>
                  <a:lnTo>
                    <a:pt x="788" y="423"/>
                  </a:lnTo>
                  <a:lnTo>
                    <a:pt x="749" y="454"/>
                  </a:lnTo>
                  <a:lnTo>
                    <a:pt x="709" y="487"/>
                  </a:lnTo>
                  <a:lnTo>
                    <a:pt x="670" y="521"/>
                  </a:lnTo>
                  <a:lnTo>
                    <a:pt x="631" y="557"/>
                  </a:lnTo>
                  <a:lnTo>
                    <a:pt x="594" y="593"/>
                  </a:lnTo>
                  <a:lnTo>
                    <a:pt x="558" y="631"/>
                  </a:lnTo>
                  <a:lnTo>
                    <a:pt x="522" y="669"/>
                  </a:lnTo>
                  <a:lnTo>
                    <a:pt x="488" y="708"/>
                  </a:lnTo>
                  <a:lnTo>
                    <a:pt x="455" y="747"/>
                  </a:lnTo>
                  <a:lnTo>
                    <a:pt x="423" y="788"/>
                  </a:lnTo>
                  <a:lnTo>
                    <a:pt x="393" y="829"/>
                  </a:lnTo>
                  <a:lnTo>
                    <a:pt x="363" y="869"/>
                  </a:lnTo>
                  <a:lnTo>
                    <a:pt x="334" y="911"/>
                  </a:lnTo>
                  <a:lnTo>
                    <a:pt x="307" y="954"/>
                  </a:lnTo>
                  <a:lnTo>
                    <a:pt x="282" y="996"/>
                  </a:lnTo>
                  <a:lnTo>
                    <a:pt x="257" y="1040"/>
                  </a:lnTo>
                  <a:lnTo>
                    <a:pt x="233" y="1084"/>
                  </a:lnTo>
                  <a:lnTo>
                    <a:pt x="210" y="1128"/>
                  </a:lnTo>
                  <a:lnTo>
                    <a:pt x="188" y="1173"/>
                  </a:lnTo>
                  <a:lnTo>
                    <a:pt x="168" y="1218"/>
                  </a:lnTo>
                  <a:lnTo>
                    <a:pt x="149" y="1264"/>
                  </a:lnTo>
                  <a:lnTo>
                    <a:pt x="131" y="1310"/>
                  </a:lnTo>
                  <a:lnTo>
                    <a:pt x="114" y="1357"/>
                  </a:lnTo>
                  <a:lnTo>
                    <a:pt x="99" y="1402"/>
                  </a:lnTo>
                  <a:lnTo>
                    <a:pt x="84" y="1450"/>
                  </a:lnTo>
                  <a:lnTo>
                    <a:pt x="71" y="1497"/>
                  </a:lnTo>
                  <a:lnTo>
                    <a:pt x="59" y="1545"/>
                  </a:lnTo>
                  <a:lnTo>
                    <a:pt x="48" y="1591"/>
                  </a:lnTo>
                  <a:lnTo>
                    <a:pt x="38" y="1639"/>
                  </a:lnTo>
                  <a:lnTo>
                    <a:pt x="29" y="1687"/>
                  </a:lnTo>
                  <a:lnTo>
                    <a:pt x="22" y="1736"/>
                  </a:lnTo>
                  <a:lnTo>
                    <a:pt x="16" y="1784"/>
                  </a:lnTo>
                  <a:lnTo>
                    <a:pt x="10" y="1832"/>
                  </a:lnTo>
                  <a:lnTo>
                    <a:pt x="6" y="1881"/>
                  </a:lnTo>
                  <a:lnTo>
                    <a:pt x="3" y="1929"/>
                  </a:lnTo>
                  <a:lnTo>
                    <a:pt x="2" y="1978"/>
                  </a:lnTo>
                  <a:lnTo>
                    <a:pt x="0" y="2027"/>
                  </a:lnTo>
                  <a:lnTo>
                    <a:pt x="2" y="2075"/>
                  </a:lnTo>
                  <a:lnTo>
                    <a:pt x="3" y="2124"/>
                  </a:lnTo>
                  <a:lnTo>
                    <a:pt x="6" y="2172"/>
                  </a:lnTo>
                  <a:lnTo>
                    <a:pt x="10" y="2221"/>
                  </a:lnTo>
                  <a:lnTo>
                    <a:pt x="16" y="2269"/>
                  </a:lnTo>
                  <a:lnTo>
                    <a:pt x="22" y="2318"/>
                  </a:lnTo>
                  <a:lnTo>
                    <a:pt x="29" y="2366"/>
                  </a:lnTo>
                  <a:lnTo>
                    <a:pt x="38" y="2414"/>
                  </a:lnTo>
                  <a:lnTo>
                    <a:pt x="48" y="2462"/>
                  </a:lnTo>
                  <a:lnTo>
                    <a:pt x="59" y="2509"/>
                  </a:lnTo>
                  <a:lnTo>
                    <a:pt x="71" y="2556"/>
                  </a:lnTo>
                  <a:lnTo>
                    <a:pt x="84" y="2604"/>
                  </a:lnTo>
                  <a:lnTo>
                    <a:pt x="99" y="2651"/>
                  </a:lnTo>
                  <a:lnTo>
                    <a:pt x="114" y="2697"/>
                  </a:lnTo>
                  <a:lnTo>
                    <a:pt x="131" y="2743"/>
                  </a:lnTo>
                  <a:lnTo>
                    <a:pt x="149" y="2790"/>
                  </a:lnTo>
                  <a:lnTo>
                    <a:pt x="168" y="2835"/>
                  </a:lnTo>
                  <a:lnTo>
                    <a:pt x="188" y="2879"/>
                  </a:lnTo>
                  <a:lnTo>
                    <a:pt x="210" y="2925"/>
                  </a:lnTo>
                  <a:lnTo>
                    <a:pt x="233" y="2969"/>
                  </a:lnTo>
                  <a:lnTo>
                    <a:pt x="257" y="3014"/>
                  </a:lnTo>
                  <a:lnTo>
                    <a:pt x="282" y="3057"/>
                  </a:lnTo>
                  <a:lnTo>
                    <a:pt x="307" y="3100"/>
                  </a:lnTo>
                  <a:lnTo>
                    <a:pt x="334" y="3142"/>
                  </a:lnTo>
                  <a:lnTo>
                    <a:pt x="363" y="3184"/>
                  </a:lnTo>
                  <a:lnTo>
                    <a:pt x="393" y="3225"/>
                  </a:lnTo>
                  <a:lnTo>
                    <a:pt x="423" y="3266"/>
                  </a:lnTo>
                  <a:lnTo>
                    <a:pt x="455" y="3306"/>
                  </a:lnTo>
                  <a:lnTo>
                    <a:pt x="488" y="3345"/>
                  </a:lnTo>
                  <a:lnTo>
                    <a:pt x="522" y="3385"/>
                  </a:lnTo>
                  <a:lnTo>
                    <a:pt x="558" y="3422"/>
                  </a:lnTo>
                  <a:lnTo>
                    <a:pt x="594" y="3460"/>
                  </a:lnTo>
                  <a:lnTo>
                    <a:pt x="629" y="3494"/>
                  </a:lnTo>
                  <a:lnTo>
                    <a:pt x="664" y="3526"/>
                  </a:lnTo>
                  <a:lnTo>
                    <a:pt x="700" y="3557"/>
                  </a:lnTo>
                  <a:lnTo>
                    <a:pt x="736" y="3588"/>
                  </a:lnTo>
                  <a:lnTo>
                    <a:pt x="771" y="3618"/>
                  </a:lnTo>
                  <a:lnTo>
                    <a:pt x="809" y="3647"/>
                  </a:lnTo>
                  <a:lnTo>
                    <a:pt x="847" y="3674"/>
                  </a:lnTo>
                  <a:lnTo>
                    <a:pt x="885" y="3701"/>
                  </a:lnTo>
                  <a:lnTo>
                    <a:pt x="923" y="3727"/>
                  </a:lnTo>
                  <a:lnTo>
                    <a:pt x="963" y="3751"/>
                  </a:lnTo>
                  <a:lnTo>
                    <a:pt x="1003" y="3775"/>
                  </a:lnTo>
                  <a:lnTo>
                    <a:pt x="1042" y="3798"/>
                  </a:lnTo>
                  <a:lnTo>
                    <a:pt x="1083" y="3820"/>
                  </a:lnTo>
                  <a:lnTo>
                    <a:pt x="1123" y="3841"/>
                  </a:lnTo>
                  <a:lnTo>
                    <a:pt x="1164" y="3861"/>
                  </a:lnTo>
                  <a:lnTo>
                    <a:pt x="1205" y="3879"/>
                  </a:lnTo>
                  <a:lnTo>
                    <a:pt x="1247" y="3897"/>
                  </a:lnTo>
                  <a:lnTo>
                    <a:pt x="1289" y="3914"/>
                  </a:lnTo>
                  <a:lnTo>
                    <a:pt x="1332" y="3931"/>
                  </a:lnTo>
                  <a:lnTo>
                    <a:pt x="1374" y="3945"/>
                  </a:lnTo>
                  <a:lnTo>
                    <a:pt x="1417" y="3959"/>
                  </a:lnTo>
                  <a:lnTo>
                    <a:pt x="1460" y="3972"/>
                  </a:lnTo>
                  <a:lnTo>
                    <a:pt x="1503" y="3984"/>
                  </a:lnTo>
                  <a:lnTo>
                    <a:pt x="1547" y="3995"/>
                  </a:lnTo>
                  <a:lnTo>
                    <a:pt x="1590" y="4005"/>
                  </a:lnTo>
                  <a:lnTo>
                    <a:pt x="1635" y="4014"/>
                  </a:lnTo>
                  <a:lnTo>
                    <a:pt x="1679" y="4023"/>
                  </a:lnTo>
                  <a:lnTo>
                    <a:pt x="1722" y="4030"/>
                  </a:lnTo>
                  <a:lnTo>
                    <a:pt x="1766" y="4036"/>
                  </a:lnTo>
                  <a:lnTo>
                    <a:pt x="1812" y="4041"/>
                  </a:lnTo>
                  <a:lnTo>
                    <a:pt x="1856" y="4046"/>
                  </a:lnTo>
                  <a:lnTo>
                    <a:pt x="1900" y="4048"/>
                  </a:lnTo>
                  <a:lnTo>
                    <a:pt x="1945" y="4050"/>
                  </a:lnTo>
                  <a:lnTo>
                    <a:pt x="1989" y="4052"/>
                  </a:lnTo>
                  <a:lnTo>
                    <a:pt x="2034" y="4053"/>
                  </a:lnTo>
                  <a:lnTo>
                    <a:pt x="2079" y="4052"/>
                  </a:lnTo>
                  <a:lnTo>
                    <a:pt x="2123" y="4050"/>
                  </a:lnTo>
                  <a:lnTo>
                    <a:pt x="2167" y="4047"/>
                  </a:lnTo>
                  <a:lnTo>
                    <a:pt x="2213" y="4043"/>
                  </a:lnTo>
                  <a:lnTo>
                    <a:pt x="2257" y="4040"/>
                  </a:lnTo>
                  <a:lnTo>
                    <a:pt x="2301" y="4034"/>
                  </a:lnTo>
                  <a:lnTo>
                    <a:pt x="2346" y="4026"/>
                  </a:lnTo>
                  <a:lnTo>
                    <a:pt x="2390" y="4019"/>
                  </a:lnTo>
                  <a:lnTo>
                    <a:pt x="2433" y="4011"/>
                  </a:lnTo>
                  <a:lnTo>
                    <a:pt x="2477" y="4001"/>
                  </a:lnTo>
                  <a:lnTo>
                    <a:pt x="2521" y="3990"/>
                  </a:lnTo>
                  <a:lnTo>
                    <a:pt x="2565" y="3980"/>
                  </a:lnTo>
                  <a:lnTo>
                    <a:pt x="2608" y="3967"/>
                  </a:lnTo>
                  <a:lnTo>
                    <a:pt x="2651" y="3953"/>
                  </a:lnTo>
                  <a:lnTo>
                    <a:pt x="2694" y="3939"/>
                  </a:lnTo>
                  <a:lnTo>
                    <a:pt x="2736" y="3923"/>
                  </a:lnTo>
                  <a:lnTo>
                    <a:pt x="2778" y="3908"/>
                  </a:lnTo>
                  <a:lnTo>
                    <a:pt x="2820" y="3890"/>
                  </a:lnTo>
                  <a:lnTo>
                    <a:pt x="2862" y="3872"/>
                  </a:lnTo>
                  <a:lnTo>
                    <a:pt x="2904" y="3853"/>
                  </a:lnTo>
                  <a:lnTo>
                    <a:pt x="2944" y="3832"/>
                  </a:lnTo>
                  <a:lnTo>
                    <a:pt x="2985" y="3811"/>
                  </a:lnTo>
                  <a:lnTo>
                    <a:pt x="3025" y="3789"/>
                  </a:lnTo>
                  <a:lnTo>
                    <a:pt x="3064" y="3767"/>
                  </a:lnTo>
                  <a:lnTo>
                    <a:pt x="3104" y="3741"/>
                  </a:lnTo>
                  <a:lnTo>
                    <a:pt x="3143" y="3717"/>
                  </a:lnTo>
                  <a:lnTo>
                    <a:pt x="3181" y="3691"/>
                  </a:lnTo>
                  <a:lnTo>
                    <a:pt x="3220" y="3664"/>
                  </a:lnTo>
                  <a:lnTo>
                    <a:pt x="3257" y="3636"/>
                  </a:lnTo>
                  <a:lnTo>
                    <a:pt x="3724" y="4102"/>
                  </a:lnTo>
                  <a:lnTo>
                    <a:pt x="3708" y="4134"/>
                  </a:lnTo>
                  <a:lnTo>
                    <a:pt x="3694" y="4166"/>
                  </a:lnTo>
                  <a:lnTo>
                    <a:pt x="3682" y="4198"/>
                  </a:lnTo>
                  <a:lnTo>
                    <a:pt x="3672" y="4229"/>
                  </a:lnTo>
                  <a:lnTo>
                    <a:pt x="3664" y="4260"/>
                  </a:lnTo>
                  <a:lnTo>
                    <a:pt x="3658" y="4291"/>
                  </a:lnTo>
                  <a:lnTo>
                    <a:pt x="3654" y="4320"/>
                  </a:lnTo>
                  <a:lnTo>
                    <a:pt x="3653" y="4348"/>
                  </a:lnTo>
                  <a:lnTo>
                    <a:pt x="3653" y="4377"/>
                  </a:lnTo>
                  <a:lnTo>
                    <a:pt x="3655" y="4403"/>
                  </a:lnTo>
                  <a:lnTo>
                    <a:pt x="3660" y="4430"/>
                  </a:lnTo>
                  <a:lnTo>
                    <a:pt x="3667" y="4454"/>
                  </a:lnTo>
                  <a:lnTo>
                    <a:pt x="3677" y="4478"/>
                  </a:lnTo>
                  <a:lnTo>
                    <a:pt x="3689" y="4499"/>
                  </a:lnTo>
                  <a:lnTo>
                    <a:pt x="3696" y="4509"/>
                  </a:lnTo>
                  <a:lnTo>
                    <a:pt x="3703" y="4520"/>
                  </a:lnTo>
                  <a:lnTo>
                    <a:pt x="3711" y="4529"/>
                  </a:lnTo>
                  <a:lnTo>
                    <a:pt x="3719" y="4538"/>
                  </a:lnTo>
                  <a:lnTo>
                    <a:pt x="4789" y="5608"/>
                  </a:lnTo>
                  <a:lnTo>
                    <a:pt x="4802" y="5620"/>
                  </a:lnTo>
                  <a:lnTo>
                    <a:pt x="4817" y="5631"/>
                  </a:lnTo>
                  <a:lnTo>
                    <a:pt x="4831" y="5640"/>
                  </a:lnTo>
                  <a:lnTo>
                    <a:pt x="4847" y="5649"/>
                  </a:lnTo>
                  <a:lnTo>
                    <a:pt x="4863" y="5656"/>
                  </a:lnTo>
                  <a:lnTo>
                    <a:pt x="4880" y="5662"/>
                  </a:lnTo>
                  <a:lnTo>
                    <a:pt x="4898" y="5668"/>
                  </a:lnTo>
                  <a:lnTo>
                    <a:pt x="4917" y="5671"/>
                  </a:lnTo>
                  <a:lnTo>
                    <a:pt x="4936" y="5674"/>
                  </a:lnTo>
                  <a:lnTo>
                    <a:pt x="4956" y="5675"/>
                  </a:lnTo>
                  <a:lnTo>
                    <a:pt x="4976" y="5675"/>
                  </a:lnTo>
                  <a:lnTo>
                    <a:pt x="4996" y="5675"/>
                  </a:lnTo>
                  <a:lnTo>
                    <a:pt x="5018" y="5673"/>
                  </a:lnTo>
                  <a:lnTo>
                    <a:pt x="5039" y="5670"/>
                  </a:lnTo>
                  <a:lnTo>
                    <a:pt x="5061" y="5665"/>
                  </a:lnTo>
                  <a:lnTo>
                    <a:pt x="5083" y="5661"/>
                  </a:lnTo>
                  <a:lnTo>
                    <a:pt x="5105" y="5655"/>
                  </a:lnTo>
                  <a:lnTo>
                    <a:pt x="5128" y="5647"/>
                  </a:lnTo>
                  <a:lnTo>
                    <a:pt x="5151" y="5639"/>
                  </a:lnTo>
                  <a:lnTo>
                    <a:pt x="5173" y="5629"/>
                  </a:lnTo>
                  <a:lnTo>
                    <a:pt x="5196" y="5620"/>
                  </a:lnTo>
                  <a:lnTo>
                    <a:pt x="5219" y="5608"/>
                  </a:lnTo>
                  <a:lnTo>
                    <a:pt x="5243" y="5596"/>
                  </a:lnTo>
                  <a:lnTo>
                    <a:pt x="5266" y="5583"/>
                  </a:lnTo>
                  <a:lnTo>
                    <a:pt x="5288" y="5568"/>
                  </a:lnTo>
                  <a:lnTo>
                    <a:pt x="5311" y="5554"/>
                  </a:lnTo>
                  <a:lnTo>
                    <a:pt x="5334" y="5537"/>
                  </a:lnTo>
                  <a:lnTo>
                    <a:pt x="5357" y="5521"/>
                  </a:lnTo>
                  <a:lnTo>
                    <a:pt x="5379" y="5503"/>
                  </a:lnTo>
                  <a:lnTo>
                    <a:pt x="5401" y="5483"/>
                  </a:lnTo>
                  <a:lnTo>
                    <a:pt x="5423" y="5463"/>
                  </a:lnTo>
                  <a:lnTo>
                    <a:pt x="5444" y="5443"/>
                  </a:lnTo>
                  <a:lnTo>
                    <a:pt x="5464" y="5421"/>
                  </a:lnTo>
                  <a:lnTo>
                    <a:pt x="5485" y="5400"/>
                  </a:lnTo>
                  <a:lnTo>
                    <a:pt x="5504" y="5377"/>
                  </a:lnTo>
                  <a:lnTo>
                    <a:pt x="5522" y="5355"/>
                  </a:lnTo>
                  <a:lnTo>
                    <a:pt x="5539" y="5333"/>
                  </a:lnTo>
                  <a:lnTo>
                    <a:pt x="5554" y="5310"/>
                  </a:lnTo>
                  <a:lnTo>
                    <a:pt x="5570" y="5287"/>
                  </a:lnTo>
                  <a:lnTo>
                    <a:pt x="5584" y="5264"/>
                  </a:lnTo>
                  <a:lnTo>
                    <a:pt x="5597" y="5242"/>
                  </a:lnTo>
                  <a:lnTo>
                    <a:pt x="5609" y="5218"/>
                  </a:lnTo>
                  <a:lnTo>
                    <a:pt x="5621" y="5195"/>
                  </a:lnTo>
                  <a:lnTo>
                    <a:pt x="5631" y="5172"/>
                  </a:lnTo>
                  <a:lnTo>
                    <a:pt x="5640" y="5149"/>
                  </a:lnTo>
                  <a:lnTo>
                    <a:pt x="5649" y="5127"/>
                  </a:lnTo>
                  <a:lnTo>
                    <a:pt x="5656" y="5104"/>
                  </a:lnTo>
                  <a:lnTo>
                    <a:pt x="5662" y="5081"/>
                  </a:lnTo>
                  <a:lnTo>
                    <a:pt x="5667" y="5060"/>
                  </a:lnTo>
                  <a:lnTo>
                    <a:pt x="5672" y="5038"/>
                  </a:lnTo>
                  <a:lnTo>
                    <a:pt x="5674" y="5016"/>
                  </a:lnTo>
                  <a:lnTo>
                    <a:pt x="5676" y="4995"/>
                  </a:lnTo>
                  <a:lnTo>
                    <a:pt x="5676" y="4975"/>
                  </a:lnTo>
                  <a:lnTo>
                    <a:pt x="5676" y="4954"/>
                  </a:lnTo>
                  <a:lnTo>
                    <a:pt x="5675" y="4935"/>
                  </a:lnTo>
                  <a:lnTo>
                    <a:pt x="5672" y="4916"/>
                  </a:lnTo>
                  <a:lnTo>
                    <a:pt x="5668" y="4898"/>
                  </a:lnTo>
                  <a:lnTo>
                    <a:pt x="5663" y="4880"/>
                  </a:lnTo>
                  <a:lnTo>
                    <a:pt x="5657" y="4863"/>
                  </a:lnTo>
                  <a:lnTo>
                    <a:pt x="5650" y="4846"/>
                  </a:lnTo>
                  <a:lnTo>
                    <a:pt x="5642" y="4831"/>
                  </a:lnTo>
                  <a:lnTo>
                    <a:pt x="5632" y="4815"/>
                  </a:lnTo>
                  <a:lnTo>
                    <a:pt x="5621" y="4802"/>
                  </a:lnTo>
                  <a:lnTo>
                    <a:pt x="5609" y="4789"/>
                  </a:lnTo>
                  <a:close/>
                  <a:moveTo>
                    <a:pt x="896" y="3158"/>
                  </a:moveTo>
                  <a:lnTo>
                    <a:pt x="896" y="3158"/>
                  </a:lnTo>
                  <a:lnTo>
                    <a:pt x="867" y="3128"/>
                  </a:lnTo>
                  <a:lnTo>
                    <a:pt x="838" y="3099"/>
                  </a:lnTo>
                  <a:lnTo>
                    <a:pt x="812" y="3069"/>
                  </a:lnTo>
                  <a:lnTo>
                    <a:pt x="786" y="3036"/>
                  </a:lnTo>
                  <a:lnTo>
                    <a:pt x="761" y="3005"/>
                  </a:lnTo>
                  <a:lnTo>
                    <a:pt x="737" y="2973"/>
                  </a:lnTo>
                  <a:lnTo>
                    <a:pt x="713" y="2940"/>
                  </a:lnTo>
                  <a:lnTo>
                    <a:pt x="691" y="2907"/>
                  </a:lnTo>
                  <a:lnTo>
                    <a:pt x="670" y="2873"/>
                  </a:lnTo>
                  <a:lnTo>
                    <a:pt x="648" y="2840"/>
                  </a:lnTo>
                  <a:lnTo>
                    <a:pt x="629" y="2805"/>
                  </a:lnTo>
                  <a:lnTo>
                    <a:pt x="610" y="2770"/>
                  </a:lnTo>
                  <a:lnTo>
                    <a:pt x="592" y="2736"/>
                  </a:lnTo>
                  <a:lnTo>
                    <a:pt x="575" y="2701"/>
                  </a:lnTo>
                  <a:lnTo>
                    <a:pt x="560" y="2665"/>
                  </a:lnTo>
                  <a:lnTo>
                    <a:pt x="544" y="2629"/>
                  </a:lnTo>
                  <a:lnTo>
                    <a:pt x="530" y="2592"/>
                  </a:lnTo>
                  <a:lnTo>
                    <a:pt x="516" y="2556"/>
                  </a:lnTo>
                  <a:lnTo>
                    <a:pt x="504" y="2519"/>
                  </a:lnTo>
                  <a:lnTo>
                    <a:pt x="493" y="2482"/>
                  </a:lnTo>
                  <a:lnTo>
                    <a:pt x="483" y="2445"/>
                  </a:lnTo>
                  <a:lnTo>
                    <a:pt x="473" y="2408"/>
                  </a:lnTo>
                  <a:lnTo>
                    <a:pt x="464" y="2369"/>
                  </a:lnTo>
                  <a:lnTo>
                    <a:pt x="457" y="2332"/>
                  </a:lnTo>
                  <a:lnTo>
                    <a:pt x="449" y="2294"/>
                  </a:lnTo>
                  <a:lnTo>
                    <a:pt x="443" y="2256"/>
                  </a:lnTo>
                  <a:lnTo>
                    <a:pt x="439" y="2219"/>
                  </a:lnTo>
                  <a:lnTo>
                    <a:pt x="435" y="2180"/>
                  </a:lnTo>
                  <a:lnTo>
                    <a:pt x="431" y="2142"/>
                  </a:lnTo>
                  <a:lnTo>
                    <a:pt x="429" y="2104"/>
                  </a:lnTo>
                  <a:lnTo>
                    <a:pt x="428" y="2065"/>
                  </a:lnTo>
                  <a:lnTo>
                    <a:pt x="427" y="2027"/>
                  </a:lnTo>
                  <a:lnTo>
                    <a:pt x="428" y="1987"/>
                  </a:lnTo>
                  <a:lnTo>
                    <a:pt x="429" y="1949"/>
                  </a:lnTo>
                  <a:lnTo>
                    <a:pt x="431" y="1911"/>
                  </a:lnTo>
                  <a:lnTo>
                    <a:pt x="435" y="1873"/>
                  </a:lnTo>
                  <a:lnTo>
                    <a:pt x="439" y="1834"/>
                  </a:lnTo>
                  <a:lnTo>
                    <a:pt x="443" y="1797"/>
                  </a:lnTo>
                  <a:lnTo>
                    <a:pt x="449" y="1759"/>
                  </a:lnTo>
                  <a:lnTo>
                    <a:pt x="457" y="1721"/>
                  </a:lnTo>
                  <a:lnTo>
                    <a:pt x="464" y="1683"/>
                  </a:lnTo>
                  <a:lnTo>
                    <a:pt x="473" y="1645"/>
                  </a:lnTo>
                  <a:lnTo>
                    <a:pt x="483" y="1608"/>
                  </a:lnTo>
                  <a:lnTo>
                    <a:pt x="493" y="1571"/>
                  </a:lnTo>
                  <a:lnTo>
                    <a:pt x="504" y="1534"/>
                  </a:lnTo>
                  <a:lnTo>
                    <a:pt x="516" y="1497"/>
                  </a:lnTo>
                  <a:lnTo>
                    <a:pt x="530" y="1461"/>
                  </a:lnTo>
                  <a:lnTo>
                    <a:pt x="544" y="1424"/>
                  </a:lnTo>
                  <a:lnTo>
                    <a:pt x="560" y="1388"/>
                  </a:lnTo>
                  <a:lnTo>
                    <a:pt x="575" y="1353"/>
                  </a:lnTo>
                  <a:lnTo>
                    <a:pt x="592" y="1317"/>
                  </a:lnTo>
                  <a:lnTo>
                    <a:pt x="610" y="1282"/>
                  </a:lnTo>
                  <a:lnTo>
                    <a:pt x="629" y="1248"/>
                  </a:lnTo>
                  <a:lnTo>
                    <a:pt x="648" y="1213"/>
                  </a:lnTo>
                  <a:lnTo>
                    <a:pt x="670" y="1179"/>
                  </a:lnTo>
                  <a:lnTo>
                    <a:pt x="691" y="1146"/>
                  </a:lnTo>
                  <a:lnTo>
                    <a:pt x="713" y="1112"/>
                  </a:lnTo>
                  <a:lnTo>
                    <a:pt x="737" y="1080"/>
                  </a:lnTo>
                  <a:lnTo>
                    <a:pt x="761" y="1048"/>
                  </a:lnTo>
                  <a:lnTo>
                    <a:pt x="786" y="1017"/>
                  </a:lnTo>
                  <a:lnTo>
                    <a:pt x="812" y="985"/>
                  </a:lnTo>
                  <a:lnTo>
                    <a:pt x="838" y="954"/>
                  </a:lnTo>
                  <a:lnTo>
                    <a:pt x="867" y="924"/>
                  </a:lnTo>
                  <a:lnTo>
                    <a:pt x="896" y="894"/>
                  </a:lnTo>
                  <a:lnTo>
                    <a:pt x="926" y="866"/>
                  </a:lnTo>
                  <a:lnTo>
                    <a:pt x="956" y="838"/>
                  </a:lnTo>
                  <a:lnTo>
                    <a:pt x="986" y="811"/>
                  </a:lnTo>
                  <a:lnTo>
                    <a:pt x="1017" y="785"/>
                  </a:lnTo>
                  <a:lnTo>
                    <a:pt x="1049" y="759"/>
                  </a:lnTo>
                  <a:lnTo>
                    <a:pt x="1082" y="735"/>
                  </a:lnTo>
                  <a:lnTo>
                    <a:pt x="1114" y="712"/>
                  </a:lnTo>
                  <a:lnTo>
                    <a:pt x="1147" y="690"/>
                  </a:lnTo>
                  <a:lnTo>
                    <a:pt x="1181" y="668"/>
                  </a:lnTo>
                  <a:lnTo>
                    <a:pt x="1214" y="648"/>
                  </a:lnTo>
                  <a:lnTo>
                    <a:pt x="1249" y="627"/>
                  </a:lnTo>
                  <a:lnTo>
                    <a:pt x="1284" y="609"/>
                  </a:lnTo>
                  <a:lnTo>
                    <a:pt x="1319" y="592"/>
                  </a:lnTo>
                  <a:lnTo>
                    <a:pt x="1353" y="575"/>
                  </a:lnTo>
                  <a:lnTo>
                    <a:pt x="1389" y="558"/>
                  </a:lnTo>
                  <a:lnTo>
                    <a:pt x="1425" y="544"/>
                  </a:lnTo>
                  <a:lnTo>
                    <a:pt x="1461" y="529"/>
                  </a:lnTo>
                  <a:lnTo>
                    <a:pt x="1498" y="516"/>
                  </a:lnTo>
                  <a:lnTo>
                    <a:pt x="1535" y="503"/>
                  </a:lnTo>
                  <a:lnTo>
                    <a:pt x="1572" y="492"/>
                  </a:lnTo>
                  <a:lnTo>
                    <a:pt x="1609" y="481"/>
                  </a:lnTo>
                  <a:lnTo>
                    <a:pt x="1647" y="472"/>
                  </a:lnTo>
                  <a:lnTo>
                    <a:pt x="1684" y="463"/>
                  </a:lnTo>
                  <a:lnTo>
                    <a:pt x="1722" y="455"/>
                  </a:lnTo>
                  <a:lnTo>
                    <a:pt x="1759" y="448"/>
                  </a:lnTo>
                  <a:lnTo>
                    <a:pt x="1797" y="442"/>
                  </a:lnTo>
                  <a:lnTo>
                    <a:pt x="1836" y="437"/>
                  </a:lnTo>
                  <a:lnTo>
                    <a:pt x="1874" y="433"/>
                  </a:lnTo>
                  <a:lnTo>
                    <a:pt x="1912" y="430"/>
                  </a:lnTo>
                  <a:lnTo>
                    <a:pt x="1951" y="427"/>
                  </a:lnTo>
                  <a:lnTo>
                    <a:pt x="1989" y="426"/>
                  </a:lnTo>
                  <a:lnTo>
                    <a:pt x="2027" y="426"/>
                  </a:lnTo>
                  <a:lnTo>
                    <a:pt x="2066" y="426"/>
                  </a:lnTo>
                  <a:lnTo>
                    <a:pt x="2104" y="427"/>
                  </a:lnTo>
                  <a:lnTo>
                    <a:pt x="2142" y="430"/>
                  </a:lnTo>
                  <a:lnTo>
                    <a:pt x="2181" y="433"/>
                  </a:lnTo>
                  <a:lnTo>
                    <a:pt x="2219" y="437"/>
                  </a:lnTo>
                  <a:lnTo>
                    <a:pt x="2257" y="443"/>
                  </a:lnTo>
                  <a:lnTo>
                    <a:pt x="2295" y="449"/>
                  </a:lnTo>
                  <a:lnTo>
                    <a:pt x="2333" y="455"/>
                  </a:lnTo>
                  <a:lnTo>
                    <a:pt x="2371" y="463"/>
                  </a:lnTo>
                  <a:lnTo>
                    <a:pt x="2408" y="472"/>
                  </a:lnTo>
                  <a:lnTo>
                    <a:pt x="2446" y="481"/>
                  </a:lnTo>
                  <a:lnTo>
                    <a:pt x="2483" y="492"/>
                  </a:lnTo>
                  <a:lnTo>
                    <a:pt x="2521" y="503"/>
                  </a:lnTo>
                  <a:lnTo>
                    <a:pt x="2556" y="516"/>
                  </a:lnTo>
                  <a:lnTo>
                    <a:pt x="2594" y="529"/>
                  </a:lnTo>
                  <a:lnTo>
                    <a:pt x="2629" y="544"/>
                  </a:lnTo>
                  <a:lnTo>
                    <a:pt x="2665" y="558"/>
                  </a:lnTo>
                  <a:lnTo>
                    <a:pt x="2701" y="575"/>
                  </a:lnTo>
                  <a:lnTo>
                    <a:pt x="2737" y="592"/>
                  </a:lnTo>
                  <a:lnTo>
                    <a:pt x="2772" y="609"/>
                  </a:lnTo>
                  <a:lnTo>
                    <a:pt x="2807" y="627"/>
                  </a:lnTo>
                  <a:lnTo>
                    <a:pt x="2840" y="648"/>
                  </a:lnTo>
                  <a:lnTo>
                    <a:pt x="2875" y="668"/>
                  </a:lnTo>
                  <a:lnTo>
                    <a:pt x="2908" y="690"/>
                  </a:lnTo>
                  <a:lnTo>
                    <a:pt x="2941" y="712"/>
                  </a:lnTo>
                  <a:lnTo>
                    <a:pt x="2974" y="735"/>
                  </a:lnTo>
                  <a:lnTo>
                    <a:pt x="3005" y="760"/>
                  </a:lnTo>
                  <a:lnTo>
                    <a:pt x="3038" y="785"/>
                  </a:lnTo>
                  <a:lnTo>
                    <a:pt x="3069" y="811"/>
                  </a:lnTo>
                  <a:lnTo>
                    <a:pt x="3100" y="838"/>
                  </a:lnTo>
                  <a:lnTo>
                    <a:pt x="3130" y="866"/>
                  </a:lnTo>
                  <a:lnTo>
                    <a:pt x="3160" y="894"/>
                  </a:lnTo>
                  <a:lnTo>
                    <a:pt x="3189" y="924"/>
                  </a:lnTo>
                  <a:lnTo>
                    <a:pt x="3216" y="954"/>
                  </a:lnTo>
                  <a:lnTo>
                    <a:pt x="3242" y="985"/>
                  </a:lnTo>
                  <a:lnTo>
                    <a:pt x="3269" y="1017"/>
                  </a:lnTo>
                  <a:lnTo>
                    <a:pt x="3294" y="1048"/>
                  </a:lnTo>
                  <a:lnTo>
                    <a:pt x="3319" y="1080"/>
                  </a:lnTo>
                  <a:lnTo>
                    <a:pt x="3342" y="1112"/>
                  </a:lnTo>
                  <a:lnTo>
                    <a:pt x="3365" y="1146"/>
                  </a:lnTo>
                  <a:lnTo>
                    <a:pt x="3386" y="1179"/>
                  </a:lnTo>
                  <a:lnTo>
                    <a:pt x="3406" y="1213"/>
                  </a:lnTo>
                  <a:lnTo>
                    <a:pt x="3426" y="1248"/>
                  </a:lnTo>
                  <a:lnTo>
                    <a:pt x="3445" y="1282"/>
                  </a:lnTo>
                  <a:lnTo>
                    <a:pt x="3463" y="1317"/>
                  </a:lnTo>
                  <a:lnTo>
                    <a:pt x="3479" y="1353"/>
                  </a:lnTo>
                  <a:lnTo>
                    <a:pt x="3495" y="1388"/>
                  </a:lnTo>
                  <a:lnTo>
                    <a:pt x="3511" y="1424"/>
                  </a:lnTo>
                  <a:lnTo>
                    <a:pt x="3525" y="1461"/>
                  </a:lnTo>
                  <a:lnTo>
                    <a:pt x="3538" y="1497"/>
                  </a:lnTo>
                  <a:lnTo>
                    <a:pt x="3550" y="1534"/>
                  </a:lnTo>
                  <a:lnTo>
                    <a:pt x="3562" y="1571"/>
                  </a:lnTo>
                  <a:lnTo>
                    <a:pt x="3573" y="1608"/>
                  </a:lnTo>
                  <a:lnTo>
                    <a:pt x="3582" y="1645"/>
                  </a:lnTo>
                  <a:lnTo>
                    <a:pt x="3591" y="1683"/>
                  </a:lnTo>
                  <a:lnTo>
                    <a:pt x="3599" y="1721"/>
                  </a:lnTo>
                  <a:lnTo>
                    <a:pt x="3605" y="1759"/>
                  </a:lnTo>
                  <a:lnTo>
                    <a:pt x="3611" y="1797"/>
                  </a:lnTo>
                  <a:lnTo>
                    <a:pt x="3616" y="1834"/>
                  </a:lnTo>
                  <a:lnTo>
                    <a:pt x="3621" y="1873"/>
                  </a:lnTo>
                  <a:lnTo>
                    <a:pt x="3624" y="1911"/>
                  </a:lnTo>
                  <a:lnTo>
                    <a:pt x="3626" y="1949"/>
                  </a:lnTo>
                  <a:lnTo>
                    <a:pt x="3628" y="1987"/>
                  </a:lnTo>
                  <a:lnTo>
                    <a:pt x="3628" y="2026"/>
                  </a:lnTo>
                  <a:lnTo>
                    <a:pt x="3628" y="2064"/>
                  </a:lnTo>
                  <a:lnTo>
                    <a:pt x="3626" y="2104"/>
                  </a:lnTo>
                  <a:lnTo>
                    <a:pt x="3624" y="2142"/>
                  </a:lnTo>
                  <a:lnTo>
                    <a:pt x="3621" y="2180"/>
                  </a:lnTo>
                  <a:lnTo>
                    <a:pt x="3616" y="2217"/>
                  </a:lnTo>
                  <a:lnTo>
                    <a:pt x="3611" y="2256"/>
                  </a:lnTo>
                  <a:lnTo>
                    <a:pt x="3605" y="2294"/>
                  </a:lnTo>
                  <a:lnTo>
                    <a:pt x="3599" y="2332"/>
                  </a:lnTo>
                  <a:lnTo>
                    <a:pt x="3591" y="2369"/>
                  </a:lnTo>
                  <a:lnTo>
                    <a:pt x="3582" y="2408"/>
                  </a:lnTo>
                  <a:lnTo>
                    <a:pt x="3573" y="2445"/>
                  </a:lnTo>
                  <a:lnTo>
                    <a:pt x="3562" y="2482"/>
                  </a:lnTo>
                  <a:lnTo>
                    <a:pt x="3550" y="2519"/>
                  </a:lnTo>
                  <a:lnTo>
                    <a:pt x="3538" y="2556"/>
                  </a:lnTo>
                  <a:lnTo>
                    <a:pt x="3525" y="2592"/>
                  </a:lnTo>
                  <a:lnTo>
                    <a:pt x="3511" y="2629"/>
                  </a:lnTo>
                  <a:lnTo>
                    <a:pt x="3495" y="2665"/>
                  </a:lnTo>
                  <a:lnTo>
                    <a:pt x="3479" y="2700"/>
                  </a:lnTo>
                  <a:lnTo>
                    <a:pt x="3463" y="2736"/>
                  </a:lnTo>
                  <a:lnTo>
                    <a:pt x="3445" y="2770"/>
                  </a:lnTo>
                  <a:lnTo>
                    <a:pt x="3426" y="2805"/>
                  </a:lnTo>
                  <a:lnTo>
                    <a:pt x="3406" y="2840"/>
                  </a:lnTo>
                  <a:lnTo>
                    <a:pt x="3386" y="2873"/>
                  </a:lnTo>
                  <a:lnTo>
                    <a:pt x="3365" y="2907"/>
                  </a:lnTo>
                  <a:lnTo>
                    <a:pt x="3342" y="2940"/>
                  </a:lnTo>
                  <a:lnTo>
                    <a:pt x="3319" y="2973"/>
                  </a:lnTo>
                  <a:lnTo>
                    <a:pt x="3294" y="3005"/>
                  </a:lnTo>
                  <a:lnTo>
                    <a:pt x="3269" y="3036"/>
                  </a:lnTo>
                  <a:lnTo>
                    <a:pt x="3242" y="3069"/>
                  </a:lnTo>
                  <a:lnTo>
                    <a:pt x="3216" y="3099"/>
                  </a:lnTo>
                  <a:lnTo>
                    <a:pt x="3189" y="3128"/>
                  </a:lnTo>
                  <a:lnTo>
                    <a:pt x="3160" y="3158"/>
                  </a:lnTo>
                  <a:lnTo>
                    <a:pt x="3130" y="3187"/>
                  </a:lnTo>
                  <a:lnTo>
                    <a:pt x="3100" y="3215"/>
                  </a:lnTo>
                  <a:lnTo>
                    <a:pt x="3069" y="3242"/>
                  </a:lnTo>
                  <a:lnTo>
                    <a:pt x="3038" y="3269"/>
                  </a:lnTo>
                  <a:lnTo>
                    <a:pt x="3005" y="3294"/>
                  </a:lnTo>
                  <a:lnTo>
                    <a:pt x="2974" y="3318"/>
                  </a:lnTo>
                  <a:lnTo>
                    <a:pt x="2941" y="3342"/>
                  </a:lnTo>
                  <a:lnTo>
                    <a:pt x="2908" y="3363"/>
                  </a:lnTo>
                  <a:lnTo>
                    <a:pt x="2875" y="3385"/>
                  </a:lnTo>
                  <a:lnTo>
                    <a:pt x="2840" y="3405"/>
                  </a:lnTo>
                  <a:lnTo>
                    <a:pt x="2807" y="3425"/>
                  </a:lnTo>
                  <a:lnTo>
                    <a:pt x="2772" y="3445"/>
                  </a:lnTo>
                  <a:lnTo>
                    <a:pt x="2736" y="3462"/>
                  </a:lnTo>
                  <a:lnTo>
                    <a:pt x="2701" y="3479"/>
                  </a:lnTo>
                  <a:lnTo>
                    <a:pt x="2665" y="3495"/>
                  </a:lnTo>
                  <a:lnTo>
                    <a:pt x="2629" y="3510"/>
                  </a:lnTo>
                  <a:lnTo>
                    <a:pt x="2594" y="3525"/>
                  </a:lnTo>
                  <a:lnTo>
                    <a:pt x="2556" y="3538"/>
                  </a:lnTo>
                  <a:lnTo>
                    <a:pt x="2519" y="3550"/>
                  </a:lnTo>
                  <a:lnTo>
                    <a:pt x="2483" y="3561"/>
                  </a:lnTo>
                  <a:lnTo>
                    <a:pt x="2445" y="3571"/>
                  </a:lnTo>
                  <a:lnTo>
                    <a:pt x="2408" y="3581"/>
                  </a:lnTo>
                  <a:lnTo>
                    <a:pt x="2371" y="3591"/>
                  </a:lnTo>
                  <a:lnTo>
                    <a:pt x="2333" y="3598"/>
                  </a:lnTo>
                  <a:lnTo>
                    <a:pt x="2295" y="3605"/>
                  </a:lnTo>
                  <a:lnTo>
                    <a:pt x="2257" y="3611"/>
                  </a:lnTo>
                  <a:lnTo>
                    <a:pt x="2219" y="3616"/>
                  </a:lnTo>
                  <a:lnTo>
                    <a:pt x="2181" y="3619"/>
                  </a:lnTo>
                  <a:lnTo>
                    <a:pt x="2142" y="3623"/>
                  </a:lnTo>
                  <a:lnTo>
                    <a:pt x="2104" y="3625"/>
                  </a:lnTo>
                  <a:lnTo>
                    <a:pt x="2066" y="3626"/>
                  </a:lnTo>
                  <a:lnTo>
                    <a:pt x="2027" y="3628"/>
                  </a:lnTo>
                  <a:lnTo>
                    <a:pt x="1989" y="3626"/>
                  </a:lnTo>
                  <a:lnTo>
                    <a:pt x="1951" y="3625"/>
                  </a:lnTo>
                  <a:lnTo>
                    <a:pt x="1912" y="3623"/>
                  </a:lnTo>
                  <a:lnTo>
                    <a:pt x="1874" y="3619"/>
                  </a:lnTo>
                  <a:lnTo>
                    <a:pt x="1836" y="3616"/>
                  </a:lnTo>
                  <a:lnTo>
                    <a:pt x="1797" y="3611"/>
                  </a:lnTo>
                  <a:lnTo>
                    <a:pt x="1759" y="3605"/>
                  </a:lnTo>
                  <a:lnTo>
                    <a:pt x="1722" y="3598"/>
                  </a:lnTo>
                  <a:lnTo>
                    <a:pt x="1684" y="3591"/>
                  </a:lnTo>
                  <a:lnTo>
                    <a:pt x="1647" y="3581"/>
                  </a:lnTo>
                  <a:lnTo>
                    <a:pt x="1608" y="3571"/>
                  </a:lnTo>
                  <a:lnTo>
                    <a:pt x="1571" y="3561"/>
                  </a:lnTo>
                  <a:lnTo>
                    <a:pt x="1534" y="3550"/>
                  </a:lnTo>
                  <a:lnTo>
                    <a:pt x="1498" y="3538"/>
                  </a:lnTo>
                  <a:lnTo>
                    <a:pt x="1461" y="3525"/>
                  </a:lnTo>
                  <a:lnTo>
                    <a:pt x="1425" y="3510"/>
                  </a:lnTo>
                  <a:lnTo>
                    <a:pt x="1389" y="3495"/>
                  </a:lnTo>
                  <a:lnTo>
                    <a:pt x="1353" y="3479"/>
                  </a:lnTo>
                  <a:lnTo>
                    <a:pt x="1319" y="3462"/>
                  </a:lnTo>
                  <a:lnTo>
                    <a:pt x="1283" y="3445"/>
                  </a:lnTo>
                  <a:lnTo>
                    <a:pt x="1248" y="3425"/>
                  </a:lnTo>
                  <a:lnTo>
                    <a:pt x="1214" y="3405"/>
                  </a:lnTo>
                  <a:lnTo>
                    <a:pt x="1180" y="3385"/>
                  </a:lnTo>
                  <a:lnTo>
                    <a:pt x="1147" y="3363"/>
                  </a:lnTo>
                  <a:lnTo>
                    <a:pt x="1114" y="3342"/>
                  </a:lnTo>
                  <a:lnTo>
                    <a:pt x="1082" y="3318"/>
                  </a:lnTo>
                  <a:lnTo>
                    <a:pt x="1049" y="3294"/>
                  </a:lnTo>
                  <a:lnTo>
                    <a:pt x="1017" y="3269"/>
                  </a:lnTo>
                  <a:lnTo>
                    <a:pt x="986" y="3242"/>
                  </a:lnTo>
                  <a:lnTo>
                    <a:pt x="956" y="3215"/>
                  </a:lnTo>
                  <a:lnTo>
                    <a:pt x="926" y="3187"/>
                  </a:lnTo>
                  <a:lnTo>
                    <a:pt x="896" y="3158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noProof="1">
                <a:solidFill>
                  <a:srgbClr val="FFFFFF"/>
                </a:solidFill>
              </a:endParaRPr>
            </a:p>
          </p:txBody>
        </p:sp>
      </p:grpSp>
      <p:sp>
        <p:nvSpPr>
          <p:cNvPr id="64" name="文本框 63"/>
          <p:cNvSpPr txBox="1"/>
          <p:nvPr/>
        </p:nvSpPr>
        <p:spPr>
          <a:xfrm>
            <a:off x="2697163" y="3919711"/>
            <a:ext cx="5127625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3200" b="1" dirty="0">
                <a:latin typeface="+mn-lt"/>
              </a:rPr>
              <a:t>这两个数是由几部分组成？</a:t>
            </a:r>
          </a:p>
        </p:txBody>
      </p:sp>
      <p:sp>
        <p:nvSpPr>
          <p:cNvPr id="65" name="TextBox 7"/>
          <p:cNvSpPr txBox="1">
            <a:spLocks noChangeArrowheads="1"/>
          </p:cNvSpPr>
          <p:nvPr/>
        </p:nvSpPr>
        <p:spPr bwMode="auto">
          <a:xfrm>
            <a:off x="1187624" y="700088"/>
            <a:ext cx="18319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整数部分</a:t>
            </a:r>
          </a:p>
        </p:txBody>
      </p:sp>
      <p:sp>
        <p:nvSpPr>
          <p:cNvPr id="66" name="左大括号 23"/>
          <p:cNvSpPr/>
          <p:nvPr/>
        </p:nvSpPr>
        <p:spPr bwMode="auto">
          <a:xfrm rot="5400000">
            <a:off x="1867558" y="713444"/>
            <a:ext cx="252412" cy="1324249"/>
          </a:xfrm>
          <a:prstGeom prst="leftBrace">
            <a:avLst>
              <a:gd name="adj1" fmla="val 28021"/>
              <a:gd name="adj2" fmla="val 50000"/>
            </a:avLst>
          </a:prstGeom>
          <a:noFill/>
          <a:ln w="19050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10800000" vert="eaVert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endParaRPr lang="zh-CN" altLang="en-US" sz="280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cxnSp>
        <p:nvCxnSpPr>
          <p:cNvPr id="67" name="直接箭头连接符 26"/>
          <p:cNvCxnSpPr>
            <a:cxnSpLocks noChangeShapeType="1"/>
          </p:cNvCxnSpPr>
          <p:nvPr/>
        </p:nvCxnSpPr>
        <p:spPr bwMode="auto">
          <a:xfrm>
            <a:off x="4140200" y="1317625"/>
            <a:ext cx="0" cy="287338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8" name="左大括号 23"/>
          <p:cNvSpPr/>
          <p:nvPr/>
        </p:nvSpPr>
        <p:spPr bwMode="auto">
          <a:xfrm rot="5400000">
            <a:off x="6427924" y="117339"/>
            <a:ext cx="252412" cy="2516460"/>
          </a:xfrm>
          <a:prstGeom prst="leftBrace">
            <a:avLst>
              <a:gd name="adj1" fmla="val 28047"/>
              <a:gd name="adj2" fmla="val 50000"/>
            </a:avLst>
          </a:prstGeom>
          <a:noFill/>
          <a:ln w="19050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10800000" vert="eaVert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endParaRPr lang="zh-CN" altLang="en-US" sz="280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9" name="矩形 68"/>
          <p:cNvSpPr>
            <a:spLocks noChangeArrowheads="1"/>
          </p:cNvSpPr>
          <p:nvPr/>
        </p:nvSpPr>
        <p:spPr bwMode="auto">
          <a:xfrm>
            <a:off x="3516313" y="700088"/>
            <a:ext cx="14192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小数点</a:t>
            </a:r>
          </a:p>
        </p:txBody>
      </p:sp>
      <p:sp>
        <p:nvSpPr>
          <p:cNvPr id="70" name="矩形 69"/>
          <p:cNvSpPr>
            <a:spLocks noChangeArrowheads="1"/>
          </p:cNvSpPr>
          <p:nvPr/>
        </p:nvSpPr>
        <p:spPr bwMode="auto">
          <a:xfrm>
            <a:off x="5652120" y="700088"/>
            <a:ext cx="18319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小数部分</a:t>
            </a:r>
          </a:p>
        </p:txBody>
      </p:sp>
      <p:grpSp>
        <p:nvGrpSpPr>
          <p:cNvPr id="23" name="组合 22"/>
          <p:cNvGrpSpPr/>
          <p:nvPr/>
        </p:nvGrpSpPr>
        <p:grpSpPr>
          <a:xfrm>
            <a:off x="1403648" y="2715766"/>
            <a:ext cx="6468789" cy="557212"/>
            <a:chOff x="1403648" y="2715766"/>
            <a:chExt cx="6468789" cy="557212"/>
          </a:xfrm>
        </p:grpSpPr>
        <p:sp>
          <p:nvSpPr>
            <p:cNvPr id="17" name="TextBox 9"/>
            <p:cNvSpPr txBox="1">
              <a:spLocks noChangeArrowheads="1"/>
            </p:cNvSpPr>
            <p:nvPr/>
          </p:nvSpPr>
          <p:spPr bwMode="auto">
            <a:xfrm>
              <a:off x="2117725" y="2749103"/>
              <a:ext cx="492125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2800" b="1" dirty="0">
                  <a:latin typeface="Times New Roman" panose="02020603050405020304" pitchFamily="18" charset="0"/>
                  <a:ea typeface="楷体_GB2312" panose="02010600030101010101" charset="-122"/>
                </a:rPr>
                <a:t>2</a:t>
              </a:r>
              <a:endParaRPr lang="zh-CN" altLang="en-US" sz="2800" b="1" dirty="0">
                <a:latin typeface="Times New Roman" panose="02020603050405020304" pitchFamily="18" charset="0"/>
                <a:ea typeface="楷体_GB2312" panose="02010600030101010101" charset="-122"/>
              </a:endParaRPr>
            </a:p>
          </p:txBody>
        </p:sp>
        <p:sp>
          <p:nvSpPr>
            <p:cNvPr id="18" name="TextBox 9"/>
            <p:cNvSpPr txBox="1">
              <a:spLocks noChangeArrowheads="1"/>
            </p:cNvSpPr>
            <p:nvPr/>
          </p:nvSpPr>
          <p:spPr bwMode="auto">
            <a:xfrm>
              <a:off x="4010025" y="2715766"/>
              <a:ext cx="492125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2800" b="1">
                  <a:latin typeface="Times New Roman" panose="02020603050405020304" pitchFamily="18" charset="0"/>
                  <a:ea typeface="楷体_GB2312" panose="02010600030101010101" charset="-122"/>
                </a:rPr>
                <a:t>.</a:t>
              </a:r>
              <a:endParaRPr lang="zh-CN" altLang="en-US" sz="2800" b="1">
                <a:latin typeface="Times New Roman" panose="02020603050405020304" pitchFamily="18" charset="0"/>
                <a:ea typeface="楷体_GB2312" panose="02010600030101010101" charset="-122"/>
              </a:endParaRPr>
            </a:p>
          </p:txBody>
        </p:sp>
        <p:sp>
          <p:nvSpPr>
            <p:cNvPr id="19" name="TextBox 9"/>
            <p:cNvSpPr txBox="1">
              <a:spLocks noChangeArrowheads="1"/>
            </p:cNvSpPr>
            <p:nvPr/>
          </p:nvSpPr>
          <p:spPr bwMode="auto">
            <a:xfrm>
              <a:off x="5341938" y="2749103"/>
              <a:ext cx="492125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2800" b="1" dirty="0">
                  <a:latin typeface="Times New Roman" panose="02020603050405020304" pitchFamily="18" charset="0"/>
                  <a:ea typeface="楷体_GB2312" panose="02010600030101010101" charset="-122"/>
                </a:rPr>
                <a:t>3</a:t>
              </a:r>
              <a:endParaRPr lang="zh-CN" altLang="en-US" sz="2800" b="1" dirty="0">
                <a:latin typeface="Times New Roman" panose="02020603050405020304" pitchFamily="18" charset="0"/>
                <a:ea typeface="楷体_GB2312" panose="02010600030101010101" charset="-122"/>
              </a:endParaRPr>
            </a:p>
          </p:txBody>
        </p:sp>
        <p:sp>
          <p:nvSpPr>
            <p:cNvPr id="20" name="TextBox 9"/>
            <p:cNvSpPr txBox="1">
              <a:spLocks noChangeArrowheads="1"/>
            </p:cNvSpPr>
            <p:nvPr/>
          </p:nvSpPr>
          <p:spPr bwMode="auto">
            <a:xfrm>
              <a:off x="6448425" y="2749103"/>
              <a:ext cx="492125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2800" b="1" dirty="0">
                  <a:latin typeface="Times New Roman" panose="02020603050405020304" pitchFamily="18" charset="0"/>
                  <a:ea typeface="楷体_GB2312" panose="02010600030101010101" charset="-122"/>
                </a:rPr>
                <a:t>7</a:t>
              </a:r>
              <a:endParaRPr lang="zh-CN" altLang="en-US" sz="2800" b="1" dirty="0">
                <a:latin typeface="Times New Roman" panose="02020603050405020304" pitchFamily="18" charset="0"/>
                <a:ea typeface="楷体_GB2312" panose="02010600030101010101" charset="-122"/>
              </a:endParaRPr>
            </a:p>
          </p:txBody>
        </p:sp>
        <p:sp>
          <p:nvSpPr>
            <p:cNvPr id="21" name="TextBox 9"/>
            <p:cNvSpPr txBox="1">
              <a:spLocks noChangeArrowheads="1"/>
            </p:cNvSpPr>
            <p:nvPr/>
          </p:nvSpPr>
          <p:spPr bwMode="auto">
            <a:xfrm>
              <a:off x="7380312" y="2749103"/>
              <a:ext cx="492125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2800" b="1" dirty="0">
                  <a:latin typeface="Times New Roman" panose="02020603050405020304" pitchFamily="18" charset="0"/>
                  <a:ea typeface="楷体_GB2312" panose="02010600030101010101" charset="-122"/>
                </a:rPr>
                <a:t>8</a:t>
              </a:r>
              <a:endParaRPr lang="zh-CN" altLang="en-US" sz="2800" b="1" dirty="0">
                <a:latin typeface="Times New Roman" panose="02020603050405020304" pitchFamily="18" charset="0"/>
                <a:ea typeface="楷体_GB2312" panose="02010600030101010101" charset="-122"/>
              </a:endParaRPr>
            </a:p>
          </p:txBody>
        </p:sp>
        <p:sp>
          <p:nvSpPr>
            <p:cNvPr id="22" name="TextBox 9"/>
            <p:cNvSpPr txBox="1">
              <a:spLocks noChangeArrowheads="1"/>
            </p:cNvSpPr>
            <p:nvPr/>
          </p:nvSpPr>
          <p:spPr bwMode="auto">
            <a:xfrm>
              <a:off x="1403648" y="2749103"/>
              <a:ext cx="492125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2800" b="1" dirty="0">
                  <a:latin typeface="Times New Roman" panose="02020603050405020304" pitchFamily="18" charset="0"/>
                  <a:ea typeface="楷体_GB2312" panose="02010600030101010101" charset="-122"/>
                </a:rPr>
                <a:t>1</a:t>
              </a:r>
              <a:endParaRPr lang="zh-CN" altLang="en-US" sz="2800" b="1" dirty="0">
                <a:latin typeface="Times New Roman" panose="02020603050405020304" pitchFamily="18" charset="0"/>
                <a:ea typeface="楷体_GB2312" panose="02010600030101010101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48" grpId="0" animBg="1"/>
      <p:bldP spid="49" grpId="0" animBg="1"/>
      <p:bldP spid="50" grpId="0" animBg="1"/>
      <p:bldP spid="51" grpId="0" animBg="1"/>
      <p:bldP spid="64" grpId="0"/>
      <p:bldP spid="65" grpId="0"/>
      <p:bldP spid="66" grpId="0" animBg="1"/>
      <p:bldP spid="68" grpId="0" animBg="1"/>
      <p:bldP spid="7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3"/>
          <p:cNvSpPr>
            <a:spLocks noChangeArrowheads="1"/>
          </p:cNvSpPr>
          <p:nvPr/>
        </p:nvSpPr>
        <p:spPr bwMode="auto">
          <a:xfrm>
            <a:off x="7380312" y="1574701"/>
            <a:ext cx="431800" cy="1572567"/>
          </a:xfrm>
          <a:prstGeom prst="rect">
            <a:avLst/>
          </a:prstGeom>
          <a:solidFill>
            <a:srgbClr val="FFDEBD"/>
          </a:solidFill>
          <a:ln>
            <a:noFill/>
          </a:ln>
        </p:spPr>
        <p:txBody>
          <a:bodyPr anchor="ctr"/>
          <a:lstStyle/>
          <a:p>
            <a:pPr>
              <a:defRPr/>
            </a:pPr>
            <a:endParaRPr lang="zh-CN" altLang="en-US" sz="2800">
              <a:latin typeface="+mj-lt"/>
            </a:endParaRPr>
          </a:p>
        </p:txBody>
      </p:sp>
      <p:sp>
        <p:nvSpPr>
          <p:cNvPr id="18" name="矩形 13"/>
          <p:cNvSpPr>
            <a:spLocks noChangeArrowheads="1"/>
          </p:cNvSpPr>
          <p:nvPr/>
        </p:nvSpPr>
        <p:spPr bwMode="auto">
          <a:xfrm>
            <a:off x="1365796" y="1574701"/>
            <a:ext cx="431800" cy="1572567"/>
          </a:xfrm>
          <a:prstGeom prst="rect">
            <a:avLst/>
          </a:prstGeom>
          <a:solidFill>
            <a:srgbClr val="FFDEBD"/>
          </a:solidFill>
          <a:ln>
            <a:noFill/>
          </a:ln>
        </p:spPr>
        <p:txBody>
          <a:bodyPr anchor="ctr"/>
          <a:lstStyle/>
          <a:p>
            <a:pPr>
              <a:defRPr/>
            </a:pPr>
            <a:endParaRPr lang="zh-CN" altLang="en-US" sz="2800">
              <a:latin typeface="+mj-lt"/>
            </a:endParaRPr>
          </a:p>
        </p:txBody>
      </p:sp>
      <p:sp>
        <p:nvSpPr>
          <p:cNvPr id="21" name="矩形 12"/>
          <p:cNvSpPr>
            <a:spLocks noChangeArrowheads="1"/>
          </p:cNvSpPr>
          <p:nvPr/>
        </p:nvSpPr>
        <p:spPr bwMode="auto">
          <a:xfrm>
            <a:off x="3923928" y="1574701"/>
            <a:ext cx="433387" cy="1572567"/>
          </a:xfrm>
          <a:prstGeom prst="rect">
            <a:avLst/>
          </a:prstGeom>
          <a:solidFill>
            <a:srgbClr val="FFDEBD"/>
          </a:solidFill>
          <a:ln>
            <a:noFill/>
          </a:ln>
        </p:spPr>
        <p:txBody>
          <a:bodyPr anchor="ctr"/>
          <a:lstStyle/>
          <a:p>
            <a:pPr>
              <a:defRPr/>
            </a:pPr>
            <a:endParaRPr lang="zh-CN" altLang="en-US" sz="2800">
              <a:latin typeface="+mj-lt"/>
            </a:endParaRPr>
          </a:p>
        </p:txBody>
      </p:sp>
      <p:sp>
        <p:nvSpPr>
          <p:cNvPr id="23" name="矩形 13"/>
          <p:cNvSpPr>
            <a:spLocks noChangeArrowheads="1"/>
          </p:cNvSpPr>
          <p:nvPr/>
        </p:nvSpPr>
        <p:spPr bwMode="auto">
          <a:xfrm>
            <a:off x="5295900" y="1574701"/>
            <a:ext cx="431800" cy="1572567"/>
          </a:xfrm>
          <a:prstGeom prst="rect">
            <a:avLst/>
          </a:prstGeom>
          <a:solidFill>
            <a:srgbClr val="FFDEBD"/>
          </a:solidFill>
          <a:ln>
            <a:noFill/>
          </a:ln>
        </p:spPr>
        <p:txBody>
          <a:bodyPr anchor="ctr"/>
          <a:lstStyle/>
          <a:p>
            <a:pPr>
              <a:defRPr/>
            </a:pPr>
            <a:endParaRPr lang="zh-CN" altLang="en-US" sz="2800">
              <a:latin typeface="+mj-lt"/>
            </a:endParaRPr>
          </a:p>
        </p:txBody>
      </p:sp>
      <p:sp>
        <p:nvSpPr>
          <p:cNvPr id="24" name="矩形 11"/>
          <p:cNvSpPr>
            <a:spLocks noChangeArrowheads="1"/>
          </p:cNvSpPr>
          <p:nvPr/>
        </p:nvSpPr>
        <p:spPr bwMode="auto">
          <a:xfrm>
            <a:off x="2071688" y="1574701"/>
            <a:ext cx="431800" cy="1572567"/>
          </a:xfrm>
          <a:prstGeom prst="rect">
            <a:avLst/>
          </a:prstGeom>
          <a:solidFill>
            <a:srgbClr val="FFDEBD"/>
          </a:solidFill>
          <a:ln>
            <a:noFill/>
          </a:ln>
        </p:spPr>
        <p:txBody>
          <a:bodyPr anchor="ctr"/>
          <a:lstStyle/>
          <a:p>
            <a:pPr>
              <a:defRPr/>
            </a:pPr>
            <a:endParaRPr lang="zh-CN" altLang="en-US" sz="2800">
              <a:latin typeface="+mj-lt"/>
            </a:endParaRPr>
          </a:p>
        </p:txBody>
      </p:sp>
      <p:sp>
        <p:nvSpPr>
          <p:cNvPr id="25" name="矩形 13"/>
          <p:cNvSpPr>
            <a:spLocks noChangeArrowheads="1"/>
          </p:cNvSpPr>
          <p:nvPr/>
        </p:nvSpPr>
        <p:spPr bwMode="auto">
          <a:xfrm>
            <a:off x="6432550" y="1574701"/>
            <a:ext cx="431800" cy="1572567"/>
          </a:xfrm>
          <a:prstGeom prst="rect">
            <a:avLst/>
          </a:prstGeom>
          <a:solidFill>
            <a:srgbClr val="FFDEBD"/>
          </a:solidFill>
          <a:ln>
            <a:noFill/>
          </a:ln>
        </p:spPr>
        <p:txBody>
          <a:bodyPr anchor="ctr"/>
          <a:lstStyle/>
          <a:p>
            <a:pPr>
              <a:defRPr/>
            </a:pPr>
            <a:endParaRPr lang="zh-CN" altLang="en-US" sz="2800">
              <a:latin typeface="+mj-lt"/>
            </a:endParaRPr>
          </a:p>
        </p:txBody>
      </p:sp>
      <p:sp>
        <p:nvSpPr>
          <p:cNvPr id="26" name="TextBox 9"/>
          <p:cNvSpPr txBox="1">
            <a:spLocks noChangeArrowheads="1"/>
          </p:cNvSpPr>
          <p:nvPr/>
        </p:nvSpPr>
        <p:spPr bwMode="auto">
          <a:xfrm>
            <a:off x="2117725" y="1484213"/>
            <a:ext cx="4921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latin typeface="Times New Roman" panose="02020603050405020304" pitchFamily="18" charset="0"/>
                <a:ea typeface="楷体_GB2312" panose="02010600030101010101" charset="-122"/>
              </a:rPr>
              <a:t>1</a:t>
            </a:r>
            <a:endParaRPr lang="zh-CN" altLang="en-US" sz="2800" b="1">
              <a:latin typeface="Times New Roman" panose="02020603050405020304" pitchFamily="18" charset="0"/>
              <a:ea typeface="楷体_GB2312" panose="02010600030101010101" charset="-122"/>
            </a:endParaRPr>
          </a:p>
        </p:txBody>
      </p:sp>
      <p:sp>
        <p:nvSpPr>
          <p:cNvPr id="27" name="TextBox 9"/>
          <p:cNvSpPr txBox="1">
            <a:spLocks noChangeArrowheads="1"/>
          </p:cNvSpPr>
          <p:nvPr/>
        </p:nvSpPr>
        <p:spPr bwMode="auto">
          <a:xfrm>
            <a:off x="4010025" y="1461988"/>
            <a:ext cx="4921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latin typeface="Times New Roman" panose="02020603050405020304" pitchFamily="18" charset="0"/>
                <a:ea typeface="楷体_GB2312" panose="02010600030101010101" charset="-122"/>
              </a:rPr>
              <a:t>.</a:t>
            </a:r>
            <a:endParaRPr lang="zh-CN" altLang="en-US" sz="2800" b="1">
              <a:latin typeface="Times New Roman" panose="02020603050405020304" pitchFamily="18" charset="0"/>
              <a:ea typeface="楷体_GB2312" panose="02010600030101010101" charset="-122"/>
            </a:endParaRPr>
          </a:p>
        </p:txBody>
      </p:sp>
      <p:sp>
        <p:nvSpPr>
          <p:cNvPr id="28" name="TextBox 9"/>
          <p:cNvSpPr txBox="1">
            <a:spLocks noChangeArrowheads="1"/>
          </p:cNvSpPr>
          <p:nvPr/>
        </p:nvSpPr>
        <p:spPr bwMode="auto">
          <a:xfrm>
            <a:off x="5341938" y="1484213"/>
            <a:ext cx="4921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latin typeface="Times New Roman" panose="02020603050405020304" pitchFamily="18" charset="0"/>
                <a:ea typeface="楷体_GB2312" panose="02010600030101010101" charset="-122"/>
              </a:rPr>
              <a:t>8</a:t>
            </a:r>
            <a:endParaRPr lang="zh-CN" altLang="en-US" sz="2800" b="1">
              <a:latin typeface="Times New Roman" panose="02020603050405020304" pitchFamily="18" charset="0"/>
              <a:ea typeface="楷体_GB2312" panose="02010600030101010101" charset="-122"/>
            </a:endParaRPr>
          </a:p>
        </p:txBody>
      </p:sp>
      <p:sp>
        <p:nvSpPr>
          <p:cNvPr id="29" name="TextBox 9"/>
          <p:cNvSpPr txBox="1">
            <a:spLocks noChangeArrowheads="1"/>
          </p:cNvSpPr>
          <p:nvPr/>
        </p:nvSpPr>
        <p:spPr bwMode="auto">
          <a:xfrm>
            <a:off x="2117725" y="2030313"/>
            <a:ext cx="4921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latin typeface="Times New Roman" panose="02020603050405020304" pitchFamily="18" charset="0"/>
                <a:ea typeface="楷体_GB2312" panose="02010600030101010101" charset="-122"/>
              </a:rPr>
              <a:t>5</a:t>
            </a:r>
            <a:endParaRPr lang="zh-CN" altLang="en-US" sz="2800" b="1">
              <a:latin typeface="Times New Roman" panose="02020603050405020304" pitchFamily="18" charset="0"/>
              <a:ea typeface="楷体_GB2312" panose="02010600030101010101" charset="-122"/>
            </a:endParaRPr>
          </a:p>
        </p:txBody>
      </p:sp>
      <p:sp>
        <p:nvSpPr>
          <p:cNvPr id="30" name="TextBox 9"/>
          <p:cNvSpPr txBox="1">
            <a:spLocks noChangeArrowheads="1"/>
          </p:cNvSpPr>
          <p:nvPr/>
        </p:nvSpPr>
        <p:spPr bwMode="auto">
          <a:xfrm>
            <a:off x="4010025" y="2006501"/>
            <a:ext cx="4921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latin typeface="Times New Roman" panose="02020603050405020304" pitchFamily="18" charset="0"/>
                <a:ea typeface="楷体_GB2312" panose="02010600030101010101" charset="-122"/>
              </a:rPr>
              <a:t>.</a:t>
            </a:r>
            <a:endParaRPr lang="zh-CN" altLang="en-US" sz="2800" b="1">
              <a:latin typeface="Times New Roman" panose="02020603050405020304" pitchFamily="18" charset="0"/>
              <a:ea typeface="楷体_GB2312" panose="02010600030101010101" charset="-122"/>
            </a:endParaRPr>
          </a:p>
        </p:txBody>
      </p:sp>
      <p:sp>
        <p:nvSpPr>
          <p:cNvPr id="31" name="TextBox 9"/>
          <p:cNvSpPr txBox="1">
            <a:spLocks noChangeArrowheads="1"/>
          </p:cNvSpPr>
          <p:nvPr/>
        </p:nvSpPr>
        <p:spPr bwMode="auto">
          <a:xfrm>
            <a:off x="5341938" y="2030313"/>
            <a:ext cx="4921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latin typeface="Times New Roman" panose="02020603050405020304" pitchFamily="18" charset="0"/>
                <a:ea typeface="楷体_GB2312" panose="02010600030101010101" charset="-122"/>
              </a:rPr>
              <a:t>6</a:t>
            </a:r>
            <a:endParaRPr lang="zh-CN" altLang="en-US" sz="2800" b="1">
              <a:latin typeface="Times New Roman" panose="02020603050405020304" pitchFamily="18" charset="0"/>
              <a:ea typeface="楷体_GB2312" panose="02010600030101010101" charset="-122"/>
            </a:endParaRPr>
          </a:p>
        </p:txBody>
      </p:sp>
      <p:sp>
        <p:nvSpPr>
          <p:cNvPr id="32" name="TextBox 9"/>
          <p:cNvSpPr txBox="1">
            <a:spLocks noChangeArrowheads="1"/>
          </p:cNvSpPr>
          <p:nvPr/>
        </p:nvSpPr>
        <p:spPr bwMode="auto">
          <a:xfrm>
            <a:off x="6448425" y="2030313"/>
            <a:ext cx="4921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latin typeface="Times New Roman" panose="02020603050405020304" pitchFamily="18" charset="0"/>
                <a:ea typeface="楷体_GB2312" panose="02010600030101010101" charset="-122"/>
              </a:rPr>
              <a:t>3</a:t>
            </a:r>
            <a:endParaRPr lang="zh-CN" altLang="en-US" sz="2800" b="1">
              <a:latin typeface="Times New Roman" panose="02020603050405020304" pitchFamily="18" charset="0"/>
              <a:ea typeface="楷体_GB2312" panose="02010600030101010101" charset="-122"/>
            </a:endParaRPr>
          </a:p>
        </p:txBody>
      </p:sp>
      <p:sp>
        <p:nvSpPr>
          <p:cNvPr id="33" name="TextBox 7"/>
          <p:cNvSpPr txBox="1">
            <a:spLocks noChangeArrowheads="1"/>
          </p:cNvSpPr>
          <p:nvPr/>
        </p:nvSpPr>
        <p:spPr bwMode="auto">
          <a:xfrm>
            <a:off x="1187624" y="555526"/>
            <a:ext cx="18319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整数部分</a:t>
            </a:r>
          </a:p>
        </p:txBody>
      </p:sp>
      <p:sp>
        <p:nvSpPr>
          <p:cNvPr id="34" name="左大括号 23"/>
          <p:cNvSpPr/>
          <p:nvPr/>
        </p:nvSpPr>
        <p:spPr bwMode="auto">
          <a:xfrm rot="5400000">
            <a:off x="1867558" y="568882"/>
            <a:ext cx="252412" cy="1324249"/>
          </a:xfrm>
          <a:prstGeom prst="leftBrace">
            <a:avLst>
              <a:gd name="adj1" fmla="val 28021"/>
              <a:gd name="adj2" fmla="val 50000"/>
            </a:avLst>
          </a:prstGeom>
          <a:noFill/>
          <a:ln w="19050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10800000" vert="eaVert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endParaRPr lang="zh-CN" altLang="en-US" sz="280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cxnSp>
        <p:nvCxnSpPr>
          <p:cNvPr id="35" name="直接箭头连接符 26"/>
          <p:cNvCxnSpPr>
            <a:cxnSpLocks noChangeShapeType="1"/>
          </p:cNvCxnSpPr>
          <p:nvPr/>
        </p:nvCxnSpPr>
        <p:spPr bwMode="auto">
          <a:xfrm>
            <a:off x="4140200" y="1173063"/>
            <a:ext cx="0" cy="287338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6" name="左大括号 23"/>
          <p:cNvSpPr/>
          <p:nvPr/>
        </p:nvSpPr>
        <p:spPr bwMode="auto">
          <a:xfrm rot="5400000">
            <a:off x="6427924" y="-27223"/>
            <a:ext cx="252412" cy="2516460"/>
          </a:xfrm>
          <a:prstGeom prst="leftBrace">
            <a:avLst>
              <a:gd name="adj1" fmla="val 28047"/>
              <a:gd name="adj2" fmla="val 50000"/>
            </a:avLst>
          </a:prstGeom>
          <a:noFill/>
          <a:ln w="19050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10800000" vert="eaVert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endParaRPr lang="zh-CN" altLang="en-US" sz="280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7" name="矩形 36"/>
          <p:cNvSpPr>
            <a:spLocks noChangeArrowheads="1"/>
          </p:cNvSpPr>
          <p:nvPr/>
        </p:nvSpPr>
        <p:spPr bwMode="auto">
          <a:xfrm>
            <a:off x="3516313" y="555526"/>
            <a:ext cx="14192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小数点</a:t>
            </a:r>
          </a:p>
        </p:txBody>
      </p:sp>
      <p:sp>
        <p:nvSpPr>
          <p:cNvPr id="38" name="矩形 37"/>
          <p:cNvSpPr>
            <a:spLocks noChangeArrowheads="1"/>
          </p:cNvSpPr>
          <p:nvPr/>
        </p:nvSpPr>
        <p:spPr bwMode="auto">
          <a:xfrm>
            <a:off x="5652120" y="555526"/>
            <a:ext cx="18319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小数部分</a:t>
            </a:r>
          </a:p>
        </p:txBody>
      </p:sp>
      <p:grpSp>
        <p:nvGrpSpPr>
          <p:cNvPr id="39" name="组合 38"/>
          <p:cNvGrpSpPr/>
          <p:nvPr/>
        </p:nvGrpSpPr>
        <p:grpSpPr>
          <a:xfrm>
            <a:off x="1403648" y="2571204"/>
            <a:ext cx="6468789" cy="557212"/>
            <a:chOff x="1403648" y="2715766"/>
            <a:chExt cx="6468789" cy="557212"/>
          </a:xfrm>
        </p:grpSpPr>
        <p:sp>
          <p:nvSpPr>
            <p:cNvPr id="40" name="TextBox 9"/>
            <p:cNvSpPr txBox="1">
              <a:spLocks noChangeArrowheads="1"/>
            </p:cNvSpPr>
            <p:nvPr/>
          </p:nvSpPr>
          <p:spPr bwMode="auto">
            <a:xfrm>
              <a:off x="2117725" y="2749103"/>
              <a:ext cx="492125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2800" b="1" dirty="0">
                  <a:latin typeface="Times New Roman" panose="02020603050405020304" pitchFamily="18" charset="0"/>
                  <a:ea typeface="楷体_GB2312" panose="02010600030101010101" charset="-122"/>
                </a:rPr>
                <a:t>2</a:t>
              </a:r>
              <a:endParaRPr lang="zh-CN" altLang="en-US" sz="2800" b="1" dirty="0">
                <a:latin typeface="Times New Roman" panose="02020603050405020304" pitchFamily="18" charset="0"/>
                <a:ea typeface="楷体_GB2312" panose="02010600030101010101" charset="-122"/>
              </a:endParaRPr>
            </a:p>
          </p:txBody>
        </p:sp>
        <p:sp>
          <p:nvSpPr>
            <p:cNvPr id="41" name="TextBox 9"/>
            <p:cNvSpPr txBox="1">
              <a:spLocks noChangeArrowheads="1"/>
            </p:cNvSpPr>
            <p:nvPr/>
          </p:nvSpPr>
          <p:spPr bwMode="auto">
            <a:xfrm>
              <a:off x="4010025" y="2715766"/>
              <a:ext cx="492125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2800" b="1">
                  <a:latin typeface="Times New Roman" panose="02020603050405020304" pitchFamily="18" charset="0"/>
                  <a:ea typeface="楷体_GB2312" panose="02010600030101010101" charset="-122"/>
                </a:rPr>
                <a:t>.</a:t>
              </a:r>
              <a:endParaRPr lang="zh-CN" altLang="en-US" sz="2800" b="1">
                <a:latin typeface="Times New Roman" panose="02020603050405020304" pitchFamily="18" charset="0"/>
                <a:ea typeface="楷体_GB2312" panose="02010600030101010101" charset="-122"/>
              </a:endParaRPr>
            </a:p>
          </p:txBody>
        </p:sp>
        <p:sp>
          <p:nvSpPr>
            <p:cNvPr id="42" name="TextBox 9"/>
            <p:cNvSpPr txBox="1">
              <a:spLocks noChangeArrowheads="1"/>
            </p:cNvSpPr>
            <p:nvPr/>
          </p:nvSpPr>
          <p:spPr bwMode="auto">
            <a:xfrm>
              <a:off x="5341938" y="2749103"/>
              <a:ext cx="492125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2800" b="1" dirty="0">
                  <a:latin typeface="Times New Roman" panose="02020603050405020304" pitchFamily="18" charset="0"/>
                  <a:ea typeface="楷体_GB2312" panose="02010600030101010101" charset="-122"/>
                </a:rPr>
                <a:t>3</a:t>
              </a:r>
              <a:endParaRPr lang="zh-CN" altLang="en-US" sz="2800" b="1" dirty="0">
                <a:latin typeface="Times New Roman" panose="02020603050405020304" pitchFamily="18" charset="0"/>
                <a:ea typeface="楷体_GB2312" panose="02010600030101010101" charset="-122"/>
              </a:endParaRPr>
            </a:p>
          </p:txBody>
        </p:sp>
        <p:sp>
          <p:nvSpPr>
            <p:cNvPr id="43" name="TextBox 9"/>
            <p:cNvSpPr txBox="1">
              <a:spLocks noChangeArrowheads="1"/>
            </p:cNvSpPr>
            <p:nvPr/>
          </p:nvSpPr>
          <p:spPr bwMode="auto">
            <a:xfrm>
              <a:off x="6448425" y="2749103"/>
              <a:ext cx="492125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2800" b="1" dirty="0">
                  <a:latin typeface="Times New Roman" panose="02020603050405020304" pitchFamily="18" charset="0"/>
                  <a:ea typeface="楷体_GB2312" panose="02010600030101010101" charset="-122"/>
                </a:rPr>
                <a:t>7</a:t>
              </a:r>
              <a:endParaRPr lang="zh-CN" altLang="en-US" sz="2800" b="1" dirty="0">
                <a:latin typeface="Times New Roman" panose="02020603050405020304" pitchFamily="18" charset="0"/>
                <a:ea typeface="楷体_GB2312" panose="02010600030101010101" charset="-122"/>
              </a:endParaRPr>
            </a:p>
          </p:txBody>
        </p:sp>
        <p:sp>
          <p:nvSpPr>
            <p:cNvPr id="44" name="TextBox 9"/>
            <p:cNvSpPr txBox="1">
              <a:spLocks noChangeArrowheads="1"/>
            </p:cNvSpPr>
            <p:nvPr/>
          </p:nvSpPr>
          <p:spPr bwMode="auto">
            <a:xfrm>
              <a:off x="7380312" y="2749103"/>
              <a:ext cx="492125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2800" b="1" dirty="0">
                  <a:latin typeface="Times New Roman" panose="02020603050405020304" pitchFamily="18" charset="0"/>
                  <a:ea typeface="楷体_GB2312" panose="02010600030101010101" charset="-122"/>
                </a:rPr>
                <a:t>8</a:t>
              </a:r>
              <a:endParaRPr lang="zh-CN" altLang="en-US" sz="2800" b="1" dirty="0">
                <a:latin typeface="Times New Roman" panose="02020603050405020304" pitchFamily="18" charset="0"/>
                <a:ea typeface="楷体_GB2312" panose="02010600030101010101" charset="-122"/>
              </a:endParaRPr>
            </a:p>
          </p:txBody>
        </p:sp>
        <p:sp>
          <p:nvSpPr>
            <p:cNvPr id="45" name="TextBox 9"/>
            <p:cNvSpPr txBox="1">
              <a:spLocks noChangeArrowheads="1"/>
            </p:cNvSpPr>
            <p:nvPr/>
          </p:nvSpPr>
          <p:spPr bwMode="auto">
            <a:xfrm>
              <a:off x="1403648" y="2749103"/>
              <a:ext cx="492125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2800" b="1" dirty="0">
                  <a:latin typeface="Times New Roman" panose="02020603050405020304" pitchFamily="18" charset="0"/>
                  <a:ea typeface="楷体_GB2312" panose="02010600030101010101" charset="-122"/>
                </a:rPr>
                <a:t>1</a:t>
              </a:r>
              <a:endParaRPr lang="zh-CN" altLang="en-US" sz="2800" b="1" dirty="0">
                <a:latin typeface="Times New Roman" panose="02020603050405020304" pitchFamily="18" charset="0"/>
                <a:ea typeface="楷体_GB2312" panose="02010600030101010101" charset="-122"/>
              </a:endParaRPr>
            </a:p>
          </p:txBody>
        </p:sp>
      </p:grpSp>
      <p:sp>
        <p:nvSpPr>
          <p:cNvPr id="19" name="标注: 线形 18"/>
          <p:cNvSpPr/>
          <p:nvPr/>
        </p:nvSpPr>
        <p:spPr>
          <a:xfrm>
            <a:off x="1043608" y="3407272"/>
            <a:ext cx="2752576" cy="1417682"/>
          </a:xfrm>
          <a:prstGeom prst="borderCallout1">
            <a:avLst>
              <a:gd name="adj1" fmla="val 0"/>
              <a:gd name="adj2" fmla="val 41667"/>
              <a:gd name="adj3" fmla="val -26339"/>
              <a:gd name="adj4" fmla="val 47636"/>
            </a:avLst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800" b="1" dirty="0">
                <a:solidFill>
                  <a:schemeClr val="tx1"/>
                </a:solidFill>
              </a:rPr>
              <a:t>这是个位，计数单位是一，表示几个一。</a:t>
            </a:r>
          </a:p>
        </p:txBody>
      </p:sp>
      <p:sp>
        <p:nvSpPr>
          <p:cNvPr id="20" name="标注: 线形 19"/>
          <p:cNvSpPr/>
          <p:nvPr/>
        </p:nvSpPr>
        <p:spPr>
          <a:xfrm>
            <a:off x="3848720" y="3397746"/>
            <a:ext cx="2752575" cy="1416348"/>
          </a:xfrm>
          <a:prstGeom prst="borderCallout1">
            <a:avLst>
              <a:gd name="adj1" fmla="val 0"/>
              <a:gd name="adj2" fmla="val 41667"/>
              <a:gd name="adj3" fmla="val -25951"/>
              <a:gd name="adj4" fmla="val 59397"/>
            </a:avLst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表示</a:t>
            </a: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个十分之一，是“十分位”。</a:t>
            </a:r>
          </a:p>
        </p:txBody>
      </p:sp>
      <p:sp>
        <p:nvSpPr>
          <p:cNvPr id="22" name="标注: 线形 21"/>
          <p:cNvSpPr/>
          <p:nvPr/>
        </p:nvSpPr>
        <p:spPr>
          <a:xfrm>
            <a:off x="4483720" y="3431084"/>
            <a:ext cx="2752575" cy="1416347"/>
          </a:xfrm>
          <a:prstGeom prst="borderCallout1">
            <a:avLst>
              <a:gd name="adj1" fmla="val -414"/>
              <a:gd name="adj2" fmla="val 56973"/>
              <a:gd name="adj3" fmla="val -27609"/>
              <a:gd name="adj4" fmla="val 74942"/>
            </a:avLst>
          </a:prstGeom>
          <a:solidFill>
            <a:schemeClr val="accent6">
              <a:lumMod val="20000"/>
              <a:lumOff val="80000"/>
            </a:schemeClr>
          </a:solidFill>
          <a:ln w="19050" cap="flat" cmpd="sng" algn="ctr">
            <a:solidFill>
              <a:schemeClr val="accent6">
                <a:lumMod val="75000"/>
              </a:schemeClr>
            </a:solidFill>
            <a:prstDash val="solid"/>
          </a:ln>
          <a:effectLst/>
        </p:spPr>
        <p:txBody>
          <a:bodyPr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kern="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表示</a:t>
            </a:r>
            <a:r>
              <a:rPr lang="en-US" altLang="zh-CN" sz="2800" b="1" kern="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2800" b="1" kern="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个百分之一，是“百分位”。</a:t>
            </a:r>
          </a:p>
        </p:txBody>
      </p:sp>
      <p:sp>
        <p:nvSpPr>
          <p:cNvPr id="46" name="标注: 线形 45"/>
          <p:cNvSpPr/>
          <p:nvPr/>
        </p:nvSpPr>
        <p:spPr>
          <a:xfrm>
            <a:off x="5652169" y="3431084"/>
            <a:ext cx="2752575" cy="1416347"/>
          </a:xfrm>
          <a:prstGeom prst="borderCallout1">
            <a:avLst>
              <a:gd name="adj1" fmla="val -414"/>
              <a:gd name="adj2" fmla="val 56973"/>
              <a:gd name="adj3" fmla="val -27609"/>
              <a:gd name="adj4" fmla="val 69405"/>
            </a:avLst>
          </a:prstGeom>
          <a:solidFill>
            <a:srgbClr val="FFF0EB"/>
          </a:solidFill>
          <a:ln w="19050" cap="flat" cmpd="sng" algn="ctr">
            <a:solidFill>
              <a:srgbClr val="FF9C7D"/>
            </a:solidFill>
            <a:prstDash val="solid"/>
          </a:ln>
          <a:effectLst/>
        </p:spPr>
        <p:txBody>
          <a:bodyPr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kern="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表示</a:t>
            </a:r>
            <a:r>
              <a:rPr lang="en-US" altLang="zh-CN" sz="2800" b="1" kern="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2800" b="1" kern="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个千分之一，是“千分位”。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20" grpId="0" animBg="1"/>
      <p:bldP spid="20" grpId="1" animBg="1"/>
      <p:bldP spid="22" grpId="0" animBg="1"/>
      <p:bldP spid="22" grpId="1" animBg="1"/>
      <p:bldP spid="4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517525" y="987425"/>
          <a:ext cx="8054981" cy="3659188"/>
        </p:xfrm>
        <a:graphic>
          <a:graphicData uri="http://schemas.openxmlformats.org/drawingml/2006/table">
            <a:tbl>
              <a:tblPr firstRow="1" bandRow="1"/>
              <a:tblGrid>
                <a:gridCol w="5729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72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16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16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616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6166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6166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1206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1206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1206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1206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832152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80577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 panose="020E0502030303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 panose="020E0502030303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 panose="020E0502030303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 panose="020E0502030303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 panose="020E0502030303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 panose="020E0502030303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 panose="020E0502030303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 panose="020E0502030303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 panose="020E0502030303020204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66" marR="91466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5E0DB"/>
                    </a:solidFill>
                  </a:tcPr>
                </a:tc>
                <a:tc gridSpan="6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 panose="020E0502030303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 panose="020E0502030303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 panose="020E0502030303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 panose="020E0502030303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 panose="020E0502030303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 panose="020E0502030303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 panose="020E0502030303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 panose="020E0502030303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 panose="020E0502030303020204"/>
                        </a:defRPr>
                      </a:lvl9pPr>
                    </a:lstStyle>
                    <a:p>
                      <a:pPr algn="ctr"/>
                      <a:r>
                        <a:rPr lang="zh-CN" altLang="en-US" sz="2400" dirty="0">
                          <a:solidFill>
                            <a:srgbClr val="FFFF00"/>
                          </a:solidFill>
                        </a:rPr>
                        <a:t>整数部分</a:t>
                      </a:r>
                      <a:endParaRPr lang="zh-CN" altLang="en-US" sz="2400" b="1" dirty="0">
                        <a:solidFill>
                          <a:srgbClr val="FFFF00"/>
                        </a:solidFill>
                        <a:latin typeface="+mj-ea"/>
                        <a:ea typeface="+mj-ea"/>
                      </a:endParaRPr>
                    </a:p>
                  </a:txBody>
                  <a:tcPr marL="91466" marR="91466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5E0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 panose="020E0502030303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 panose="020E0502030303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 panose="020E0502030303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 panose="020E0502030303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 panose="020E0502030303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 panose="020E0502030303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 panose="020E0502030303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 panose="020E0502030303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 panose="020E0502030303020204"/>
                        </a:defRPr>
                      </a:lvl9pPr>
                    </a:lstStyle>
                    <a:p>
                      <a:pPr algn="ctr"/>
                      <a:r>
                        <a:rPr lang="zh-CN" altLang="en-US" sz="1600" dirty="0">
                          <a:solidFill>
                            <a:srgbClr val="FFFF00"/>
                          </a:solidFill>
                          <a:sym typeface="+mn-ea"/>
                        </a:rPr>
                        <a:t>小数点</a:t>
                      </a:r>
                      <a:endParaRPr lang="zh-CN" altLang="en-US" sz="1600" b="1" dirty="0">
                        <a:solidFill>
                          <a:srgbClr val="FFFF00"/>
                        </a:solidFill>
                        <a:latin typeface="+mj-ea"/>
                        <a:ea typeface="+mj-ea"/>
                        <a:sym typeface="+mn-ea"/>
                      </a:endParaRPr>
                    </a:p>
                  </a:txBody>
                  <a:tcPr marL="91466" marR="91466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5E0DB"/>
                    </a:solidFill>
                  </a:tcPr>
                </a:tc>
                <a:tc gridSpan="5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 panose="020E0502030303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 panose="020E0502030303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 panose="020E0502030303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 panose="020E0502030303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 panose="020E0502030303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 panose="020E0502030303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 panose="020E0502030303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 panose="020E0502030303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 panose="020E0502030303020204"/>
                        </a:defRPr>
                      </a:lvl9pPr>
                    </a:lstStyle>
                    <a:p>
                      <a:pPr algn="ctr"/>
                      <a:r>
                        <a:rPr lang="zh-CN" altLang="en-US" sz="2400" dirty="0">
                          <a:solidFill>
                            <a:srgbClr val="FFFF00"/>
                          </a:solidFill>
                        </a:rPr>
                        <a:t>小数部分</a:t>
                      </a:r>
                      <a:endParaRPr lang="zh-CN" altLang="en-US" sz="2400" b="1" dirty="0">
                        <a:solidFill>
                          <a:srgbClr val="FFFF00"/>
                        </a:solidFill>
                        <a:latin typeface="+mj-ea"/>
                        <a:ea typeface="+mj-ea"/>
                      </a:endParaRPr>
                    </a:p>
                  </a:txBody>
                  <a:tcPr marL="91466" marR="91466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5E0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1140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9pPr>
                    </a:lstStyle>
                    <a:p>
                      <a:pPr algn="ctr"/>
                      <a:r>
                        <a:rPr lang="zh-CN" altLang="en-US" sz="2400" b="1" dirty="0"/>
                        <a:t>数位</a:t>
                      </a:r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66" marR="91466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5E0DB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9pPr>
                    </a:lstStyle>
                    <a:p>
                      <a:pPr algn="ctr"/>
                      <a:r>
                        <a:rPr lang="en-US" altLang="zh-CN" sz="2400" b="1"/>
                        <a:t>……</a:t>
                      </a:r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66" marR="91466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5E0DB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9pPr>
                    </a:lstStyle>
                    <a:p>
                      <a:pPr algn="ctr"/>
                      <a:r>
                        <a:rPr lang="zh-CN" altLang="en-US" sz="2400" b="1" dirty="0"/>
                        <a:t>万位</a:t>
                      </a:r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66" marR="91466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5E0DB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9pPr>
                    </a:lstStyle>
                    <a:p>
                      <a:pPr algn="ctr"/>
                      <a:r>
                        <a:rPr lang="zh-CN" altLang="en-US" sz="2400" b="1" dirty="0"/>
                        <a:t>千位</a:t>
                      </a:r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66" marR="91466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5E0DB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9pPr>
                    </a:lstStyle>
                    <a:p>
                      <a:pPr algn="ctr"/>
                      <a:r>
                        <a:rPr lang="zh-CN" altLang="en-US" sz="2400" b="1" dirty="0"/>
                        <a:t>百位</a:t>
                      </a:r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66" marR="91466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5E0DB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9pPr>
                    </a:lstStyle>
                    <a:p>
                      <a:pPr algn="ctr"/>
                      <a:r>
                        <a:rPr lang="zh-CN" altLang="en-US" sz="2400" b="1" dirty="0"/>
                        <a:t>十位</a:t>
                      </a:r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66" marR="91466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5E0DB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9pPr>
                    </a:lstStyle>
                    <a:p>
                      <a:pPr algn="ctr"/>
                      <a:r>
                        <a:rPr lang="zh-CN" altLang="en-US" sz="2400" b="1" dirty="0"/>
                        <a:t>个位</a:t>
                      </a:r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66" marR="91466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5E0DB">
                        <a:tint val="40000"/>
                      </a:srgbClr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9pPr>
                    </a:lstStyle>
                    <a:p>
                      <a:pPr algn="ctr"/>
                      <a:r>
                        <a:rPr lang="en-US" altLang="zh-CN" sz="2400" b="1" dirty="0"/>
                        <a:t>.</a:t>
                      </a:r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66" marR="91466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5E0DB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9pPr>
                    </a:lstStyle>
                    <a:p>
                      <a:pPr algn="ctr"/>
                      <a:r>
                        <a:rPr lang="zh-CN" altLang="en-US" sz="2400" b="1" dirty="0"/>
                        <a:t>十分位</a:t>
                      </a:r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66" marR="91466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5E0DB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9pPr>
                    </a:lstStyle>
                    <a:p>
                      <a:pPr algn="ctr"/>
                      <a:r>
                        <a:rPr lang="zh-CN" altLang="en-US" sz="2400" b="1" dirty="0"/>
                        <a:t>百分位</a:t>
                      </a:r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66" marR="91466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5E0DB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9pPr>
                    </a:lstStyle>
                    <a:p>
                      <a:pPr algn="ctr"/>
                      <a:r>
                        <a:rPr lang="zh-CN" altLang="en-US" sz="2400" b="1" dirty="0"/>
                        <a:t>千分位</a:t>
                      </a:r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66" marR="91466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5E0DB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9pPr>
                    </a:lstStyle>
                    <a:p>
                      <a:pPr algn="ctr"/>
                      <a:r>
                        <a:rPr lang="zh-CN" altLang="en-US" sz="2400" b="1" dirty="0"/>
                        <a:t>万分位</a:t>
                      </a:r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66" marR="91466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5E0DB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9pPr>
                    </a:lstStyle>
                    <a:p>
                      <a:pPr algn="ctr"/>
                      <a:r>
                        <a:rPr lang="en-US" altLang="zh-CN" sz="2400" b="1"/>
                        <a:t>……</a:t>
                      </a:r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66" marR="91466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5E0DB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4201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9pPr>
                    </a:lstStyle>
                    <a:p>
                      <a:pPr algn="ctr"/>
                      <a:r>
                        <a:rPr lang="zh-CN" altLang="en-US" sz="2400" b="1" dirty="0"/>
                        <a:t>计数单位</a:t>
                      </a:r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66" marR="91466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5E0DB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9pPr>
                    </a:lstStyle>
                    <a:p>
                      <a:pPr algn="ctr"/>
                      <a:r>
                        <a:rPr lang="en-US" altLang="zh-CN" sz="2400" b="1"/>
                        <a:t>……</a:t>
                      </a:r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66" marR="91466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5E0DB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9pPr>
                    </a:lstStyle>
                    <a:p>
                      <a:pPr algn="ctr"/>
                      <a:r>
                        <a:rPr lang="zh-CN" altLang="en-US" sz="2400" b="1" dirty="0"/>
                        <a:t>万</a:t>
                      </a:r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66" marR="91466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5E0DB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9pPr>
                    </a:lstStyle>
                    <a:p>
                      <a:pPr algn="ctr"/>
                      <a:r>
                        <a:rPr lang="zh-CN" altLang="en-US" sz="2400" b="1" dirty="0"/>
                        <a:t>千</a:t>
                      </a:r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66" marR="91466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5E0DB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9pPr>
                    </a:lstStyle>
                    <a:p>
                      <a:pPr algn="ctr"/>
                      <a:r>
                        <a:rPr lang="zh-CN" altLang="en-US" sz="2400" b="1" dirty="0"/>
                        <a:t>百</a:t>
                      </a:r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66" marR="91466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5E0DB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9pPr>
                    </a:lstStyle>
                    <a:p>
                      <a:pPr algn="ctr"/>
                      <a:r>
                        <a:rPr lang="zh-CN" altLang="en-US" sz="2400" b="1" dirty="0"/>
                        <a:t>十</a:t>
                      </a:r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66" marR="91466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5E0DB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9pPr>
                    </a:lstStyle>
                    <a:p>
                      <a:pPr algn="ctr"/>
                      <a:r>
                        <a:rPr lang="zh-CN" altLang="en-US" sz="2400" b="1" dirty="0"/>
                        <a:t>一</a:t>
                      </a:r>
                      <a:endParaRPr lang="en-US" altLang="zh-CN" sz="2400" b="1" dirty="0"/>
                    </a:p>
                    <a:p>
                      <a:pPr algn="ctr"/>
                      <a:r>
                        <a:rPr lang="en-US" altLang="zh-CN" sz="2000" b="1" dirty="0"/>
                        <a:t>(</a:t>
                      </a:r>
                      <a:r>
                        <a:rPr lang="zh-CN" altLang="en-US" sz="2000" b="1" dirty="0"/>
                        <a:t>个</a:t>
                      </a:r>
                      <a:r>
                        <a:rPr lang="en-US" altLang="zh-CN" sz="2000" b="1" dirty="0"/>
                        <a:t>)</a:t>
                      </a:r>
                      <a:endParaRPr lang="zh-CN" altLang="en-US" sz="2000" b="1" dirty="0">
                        <a:latin typeface="+mj-ea"/>
                        <a:ea typeface="+mj-ea"/>
                      </a:endParaRPr>
                    </a:p>
                  </a:txBody>
                  <a:tcPr marL="91466" marR="91466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5E0DB">
                        <a:tint val="2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9pPr>
                    </a:lstStyle>
                    <a:p>
                      <a:pPr algn="ctr"/>
                      <a:r>
                        <a:rPr lang="zh-CN" altLang="en-US" sz="2400" b="1" dirty="0"/>
                        <a:t>十分之一</a:t>
                      </a:r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66" marR="91466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5E0DB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9pPr>
                    </a:lstStyle>
                    <a:p>
                      <a:pPr algn="ctr"/>
                      <a:r>
                        <a:rPr lang="zh-CN" altLang="en-US" sz="2400" b="1" dirty="0"/>
                        <a:t>百分之一</a:t>
                      </a:r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66" marR="91466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5E0DB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9pPr>
                    </a:lstStyle>
                    <a:p>
                      <a:pPr algn="ctr"/>
                      <a:r>
                        <a:rPr lang="zh-CN" altLang="en-US" sz="2400" b="1" dirty="0"/>
                        <a:t>千分之一</a:t>
                      </a:r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66" marR="91466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5E0DB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9pPr>
                    </a:lstStyle>
                    <a:p>
                      <a:pPr algn="ctr"/>
                      <a:r>
                        <a:rPr lang="zh-CN" altLang="en-US" sz="2400" b="1" dirty="0"/>
                        <a:t>万分之一</a:t>
                      </a:r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66" marR="91466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5E0DB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 panose="020E0502030303020204"/>
                        </a:defRPr>
                      </a:lvl9pPr>
                    </a:lstStyle>
                    <a:p>
                      <a:pPr algn="ctr"/>
                      <a:r>
                        <a:rPr lang="en-US" altLang="zh-CN" sz="2400" b="1"/>
                        <a:t>……</a:t>
                      </a:r>
                      <a:endParaRPr lang="zh-CN" altLang="en-US" sz="2400" b="1" dirty="0">
                        <a:latin typeface="+mj-ea"/>
                        <a:ea typeface="+mj-ea"/>
                      </a:endParaRPr>
                    </a:p>
                  </a:txBody>
                  <a:tcPr marL="91466" marR="91466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5E0DB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2732088" y="376238"/>
            <a:ext cx="3889375" cy="60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小数的数位顺序表</a:t>
            </a:r>
          </a:p>
        </p:txBody>
      </p:sp>
      <p:sp>
        <p:nvSpPr>
          <p:cNvPr id="2" name="圆角矩形标注 28"/>
          <p:cNvSpPr/>
          <p:nvPr/>
        </p:nvSpPr>
        <p:spPr bwMode="auto">
          <a:xfrm>
            <a:off x="1116013" y="3148013"/>
            <a:ext cx="4895850" cy="1111250"/>
          </a:xfrm>
          <a:prstGeom prst="wedgeRoundRectCallout">
            <a:avLst>
              <a:gd name="adj1" fmla="val 66666"/>
              <a:gd name="adj2" fmla="val 35293"/>
              <a:gd name="adj3" fmla="val 16667"/>
            </a:avLst>
          </a:prstGeom>
          <a:solidFill>
            <a:srgbClr val="FFFFFF"/>
          </a:solidFill>
          <a:ln w="19050">
            <a:solidFill>
              <a:srgbClr val="540E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zh-CN" altLang="en-US" sz="3200" b="1" noProof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每相邻两个计数单位之间的进率是</a:t>
            </a:r>
            <a:r>
              <a:rPr lang="en-US" altLang="zh-CN" sz="3200" b="1" noProof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3200" b="1" noProof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6" name="组合 22"/>
          <p:cNvGrpSpPr/>
          <p:nvPr/>
        </p:nvGrpSpPr>
        <p:grpSpPr bwMode="auto">
          <a:xfrm>
            <a:off x="-36513" y="14288"/>
            <a:ext cx="5999163" cy="1304925"/>
            <a:chOff x="-1" y="63493"/>
            <a:chExt cx="5999162" cy="1304925"/>
          </a:xfrm>
        </p:grpSpPr>
        <p:pic>
          <p:nvPicPr>
            <p:cNvPr id="16394" name="图片 2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99" r="22754"/>
            <a:stretch>
              <a:fillRect/>
            </a:stretch>
          </p:blipFill>
          <p:spPr bwMode="auto">
            <a:xfrm>
              <a:off x="-1" y="63493"/>
              <a:ext cx="3960439" cy="1304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395" name="图片 2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060" r="5028"/>
            <a:stretch>
              <a:fillRect/>
            </a:stretch>
          </p:blipFill>
          <p:spPr bwMode="auto">
            <a:xfrm>
              <a:off x="1966714" y="63493"/>
              <a:ext cx="4032447" cy="1304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387" name="矩形 6"/>
          <p:cNvSpPr>
            <a:spLocks noChangeArrowheads="1"/>
          </p:cNvSpPr>
          <p:nvPr/>
        </p:nvSpPr>
        <p:spPr bwMode="auto">
          <a:xfrm>
            <a:off x="561975" y="1597025"/>
            <a:ext cx="8253413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719455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2.83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是由（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）个一，（     ）个十分之一和（     ）个百分之一组成的。</a:t>
            </a:r>
          </a:p>
        </p:txBody>
      </p:sp>
      <p:sp>
        <p:nvSpPr>
          <p:cNvPr id="8" name="TextBox 22"/>
          <p:cNvSpPr txBox="1">
            <a:spLocks noChangeArrowheads="1"/>
          </p:cNvSpPr>
          <p:nvPr/>
        </p:nvSpPr>
        <p:spPr bwMode="auto">
          <a:xfrm>
            <a:off x="3397250" y="1703388"/>
            <a:ext cx="46355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TextBox 24"/>
          <p:cNvSpPr txBox="1">
            <a:spLocks noChangeArrowheads="1"/>
          </p:cNvSpPr>
          <p:nvPr/>
        </p:nvSpPr>
        <p:spPr bwMode="auto">
          <a:xfrm>
            <a:off x="5940425" y="1703388"/>
            <a:ext cx="463550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TextBox 25"/>
          <p:cNvSpPr txBox="1">
            <a:spLocks noChangeArrowheads="1"/>
          </p:cNvSpPr>
          <p:nvPr/>
        </p:nvSpPr>
        <p:spPr bwMode="auto">
          <a:xfrm>
            <a:off x="1957388" y="2422525"/>
            <a:ext cx="431800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391" name="矩形 2"/>
          <p:cNvSpPr>
            <a:spLocks noChangeArrowheads="1"/>
          </p:cNvSpPr>
          <p:nvPr/>
        </p:nvSpPr>
        <p:spPr bwMode="auto">
          <a:xfrm>
            <a:off x="684213" y="1773238"/>
            <a:ext cx="49212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endParaRPr lang="zh-CN" altLang="en-US"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392" name="矩形 1"/>
          <p:cNvSpPr>
            <a:spLocks noChangeArrowheads="1"/>
          </p:cNvSpPr>
          <p:nvPr/>
        </p:nvSpPr>
        <p:spPr bwMode="auto">
          <a:xfrm>
            <a:off x="930275" y="315913"/>
            <a:ext cx="4716463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C93756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三、巩固运用，解决问题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5940425" y="3351213"/>
            <a:ext cx="2952750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F27E3F"/>
                </a:solidFill>
                <a:latin typeface="+mn-lt"/>
              </a:rPr>
              <a:t>【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选自教材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P34 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做一做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】</a:t>
            </a:r>
            <a:endParaRPr lang="zh-CN" altLang="en-US" dirty="0">
              <a:solidFill>
                <a:srgbClr val="F27E3F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矩形 1"/>
          <p:cNvSpPr>
            <a:spLocks noChangeArrowheads="1"/>
          </p:cNvSpPr>
          <p:nvPr/>
        </p:nvSpPr>
        <p:spPr bwMode="auto">
          <a:xfrm>
            <a:off x="896938" y="403225"/>
            <a:ext cx="723265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写出下面各数中的“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”表示的含义。</a:t>
            </a:r>
          </a:p>
        </p:txBody>
      </p:sp>
      <p:sp>
        <p:nvSpPr>
          <p:cNvPr id="17411" name="矩形 3"/>
          <p:cNvSpPr>
            <a:spLocks noChangeArrowheads="1"/>
          </p:cNvSpPr>
          <p:nvPr/>
        </p:nvSpPr>
        <p:spPr bwMode="auto">
          <a:xfrm>
            <a:off x="1912938" y="1566863"/>
            <a:ext cx="11207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20.04</a:t>
            </a:r>
            <a:endParaRPr lang="zh-CN" altLang="en-US" sz="32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412" name="矩形 4"/>
          <p:cNvSpPr>
            <a:spLocks noChangeArrowheads="1"/>
          </p:cNvSpPr>
          <p:nvPr/>
        </p:nvSpPr>
        <p:spPr bwMode="auto">
          <a:xfrm>
            <a:off x="5445125" y="1566863"/>
            <a:ext cx="10366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5.42</a:t>
            </a:r>
            <a:endParaRPr lang="zh-CN" altLang="en-US" sz="32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TextBox 3"/>
          <p:cNvSpPr txBox="1">
            <a:spLocks noChangeArrowheads="1"/>
          </p:cNvSpPr>
          <p:nvPr/>
        </p:nvSpPr>
        <p:spPr bwMode="auto">
          <a:xfrm>
            <a:off x="1844675" y="2298700"/>
            <a:ext cx="12573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TextBox 20"/>
          <p:cNvSpPr txBox="1">
            <a:spLocks noChangeArrowheads="1"/>
          </p:cNvSpPr>
          <p:nvPr/>
        </p:nvSpPr>
        <p:spPr bwMode="auto">
          <a:xfrm>
            <a:off x="5184775" y="2309813"/>
            <a:ext cx="15573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0.01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TextBox 21"/>
          <p:cNvSpPr txBox="1">
            <a:spLocks noChangeArrowheads="1"/>
          </p:cNvSpPr>
          <p:nvPr/>
        </p:nvSpPr>
        <p:spPr bwMode="auto">
          <a:xfrm>
            <a:off x="5076825" y="3795713"/>
            <a:ext cx="17732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0.001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TextBox 22"/>
          <p:cNvSpPr txBox="1">
            <a:spLocks noChangeArrowheads="1"/>
          </p:cNvSpPr>
          <p:nvPr/>
        </p:nvSpPr>
        <p:spPr bwMode="auto">
          <a:xfrm>
            <a:off x="1762125" y="3762375"/>
            <a:ext cx="14208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0.1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417" name="矩形 14"/>
          <p:cNvSpPr>
            <a:spLocks noChangeArrowheads="1"/>
          </p:cNvSpPr>
          <p:nvPr/>
        </p:nvSpPr>
        <p:spPr bwMode="auto">
          <a:xfrm>
            <a:off x="2020888" y="3030538"/>
            <a:ext cx="9048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0.25</a:t>
            </a:r>
            <a:endParaRPr lang="zh-CN" altLang="en-US" sz="32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418" name="矩形 15"/>
          <p:cNvSpPr>
            <a:spLocks noChangeArrowheads="1"/>
          </p:cNvSpPr>
          <p:nvPr/>
        </p:nvSpPr>
        <p:spPr bwMode="auto">
          <a:xfrm>
            <a:off x="5373688" y="3052763"/>
            <a:ext cx="11795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0.672</a:t>
            </a:r>
            <a:endParaRPr lang="zh-CN" altLang="en-US" sz="32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373688" y="1158875"/>
            <a:ext cx="3617912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F27E3F"/>
                </a:solidFill>
                <a:latin typeface="+mn-lt"/>
              </a:rPr>
              <a:t>【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选自教材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P36 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练习九 第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4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题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】</a:t>
            </a:r>
            <a:endParaRPr lang="zh-CN" altLang="en-US" dirty="0">
              <a:solidFill>
                <a:srgbClr val="F27E3F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文本框 39"/>
          <p:cNvSpPr txBox="1">
            <a:spLocks noChangeArrowheads="1"/>
          </p:cNvSpPr>
          <p:nvPr/>
        </p:nvSpPr>
        <p:spPr bwMode="auto">
          <a:xfrm>
            <a:off x="1027113" y="620713"/>
            <a:ext cx="47180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涂色表示下面各小数。</a:t>
            </a:r>
          </a:p>
        </p:txBody>
      </p:sp>
      <p:pic>
        <p:nvPicPr>
          <p:cNvPr id="18435" name="图片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925" y="1586785"/>
            <a:ext cx="8312150" cy="1969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矩形 41"/>
          <p:cNvSpPr/>
          <p:nvPr/>
        </p:nvSpPr>
        <p:spPr>
          <a:xfrm>
            <a:off x="552450" y="1757363"/>
            <a:ext cx="733425" cy="1219993"/>
          </a:xfrm>
          <a:prstGeom prst="rect">
            <a:avLst/>
          </a:prstGeom>
          <a:solidFill>
            <a:srgbClr val="FF0066">
              <a:alpha val="50196"/>
            </a:srgbClr>
          </a:solidFill>
          <a:ln w="1587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white"/>
              </a:solidFill>
              <a:latin typeface="Candara" panose="020E0502030303020204"/>
              <a:ea typeface="华文楷体" panose="02010600040101010101" pitchFamily="2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2733676" y="1754981"/>
            <a:ext cx="700088" cy="1209675"/>
          </a:xfrm>
          <a:prstGeom prst="rect">
            <a:avLst/>
          </a:prstGeom>
          <a:solidFill>
            <a:srgbClr val="FF0066">
              <a:alpha val="50196"/>
            </a:srgbClr>
          </a:solidFill>
          <a:ln w="1587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white"/>
              </a:solidFill>
              <a:latin typeface="Candara" panose="020E0502030303020204"/>
              <a:ea typeface="华文楷体" panose="02010600040101010101" pitchFamily="2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3524250" y="2112169"/>
            <a:ext cx="702469" cy="852487"/>
          </a:xfrm>
          <a:prstGeom prst="rect">
            <a:avLst/>
          </a:prstGeom>
          <a:solidFill>
            <a:srgbClr val="FF0066">
              <a:alpha val="50196"/>
            </a:srgbClr>
          </a:solidFill>
          <a:ln w="1587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white"/>
              </a:solidFill>
              <a:latin typeface="Candara" panose="020E0502030303020204"/>
              <a:ea typeface="华文楷体" panose="02010600040101010101" pitchFamily="2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5376070" y="2343150"/>
            <a:ext cx="1567656" cy="229840"/>
          </a:xfrm>
          <a:prstGeom prst="rect">
            <a:avLst/>
          </a:prstGeom>
          <a:solidFill>
            <a:srgbClr val="FF0066">
              <a:alpha val="50196"/>
            </a:srgbClr>
          </a:solidFill>
          <a:ln w="1587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white"/>
              </a:solidFill>
              <a:latin typeface="Candara" panose="020E0502030303020204"/>
              <a:ea typeface="华文楷体" panose="0201060004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364163" y="1049338"/>
            <a:ext cx="3617912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F27E3F"/>
                </a:solidFill>
                <a:latin typeface="+mn-lt"/>
              </a:rPr>
              <a:t>【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选自教材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P37 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练习九 第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8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题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】</a:t>
            </a:r>
            <a:endParaRPr lang="zh-CN" altLang="en-US" dirty="0">
              <a:solidFill>
                <a:srgbClr val="F27E3F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4" grpId="0" animBg="1"/>
      <p:bldP spid="4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50875" y="447675"/>
            <a:ext cx="5011738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4.</a:t>
            </a:r>
            <a:r>
              <a:rPr lang="zh-CN" altLang="en-US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说一说下面小数的含义。</a:t>
            </a:r>
          </a:p>
        </p:txBody>
      </p:sp>
      <p:sp>
        <p:nvSpPr>
          <p:cNvPr id="4" name="矩形 3"/>
          <p:cNvSpPr/>
          <p:nvPr/>
        </p:nvSpPr>
        <p:spPr>
          <a:xfrm>
            <a:off x="684213" y="3435350"/>
            <a:ext cx="7489825" cy="127476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冰淇淋的价钱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是每个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8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元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6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角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，桥洞的限高是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米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5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分米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，盐的重量是每袋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400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克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。 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5364163" y="766763"/>
            <a:ext cx="3617912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F27E3F"/>
                </a:solidFill>
                <a:latin typeface="+mn-lt"/>
              </a:rPr>
              <a:t>【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选自教材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P37 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练习九 第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9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题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】</a:t>
            </a:r>
            <a:endParaRPr lang="zh-CN" altLang="en-US" dirty="0">
              <a:solidFill>
                <a:srgbClr val="F27E3F"/>
              </a:solidFill>
              <a:latin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44965" y="1262333"/>
            <a:ext cx="7233593" cy="22104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1530606" y="4371950"/>
            <a:ext cx="621729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每相邻两个计数单位之间的进率是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20484" name="图片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99" r="6293"/>
          <a:stretch>
            <a:fillRect/>
          </a:stretch>
        </p:blipFill>
        <p:spPr bwMode="auto">
          <a:xfrm>
            <a:off x="-36513" y="14288"/>
            <a:ext cx="4895851" cy="130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5" name="文本框 4"/>
          <p:cNvSpPr txBox="1">
            <a:spLocks noChangeArrowheads="1"/>
          </p:cNvSpPr>
          <p:nvPr/>
        </p:nvSpPr>
        <p:spPr bwMode="auto">
          <a:xfrm>
            <a:off x="1039813" y="317500"/>
            <a:ext cx="296386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>
                <a:solidFill>
                  <a:srgbClr val="C93756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四、课堂小结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0607" y="1076696"/>
            <a:ext cx="6082787" cy="33299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矩形 1"/>
          <p:cNvSpPr>
            <a:spLocks noChangeArrowheads="1"/>
          </p:cNvSpPr>
          <p:nvPr/>
        </p:nvSpPr>
        <p:spPr bwMode="auto">
          <a:xfrm>
            <a:off x="677863" y="995363"/>
            <a:ext cx="7926387" cy="314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判断。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对的画“√”，错的画“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”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(1)3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个一和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22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个百分之一组成的数是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3.022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)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(2)0.45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里有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45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0.01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				    (    )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(3)1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0.1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里有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0.001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			    (    )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(4)40.038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是由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个十，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0.01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0.001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组成的。</a:t>
            </a:r>
            <a:endParaRPr lang="en-US" altLang="zh-CN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							    (    )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" name="矩形 19"/>
          <p:cNvSpPr>
            <a:spLocks noChangeArrowheads="1"/>
          </p:cNvSpPr>
          <p:nvPr/>
        </p:nvSpPr>
        <p:spPr bwMode="auto">
          <a:xfrm>
            <a:off x="7524750" y="1635125"/>
            <a:ext cx="5445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endParaRPr lang="zh-CN" altLang="en-US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" name="矩形 20"/>
          <p:cNvSpPr>
            <a:spLocks noChangeArrowheads="1"/>
          </p:cNvSpPr>
          <p:nvPr/>
        </p:nvSpPr>
        <p:spPr bwMode="auto">
          <a:xfrm>
            <a:off x="7605713" y="2159000"/>
            <a:ext cx="3825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√</a:t>
            </a:r>
            <a:endParaRPr lang="zh-CN" altLang="en-US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2" name="矩形 21"/>
          <p:cNvSpPr>
            <a:spLocks noChangeArrowheads="1"/>
          </p:cNvSpPr>
          <p:nvPr/>
        </p:nvSpPr>
        <p:spPr bwMode="auto">
          <a:xfrm>
            <a:off x="7602538" y="2643188"/>
            <a:ext cx="381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√</a:t>
            </a:r>
            <a:endParaRPr lang="zh-CN" altLang="en-US" sz="280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" name="矩形 22"/>
          <p:cNvSpPr>
            <a:spLocks noChangeArrowheads="1"/>
          </p:cNvSpPr>
          <p:nvPr/>
        </p:nvSpPr>
        <p:spPr bwMode="auto">
          <a:xfrm>
            <a:off x="7640638" y="3630613"/>
            <a:ext cx="3810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√</a:t>
            </a:r>
            <a:endParaRPr lang="zh-CN" altLang="en-US" sz="280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1511" name="组合 2"/>
          <p:cNvGrpSpPr/>
          <p:nvPr/>
        </p:nvGrpSpPr>
        <p:grpSpPr bwMode="auto">
          <a:xfrm>
            <a:off x="2792413" y="4835525"/>
            <a:ext cx="3989387" cy="307975"/>
            <a:chOff x="2382515" y="4832269"/>
            <a:chExt cx="3989944" cy="307776"/>
          </a:xfrm>
        </p:grpSpPr>
        <p:sp>
          <p:nvSpPr>
            <p:cNvPr id="10" name="圆角矩形 9"/>
            <p:cNvSpPr/>
            <p:nvPr/>
          </p:nvSpPr>
          <p:spPr>
            <a:xfrm>
              <a:off x="2382515" y="4832269"/>
              <a:ext cx="3989944" cy="306190"/>
            </a:xfrm>
            <a:prstGeom prst="roundRect">
              <a:avLst/>
            </a:prstGeom>
            <a:gradFill>
              <a:gsLst>
                <a:gs pos="0">
                  <a:srgbClr val="5CB7A2"/>
                </a:gs>
                <a:gs pos="73000">
                  <a:srgbClr val="176D85"/>
                </a:gs>
              </a:gsLst>
              <a:lin ang="3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1515" name="矩形 16"/>
            <p:cNvSpPr>
              <a:spLocks noChangeArrowheads="1"/>
            </p:cNvSpPr>
            <p:nvPr/>
          </p:nvSpPr>
          <p:spPr bwMode="auto">
            <a:xfrm>
              <a:off x="2567781" y="4832269"/>
              <a:ext cx="3775944" cy="307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状元作业本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pic>
        <p:nvPicPr>
          <p:cNvPr id="21512" name="图片 1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863" y="88900"/>
            <a:ext cx="296703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3" name="文本框 18"/>
          <p:cNvSpPr txBox="1">
            <a:spLocks noChangeArrowheads="1"/>
          </p:cNvSpPr>
          <p:nvPr/>
        </p:nvSpPr>
        <p:spPr bwMode="auto">
          <a:xfrm>
            <a:off x="323850" y="169863"/>
            <a:ext cx="265906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>
                <a:solidFill>
                  <a:srgbClr val="C93756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▶备选练习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矩形 1"/>
          <p:cNvSpPr>
            <a:spLocks noChangeArrowheads="1"/>
          </p:cNvSpPr>
          <p:nvPr/>
        </p:nvSpPr>
        <p:spPr bwMode="auto">
          <a:xfrm>
            <a:off x="971550" y="995363"/>
            <a:ext cx="7062788" cy="3148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选择。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将正确答案的序号填在括号里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(1)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百分位上的计数单位是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)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  <a:p>
            <a:pPr>
              <a:lnSpc>
                <a:spcPct val="12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A.0.001		B.0.1			C.0.01</a:t>
            </a:r>
          </a:p>
          <a:p>
            <a:pPr>
              <a:lnSpc>
                <a:spcPct val="12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(2)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把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1m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平均分成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份，其中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26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份用小数表示是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) m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  <a:p>
            <a:pPr>
              <a:lnSpc>
                <a:spcPct val="12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A.2.6			B.0.26		C.0.026</a:t>
            </a: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5148263" y="1563688"/>
            <a:ext cx="4445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</a:t>
            </a:r>
            <a:endParaRPr lang="zh-CN" altLang="en-US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1908175" y="3076575"/>
            <a:ext cx="4222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</a:t>
            </a:r>
            <a:endParaRPr lang="zh-CN" altLang="en-US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2533" name="组合 2"/>
          <p:cNvGrpSpPr/>
          <p:nvPr/>
        </p:nvGrpSpPr>
        <p:grpSpPr bwMode="auto">
          <a:xfrm>
            <a:off x="2792413" y="4835525"/>
            <a:ext cx="3989387" cy="307975"/>
            <a:chOff x="2382515" y="4832269"/>
            <a:chExt cx="3989944" cy="307776"/>
          </a:xfrm>
        </p:grpSpPr>
        <p:sp>
          <p:nvSpPr>
            <p:cNvPr id="7" name="圆角矩形 6"/>
            <p:cNvSpPr/>
            <p:nvPr/>
          </p:nvSpPr>
          <p:spPr>
            <a:xfrm>
              <a:off x="2382515" y="4832269"/>
              <a:ext cx="3989944" cy="306190"/>
            </a:xfrm>
            <a:prstGeom prst="roundRect">
              <a:avLst/>
            </a:prstGeom>
            <a:gradFill>
              <a:gsLst>
                <a:gs pos="0">
                  <a:srgbClr val="5CB7A2"/>
                </a:gs>
                <a:gs pos="73000">
                  <a:srgbClr val="176D85"/>
                </a:gs>
              </a:gsLst>
              <a:lin ang="3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2535" name="矩形 16"/>
            <p:cNvSpPr>
              <a:spLocks noChangeArrowheads="1"/>
            </p:cNvSpPr>
            <p:nvPr/>
          </p:nvSpPr>
          <p:spPr bwMode="auto">
            <a:xfrm>
              <a:off x="2567781" y="4832269"/>
              <a:ext cx="3775944" cy="307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状元作业本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矩形 1"/>
          <p:cNvSpPr>
            <a:spLocks noChangeArrowheads="1"/>
          </p:cNvSpPr>
          <p:nvPr/>
        </p:nvSpPr>
        <p:spPr bwMode="auto">
          <a:xfrm>
            <a:off x="971550" y="1131888"/>
            <a:ext cx="8172450" cy="314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(3)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下面各数中的“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”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，表示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0.001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的是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)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  <a:p>
            <a:pPr>
              <a:lnSpc>
                <a:spcPct val="12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A.3.842		B.3.428		C.3.482</a:t>
            </a:r>
          </a:p>
          <a:p>
            <a:pPr>
              <a:lnSpc>
                <a:spcPct val="120000"/>
              </a:lnSpc>
            </a:pPr>
            <a:endParaRPr lang="en-US" altLang="zh-CN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(4)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由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个百和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个百分之一组成的数是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 ) 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  <a:p>
            <a:pPr>
              <a:lnSpc>
                <a:spcPct val="12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A.500.05		B.500.005</a:t>
            </a:r>
          </a:p>
          <a:p>
            <a:pPr>
              <a:lnSpc>
                <a:spcPct val="12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C.500.500</a:t>
            </a: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7839075" y="1211263"/>
            <a:ext cx="42386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</a:t>
            </a:r>
            <a:endParaRPr lang="zh-CN" altLang="en-US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6948488" y="2741613"/>
            <a:ext cx="4445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</a:t>
            </a:r>
            <a:endParaRPr lang="zh-CN" altLang="en-US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3557" name="组合 2"/>
          <p:cNvGrpSpPr/>
          <p:nvPr/>
        </p:nvGrpSpPr>
        <p:grpSpPr bwMode="auto">
          <a:xfrm>
            <a:off x="2792413" y="4835525"/>
            <a:ext cx="3989387" cy="307975"/>
            <a:chOff x="2382515" y="4832269"/>
            <a:chExt cx="3989944" cy="307776"/>
          </a:xfrm>
        </p:grpSpPr>
        <p:sp>
          <p:nvSpPr>
            <p:cNvPr id="7" name="圆角矩形 6"/>
            <p:cNvSpPr/>
            <p:nvPr/>
          </p:nvSpPr>
          <p:spPr>
            <a:xfrm>
              <a:off x="2382515" y="4832269"/>
              <a:ext cx="3989944" cy="306190"/>
            </a:xfrm>
            <a:prstGeom prst="roundRect">
              <a:avLst/>
            </a:prstGeom>
            <a:gradFill>
              <a:gsLst>
                <a:gs pos="0">
                  <a:srgbClr val="5CB7A2"/>
                </a:gs>
                <a:gs pos="73000">
                  <a:srgbClr val="176D85"/>
                </a:gs>
              </a:gsLst>
              <a:lin ang="3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3559" name="矩形 16"/>
            <p:cNvSpPr>
              <a:spLocks noChangeArrowheads="1"/>
            </p:cNvSpPr>
            <p:nvPr/>
          </p:nvSpPr>
          <p:spPr bwMode="auto">
            <a:xfrm>
              <a:off x="2567781" y="4832269"/>
              <a:ext cx="3775944" cy="307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状元作业本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" grpId="0"/>
    </p:bldLst>
  </p:timing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575</Words>
  <Application>Microsoft Office PowerPoint</Application>
  <PresentationFormat>全屏显示(16:9)</PresentationFormat>
  <Paragraphs>168</Paragraphs>
  <Slides>17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32" baseType="lpstr">
      <vt:lpstr>等线</vt:lpstr>
      <vt:lpstr>等线 Light</vt:lpstr>
      <vt:lpstr>方正粗黑繁体</vt:lpstr>
      <vt:lpstr>黑体</vt:lpstr>
      <vt:lpstr>华文楷体</vt:lpstr>
      <vt:lpstr>楷体</vt:lpstr>
      <vt:lpstr>楷体_GB2312</vt:lpstr>
      <vt:lpstr>宋体</vt:lpstr>
      <vt:lpstr>微软雅黑</vt:lpstr>
      <vt:lpstr>幼圆</vt:lpstr>
      <vt:lpstr>Arial</vt:lpstr>
      <vt:lpstr>Calibri</vt:lpstr>
      <vt:lpstr>Candara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litao</cp:lastModifiedBy>
  <cp:revision>241</cp:revision>
  <dcterms:created xsi:type="dcterms:W3CDTF">2015-08-27T07:30:00Z</dcterms:created>
  <dcterms:modified xsi:type="dcterms:W3CDTF">2023-11-21T03:59:51Z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192828522D2448BB90D3376EBB93E9EF</vt:lpwstr>
  </property>
</Properties>
</file>