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62" r:id="rId2"/>
  </p:sldMasterIdLst>
  <p:sldIdLst>
    <p:sldId id="363" r:id="rId3"/>
    <p:sldId id="257" r:id="rId4"/>
    <p:sldId id="260" r:id="rId5"/>
    <p:sldId id="262" r:id="rId6"/>
    <p:sldId id="266" r:id="rId7"/>
    <p:sldId id="261" r:id="rId8"/>
    <p:sldId id="258" r:id="rId9"/>
    <p:sldId id="259" r:id="rId10"/>
    <p:sldId id="263" r:id="rId11"/>
    <p:sldId id="264" r:id="rId12"/>
    <p:sldId id="265" r:id="rId13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7E3F"/>
    <a:srgbClr val="F2C23F"/>
    <a:srgbClr val="F3B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152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7">
            <a:extLst>
              <a:ext uri="{FF2B5EF4-FFF2-40B4-BE49-F238E27FC236}">
                <a16:creationId xmlns:a16="http://schemas.microsoft.com/office/drawing/2014/main" id="{E811539C-FBFE-41C4-8547-DB29EDE2BE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91EFB2C-C4C5-49DC-9F31-F379AB17331F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7F9B5F65-D79D-F6C4-E630-9DA7A55D1B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39DCB65-4D28-77E8-5E0B-8F182398DBA4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D020C83A-644C-EA64-31B8-0039030BDE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1294A526-7454-03DF-7008-3ADC5C4406AF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344F69C-7183-41DE-26AA-1D969D1D1F2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62D69DB-EF0E-919A-7ED3-750AB54CEDB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78762D7-0E6D-CC91-80F7-33BCC438C9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7917A8B-734F-D0AD-9005-7840A8F7730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1B934437-C130-4A12-ABE9-67C4D859EB3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144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2D744024-0D09-45CD-AE5C-C5CEC7295C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5FCC4866-2EA9-4448-A8CE-320C8D555D0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F80E2418-69E5-4B2C-AB72-5C47DB8844C4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C0FFB3AA-1CBB-4EBE-86C4-C1DEF4928082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F12A79A8-1EF6-4E40-BE9B-02DA389D4F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F26A3BE-15C9-4E75-AEFE-5BC2590D0D70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738DE76B-BE8D-4010-92E4-ADCD87A2D5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0F534915-443E-44CD-A2E6-0A680DF011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110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68242710-0E0E-4DC0-8543-1530B00FE9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35062BC-3A6A-4183-AADD-11F716363862}"/>
              </a:ext>
            </a:extLst>
          </p:cNvPr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D9FA314-D39F-4C32-97B0-2A5B8347D458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>
            <a:extLst>
              <a:ext uri="{FF2B5EF4-FFF2-40B4-BE49-F238E27FC236}">
                <a16:creationId xmlns:a16="http://schemas.microsoft.com/office/drawing/2014/main" id="{0C1556F5-4310-46DD-8B5C-CB238D6FF2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7855C0C5-E2F3-4B17-B98C-2236B839B8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649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EB44CC96-B0D6-54C1-D455-5D750112E6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1D61588-89B0-5259-81BB-597733FAF380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DD95B88B-0DFE-D560-E874-F1A3E88D1F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299F917F-C20A-7ADC-3366-5237D4A5980F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E4B1B97-A9C9-D0F6-059D-EDCAE8D9F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B8B962A-9A54-4954-8B2C-056D0BB807D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207941" y="3030732"/>
            <a:ext cx="4855240" cy="58785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5CCD147-90CC-4873-A1D7-04043520B8F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7550EEC2-C60C-44A9-BE84-E20FFDA6B01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46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6ECAD171-4C17-4B05-9E0D-F65D9FC071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8DDB0C9A-1155-423C-80FF-28C48242744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8421774E-162D-4853-BD80-B671BC46993B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78AFC7F1-392D-44FB-AC69-E97CFBE3DA1B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D178F95F-3C0E-4F9D-B855-8AC1065A39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2407B0F-5753-4F7B-953B-47B25E8E2BE4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A35C2471-B701-4D92-8728-5E8F121B23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95F34C25-E920-4EDF-BFE6-892F70FEAE0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07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441951EA-2684-4134-9100-BEF471600A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1499C2B-FC61-40DC-AABB-5F9C2C53F58E}"/>
              </a:ext>
            </a:extLst>
          </p:cNvPr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A6612D-4980-4809-9008-97684125C4BC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>
            <a:extLst>
              <a:ext uri="{FF2B5EF4-FFF2-40B4-BE49-F238E27FC236}">
                <a16:creationId xmlns:a16="http://schemas.microsoft.com/office/drawing/2014/main" id="{CD91264F-1ABF-44E6-8002-C9C77D3577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361DBB93-40ED-4758-AF73-29DBF107F1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31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>
            <a:extLst>
              <a:ext uri="{FF2B5EF4-FFF2-40B4-BE49-F238E27FC236}">
                <a16:creationId xmlns:a16="http://schemas.microsoft.com/office/drawing/2014/main" id="{46BE4A70-0A54-4138-886B-C4FC1A77BC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" name="文本框 25">
            <a:extLst>
              <a:ext uri="{FF2B5EF4-FFF2-40B4-BE49-F238E27FC236}">
                <a16:creationId xmlns:a16="http://schemas.microsoft.com/office/drawing/2014/main" id="{B5501F96-9D3E-4ED7-A7B7-B76CF6DC02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>
            <a:extLst>
              <a:ext uri="{FF2B5EF4-FFF2-40B4-BE49-F238E27FC236}">
                <a16:creationId xmlns:a16="http://schemas.microsoft.com/office/drawing/2014/main" id="{E64B1683-3331-47AF-8900-B026B818369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>
            <a:extLst>
              <a:ext uri="{FF2B5EF4-FFF2-40B4-BE49-F238E27FC236}">
                <a16:creationId xmlns:a16="http://schemas.microsoft.com/office/drawing/2014/main" id="{11EAB117-AF70-4F44-BA9B-CBA28B5646A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>
            <a:extLst>
              <a:ext uri="{FF2B5EF4-FFF2-40B4-BE49-F238E27FC236}">
                <a16:creationId xmlns:a16="http://schemas.microsoft.com/office/drawing/2014/main" id="{888E2060-3DD9-4E9A-B28C-BF2AD454285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>
            <a:extLst>
              <a:ext uri="{FF2B5EF4-FFF2-40B4-BE49-F238E27FC236}">
                <a16:creationId xmlns:a16="http://schemas.microsoft.com/office/drawing/2014/main" id="{8802D59F-77E4-445D-BB2F-5397F0EEF9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>
            <a:extLst>
              <a:ext uri="{FF2B5EF4-FFF2-40B4-BE49-F238E27FC236}">
                <a16:creationId xmlns:a16="http://schemas.microsoft.com/office/drawing/2014/main" id="{5AA45059-0EB4-472F-97B8-0F3766DC44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>
            <a:extLst>
              <a:ext uri="{FF2B5EF4-FFF2-40B4-BE49-F238E27FC236}">
                <a16:creationId xmlns:a16="http://schemas.microsoft.com/office/drawing/2014/main" id="{92E0DF7E-0548-4C1A-8832-D2A664D456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>
            <a:extLst>
              <a:ext uri="{FF2B5EF4-FFF2-40B4-BE49-F238E27FC236}">
                <a16:creationId xmlns:a16="http://schemas.microsoft.com/office/drawing/2014/main" id="{DEF71C39-58B8-496E-9342-53FE84C7D1D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>
            <a:extLst>
              <a:ext uri="{FF2B5EF4-FFF2-40B4-BE49-F238E27FC236}">
                <a16:creationId xmlns:a16="http://schemas.microsoft.com/office/drawing/2014/main" id="{A0B99886-C70F-4CCA-AD5B-D32599E8B7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>
            <a:extLst>
              <a:ext uri="{FF2B5EF4-FFF2-40B4-BE49-F238E27FC236}">
                <a16:creationId xmlns:a16="http://schemas.microsoft.com/office/drawing/2014/main" id="{AB23F06C-4B74-40F4-A245-97F6F0250EB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>
            <a:extLst>
              <a:ext uri="{FF2B5EF4-FFF2-40B4-BE49-F238E27FC236}">
                <a16:creationId xmlns:a16="http://schemas.microsoft.com/office/drawing/2014/main" id="{9E48D1F5-8793-43CA-A8BE-FA6ACDB80F0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>
            <a:extLst>
              <a:ext uri="{FF2B5EF4-FFF2-40B4-BE49-F238E27FC236}">
                <a16:creationId xmlns:a16="http://schemas.microsoft.com/office/drawing/2014/main" id="{DA5C760A-DB95-4F20-AF2C-CEFB4B77892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>
            <a:extLst>
              <a:ext uri="{FF2B5EF4-FFF2-40B4-BE49-F238E27FC236}">
                <a16:creationId xmlns:a16="http://schemas.microsoft.com/office/drawing/2014/main" id="{3339E946-5127-40EE-8713-568DC64290E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>
            <a:extLst>
              <a:ext uri="{FF2B5EF4-FFF2-40B4-BE49-F238E27FC236}">
                <a16:creationId xmlns:a16="http://schemas.microsoft.com/office/drawing/2014/main" id="{573FC2AC-61BE-4C15-BADA-A4A153E2CD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>
            <a:extLst>
              <a:ext uri="{FF2B5EF4-FFF2-40B4-BE49-F238E27FC236}">
                <a16:creationId xmlns:a16="http://schemas.microsoft.com/office/drawing/2014/main" id="{5C7B73C1-4D30-4C61-B76E-F033F667906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>
            <a:extLst>
              <a:ext uri="{FF2B5EF4-FFF2-40B4-BE49-F238E27FC236}">
                <a16:creationId xmlns:a16="http://schemas.microsoft.com/office/drawing/2014/main" id="{50C37669-7719-4E75-B016-AECDBF7BB5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>
            <a:extLst>
              <a:ext uri="{FF2B5EF4-FFF2-40B4-BE49-F238E27FC236}">
                <a16:creationId xmlns:a16="http://schemas.microsoft.com/office/drawing/2014/main" id="{0DAC500B-AA0B-4AB2-8279-A989C0180F4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>
            <a:extLst>
              <a:ext uri="{FF2B5EF4-FFF2-40B4-BE49-F238E27FC236}">
                <a16:creationId xmlns:a16="http://schemas.microsoft.com/office/drawing/2014/main" id="{9F97E850-213E-478E-B445-B4D16785BD1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>
            <a:extLst>
              <a:ext uri="{FF2B5EF4-FFF2-40B4-BE49-F238E27FC236}">
                <a16:creationId xmlns:a16="http://schemas.microsoft.com/office/drawing/2014/main" id="{E7B7885C-EB1A-44D8-8E4F-1C5961A10A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>
            <a:extLst>
              <a:ext uri="{FF2B5EF4-FFF2-40B4-BE49-F238E27FC236}">
                <a16:creationId xmlns:a16="http://schemas.microsoft.com/office/drawing/2014/main" id="{73C226B2-DAFD-4880-B0D0-7C6A8EA554D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>
            <a:extLst>
              <a:ext uri="{FF2B5EF4-FFF2-40B4-BE49-F238E27FC236}">
                <a16:creationId xmlns:a16="http://schemas.microsoft.com/office/drawing/2014/main" id="{F671A6E1-AB16-4667-9BA4-656F06257D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>
            <a:extLst>
              <a:ext uri="{FF2B5EF4-FFF2-40B4-BE49-F238E27FC236}">
                <a16:creationId xmlns:a16="http://schemas.microsoft.com/office/drawing/2014/main" id="{F5FA47B8-AF0A-4A2F-8469-064F5DB64C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>
            <a:extLst>
              <a:ext uri="{FF2B5EF4-FFF2-40B4-BE49-F238E27FC236}">
                <a16:creationId xmlns:a16="http://schemas.microsoft.com/office/drawing/2014/main" id="{E0135966-5BAD-4D46-87A7-C5CB896E2F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46">
            <a:extLst>
              <a:ext uri="{FF2B5EF4-FFF2-40B4-BE49-F238E27FC236}">
                <a16:creationId xmlns:a16="http://schemas.microsoft.com/office/drawing/2014/main" id="{8E3AF9F3-DEB6-475D-8966-06EF577FB2D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5">
            <a:extLst>
              <a:ext uri="{FF2B5EF4-FFF2-40B4-BE49-F238E27FC236}">
                <a16:creationId xmlns:a16="http://schemas.microsoft.com/office/drawing/2014/main" id="{8C5B8F8E-6EFD-4092-8B66-42DEA823D37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>
            <a:extLst>
              <a:ext uri="{FF2B5EF4-FFF2-40B4-BE49-F238E27FC236}">
                <a16:creationId xmlns:a16="http://schemas.microsoft.com/office/drawing/2014/main" id="{03C27CA6-0D66-4048-A6D1-4661432B522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>
            <a:extLst>
              <a:ext uri="{FF2B5EF4-FFF2-40B4-BE49-F238E27FC236}">
                <a16:creationId xmlns:a16="http://schemas.microsoft.com/office/drawing/2014/main" id="{588AC04D-F504-48B9-8554-FAD313AC897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>
            <a:extLst>
              <a:ext uri="{FF2B5EF4-FFF2-40B4-BE49-F238E27FC236}">
                <a16:creationId xmlns:a16="http://schemas.microsoft.com/office/drawing/2014/main" id="{A0696398-B2A4-4628-B321-DE6CA588771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>
            <a:extLst>
              <a:ext uri="{FF2B5EF4-FFF2-40B4-BE49-F238E27FC236}">
                <a16:creationId xmlns:a16="http://schemas.microsoft.com/office/drawing/2014/main" id="{AC373BBA-653F-4493-9F0D-7C6200F74DA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>
            <a:extLst>
              <a:ext uri="{FF2B5EF4-FFF2-40B4-BE49-F238E27FC236}">
                <a16:creationId xmlns:a16="http://schemas.microsoft.com/office/drawing/2014/main" id="{F879318B-B219-4843-940B-1B8EFC3F9C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>
            <a:extLst>
              <a:ext uri="{FF2B5EF4-FFF2-40B4-BE49-F238E27FC236}">
                <a16:creationId xmlns:a16="http://schemas.microsoft.com/office/drawing/2014/main" id="{7E1A0A05-856D-4B9D-9581-FC9E9F30FD1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>
            <a:extLst>
              <a:ext uri="{FF2B5EF4-FFF2-40B4-BE49-F238E27FC236}">
                <a16:creationId xmlns:a16="http://schemas.microsoft.com/office/drawing/2014/main" id="{CD5E5873-390A-4B55-AB84-92B085ED8F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>
            <a:extLst>
              <a:ext uri="{FF2B5EF4-FFF2-40B4-BE49-F238E27FC236}">
                <a16:creationId xmlns:a16="http://schemas.microsoft.com/office/drawing/2014/main" id="{FACBB6A5-1A8C-4EF2-AD85-ECBBF19CA8A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>
            <a:extLst>
              <a:ext uri="{FF2B5EF4-FFF2-40B4-BE49-F238E27FC236}">
                <a16:creationId xmlns:a16="http://schemas.microsoft.com/office/drawing/2014/main" id="{C034AC17-AD9E-4714-8138-329E45C9B4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>
            <a:extLst>
              <a:ext uri="{FF2B5EF4-FFF2-40B4-BE49-F238E27FC236}">
                <a16:creationId xmlns:a16="http://schemas.microsoft.com/office/drawing/2014/main" id="{A933B7EA-8836-42D8-A7C2-3D7692B669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>
            <a:extLst>
              <a:ext uri="{FF2B5EF4-FFF2-40B4-BE49-F238E27FC236}">
                <a16:creationId xmlns:a16="http://schemas.microsoft.com/office/drawing/2014/main" id="{A7A55496-7CA8-4A3C-ABA1-CACE9E9F34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9" name="文本框 25">
            <a:extLst>
              <a:ext uri="{FF2B5EF4-FFF2-40B4-BE49-F238E27FC236}">
                <a16:creationId xmlns:a16="http://schemas.microsoft.com/office/drawing/2014/main" id="{C8F0A4B4-CD9F-4556-9B6E-FFC4BEAAB92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4" name="图片 39">
            <a:extLst>
              <a:ext uri="{FF2B5EF4-FFF2-40B4-BE49-F238E27FC236}">
                <a16:creationId xmlns:a16="http://schemas.microsoft.com/office/drawing/2014/main" id="{70B96AFF-56D4-42D2-8DA6-9C680AB5EB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E6DBCDB6-6BA4-4D4D-B48F-097FE3D8E3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文本框 25">
            <a:extLst>
              <a:ext uri="{FF2B5EF4-FFF2-40B4-BE49-F238E27FC236}">
                <a16:creationId xmlns:a16="http://schemas.microsoft.com/office/drawing/2014/main" id="{3028EFB2-A7B0-42B9-807C-B540BA2C936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94000" y="4278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>
            <a:extLst>
              <a:ext uri="{FF2B5EF4-FFF2-40B4-BE49-F238E27FC236}">
                <a16:creationId xmlns:a16="http://schemas.microsoft.com/office/drawing/2014/main" id="{3E332903-BA53-40AF-B3DC-EA6FA2914F4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16063" y="3844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>
            <a:extLst>
              <a:ext uri="{FF2B5EF4-FFF2-40B4-BE49-F238E27FC236}">
                <a16:creationId xmlns:a16="http://schemas.microsoft.com/office/drawing/2014/main" id="{25220C51-EBE6-455C-BDF1-C7862086F65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414713" y="3611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>
            <a:extLst>
              <a:ext uri="{FF2B5EF4-FFF2-40B4-BE49-F238E27FC236}">
                <a16:creationId xmlns:a16="http://schemas.microsoft.com/office/drawing/2014/main" id="{65437EEB-3824-4CEB-BC82-BD5A0D0926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36775" y="3178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>
            <a:extLst>
              <a:ext uri="{FF2B5EF4-FFF2-40B4-BE49-F238E27FC236}">
                <a16:creationId xmlns:a16="http://schemas.microsoft.com/office/drawing/2014/main" id="{8AE02BD6-509F-45D4-9710-08DB8CDD8F4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13063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>
            <a:extLst>
              <a:ext uri="{FF2B5EF4-FFF2-40B4-BE49-F238E27FC236}">
                <a16:creationId xmlns:a16="http://schemas.microsoft.com/office/drawing/2014/main" id="{79EEE79C-7122-468C-932D-AB0BC88B31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35125" y="1970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>
            <a:extLst>
              <a:ext uri="{FF2B5EF4-FFF2-40B4-BE49-F238E27FC236}">
                <a16:creationId xmlns:a16="http://schemas.microsoft.com/office/drawing/2014/main" id="{FF112893-FECD-4A6D-B64D-F1AF4E7916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70288" y="19319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>
            <a:extLst>
              <a:ext uri="{FF2B5EF4-FFF2-40B4-BE49-F238E27FC236}">
                <a16:creationId xmlns:a16="http://schemas.microsoft.com/office/drawing/2014/main" id="{538CA678-82B5-4BDD-A231-28C5B88C291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92350" y="14986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>
            <a:extLst>
              <a:ext uri="{FF2B5EF4-FFF2-40B4-BE49-F238E27FC236}">
                <a16:creationId xmlns:a16="http://schemas.microsoft.com/office/drawing/2014/main" id="{4E43273F-684D-4C0F-A174-126EEAC434C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03975" y="2012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>
            <a:extLst>
              <a:ext uri="{FF2B5EF4-FFF2-40B4-BE49-F238E27FC236}">
                <a16:creationId xmlns:a16="http://schemas.microsoft.com/office/drawing/2014/main" id="{E14C95E6-8113-498E-9576-FFE30638AF0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127625" y="1579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>
            <a:extLst>
              <a:ext uri="{FF2B5EF4-FFF2-40B4-BE49-F238E27FC236}">
                <a16:creationId xmlns:a16="http://schemas.microsoft.com/office/drawing/2014/main" id="{D14C108D-F78D-4F57-94BE-9C0C1D5DB0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313488" y="3708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>
            <a:extLst>
              <a:ext uri="{FF2B5EF4-FFF2-40B4-BE49-F238E27FC236}">
                <a16:creationId xmlns:a16="http://schemas.microsoft.com/office/drawing/2014/main" id="{91B7872E-7700-4472-87D5-EF50C50246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35550" y="3275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>
            <a:extLst>
              <a:ext uri="{FF2B5EF4-FFF2-40B4-BE49-F238E27FC236}">
                <a16:creationId xmlns:a16="http://schemas.microsoft.com/office/drawing/2014/main" id="{5071AA58-BA28-49C7-BAF5-C7546DA5C23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15138" y="2668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>
            <a:extLst>
              <a:ext uri="{FF2B5EF4-FFF2-40B4-BE49-F238E27FC236}">
                <a16:creationId xmlns:a16="http://schemas.microsoft.com/office/drawing/2014/main" id="{9A9225A1-5C19-4454-8D2F-B31D40562D8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537200" y="2235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>
            <a:extLst>
              <a:ext uri="{FF2B5EF4-FFF2-40B4-BE49-F238E27FC236}">
                <a16:creationId xmlns:a16="http://schemas.microsoft.com/office/drawing/2014/main" id="{C115FE33-BBBA-4F25-98D3-3DFB979B312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589838" y="1049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>
            <a:extLst>
              <a:ext uri="{FF2B5EF4-FFF2-40B4-BE49-F238E27FC236}">
                <a16:creationId xmlns:a16="http://schemas.microsoft.com/office/drawing/2014/main" id="{0E636D00-D398-498B-B4AB-230C6709AAC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313488" y="615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>
            <a:extLst>
              <a:ext uri="{FF2B5EF4-FFF2-40B4-BE49-F238E27FC236}">
                <a16:creationId xmlns:a16="http://schemas.microsoft.com/office/drawing/2014/main" id="{27ACE1FB-1D12-4CBB-BC31-297F7A122A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943475" y="1376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>
            <a:extLst>
              <a:ext uri="{FF2B5EF4-FFF2-40B4-BE49-F238E27FC236}">
                <a16:creationId xmlns:a16="http://schemas.microsoft.com/office/drawing/2014/main" id="{32E11AE1-6337-4FB9-9678-1DEF71A3D2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65538" y="942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>
            <a:extLst>
              <a:ext uri="{FF2B5EF4-FFF2-40B4-BE49-F238E27FC236}">
                <a16:creationId xmlns:a16="http://schemas.microsoft.com/office/drawing/2014/main" id="{8E72EE51-AE4F-4A09-8E81-E9127ECAAFA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46400" y="4002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>
            <a:extLst>
              <a:ext uri="{FF2B5EF4-FFF2-40B4-BE49-F238E27FC236}">
                <a16:creationId xmlns:a16="http://schemas.microsoft.com/office/drawing/2014/main" id="{833D9FAC-9FCF-4A2B-91D2-C2D5947592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68463" y="356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>
            <a:extLst>
              <a:ext uri="{FF2B5EF4-FFF2-40B4-BE49-F238E27FC236}">
                <a16:creationId xmlns:a16="http://schemas.microsoft.com/office/drawing/2014/main" id="{36C43F00-4C27-46CE-8A93-6393A10D93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67113" y="3335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>
            <a:extLst>
              <a:ext uri="{FF2B5EF4-FFF2-40B4-BE49-F238E27FC236}">
                <a16:creationId xmlns:a16="http://schemas.microsoft.com/office/drawing/2014/main" id="{5E1AB1C8-05C5-452F-8A0C-2780A5FA85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89175" y="2901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8B1E162-91A5-4CE6-A2A9-004FBED7C4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65463" y="2127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422C3E5-032D-4C6E-894B-D07BF9FF29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87525" y="1693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6679820-0179-4BD0-A0BC-1882065CBE5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22688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>
            <a:extLst>
              <a:ext uri="{FF2B5EF4-FFF2-40B4-BE49-F238E27FC236}">
                <a16:creationId xmlns:a16="http://schemas.microsoft.com/office/drawing/2014/main" id="{120B7283-6570-43A9-9539-FEE319CF5D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0" y="1222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>
            <a:extLst>
              <a:ext uri="{FF2B5EF4-FFF2-40B4-BE49-F238E27FC236}">
                <a16:creationId xmlns:a16="http://schemas.microsoft.com/office/drawing/2014/main" id="{E6F15F9A-4CB8-4A7E-889C-A75D31B1CE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556375" y="1736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>
            <a:extLst>
              <a:ext uri="{FF2B5EF4-FFF2-40B4-BE49-F238E27FC236}">
                <a16:creationId xmlns:a16="http://schemas.microsoft.com/office/drawing/2014/main" id="{1A029FA5-378D-49AF-B19A-9EA80C70142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80025" y="1303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>
            <a:extLst>
              <a:ext uri="{FF2B5EF4-FFF2-40B4-BE49-F238E27FC236}">
                <a16:creationId xmlns:a16="http://schemas.microsoft.com/office/drawing/2014/main" id="{CFCA63A6-093B-4CC0-852A-37EC424ACDB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65888" y="3432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>
            <a:extLst>
              <a:ext uri="{FF2B5EF4-FFF2-40B4-BE49-F238E27FC236}">
                <a16:creationId xmlns:a16="http://schemas.microsoft.com/office/drawing/2014/main" id="{B82D1F3B-7F5E-4D09-BDF5-E3F4E206C5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187950" y="29987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>
            <a:extLst>
              <a:ext uri="{FF2B5EF4-FFF2-40B4-BE49-F238E27FC236}">
                <a16:creationId xmlns:a16="http://schemas.microsoft.com/office/drawing/2014/main" id="{2D06AC48-A53A-4C83-88BC-F6281C9732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967538" y="2392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>
            <a:extLst>
              <a:ext uri="{FF2B5EF4-FFF2-40B4-BE49-F238E27FC236}">
                <a16:creationId xmlns:a16="http://schemas.microsoft.com/office/drawing/2014/main" id="{EA88C8D3-D664-4EDB-9C0A-845E1AA5A39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89600" y="1958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>
            <a:extLst>
              <a:ext uri="{FF2B5EF4-FFF2-40B4-BE49-F238E27FC236}">
                <a16:creationId xmlns:a16="http://schemas.microsoft.com/office/drawing/2014/main" id="{524EE244-9C3C-4676-93D4-57F377DB7E7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42238" y="7731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>
            <a:extLst>
              <a:ext uri="{FF2B5EF4-FFF2-40B4-BE49-F238E27FC236}">
                <a16:creationId xmlns:a16="http://schemas.microsoft.com/office/drawing/2014/main" id="{B5103186-D297-46EF-A08B-3B07C0F248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65888" y="339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>
            <a:extLst>
              <a:ext uri="{FF2B5EF4-FFF2-40B4-BE49-F238E27FC236}">
                <a16:creationId xmlns:a16="http://schemas.microsoft.com/office/drawing/2014/main" id="{35F49657-6D00-465B-933B-E6F3A6E054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95875" y="11001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>
            <a:extLst>
              <a:ext uri="{FF2B5EF4-FFF2-40B4-BE49-F238E27FC236}">
                <a16:creationId xmlns:a16="http://schemas.microsoft.com/office/drawing/2014/main" id="{E5FD3ABF-C49A-4AD9-8D43-F983083A571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7938" y="6667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3" name="图片 49">
            <a:extLst>
              <a:ext uri="{FF2B5EF4-FFF2-40B4-BE49-F238E27FC236}">
                <a16:creationId xmlns:a16="http://schemas.microsoft.com/office/drawing/2014/main" id="{A293053A-3426-4B81-AFD8-49D2B74C8E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12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F006BCE-3014-13CC-4D00-98EB1984A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196" y="3159125"/>
            <a:ext cx="3098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b="1" dirty="0">
                <a:latin typeface="Times New Roman" panose="02020603050405020304" pitchFamily="18" charset="0"/>
              </a:rPr>
              <a:t>P41-P42</a:t>
            </a:r>
            <a:r>
              <a:rPr lang="zh-CN" altLang="en-US" b="1" dirty="0">
                <a:latin typeface="Times New Roman" panose="02020603050405020304" pitchFamily="18" charset="0"/>
              </a:rPr>
              <a:t>练习十）</a:t>
            </a:r>
          </a:p>
        </p:txBody>
      </p:sp>
      <p:sp>
        <p:nvSpPr>
          <p:cNvPr id="5" name="标题 5">
            <a:extLst>
              <a:ext uri="{FF2B5EF4-FFF2-40B4-BE49-F238E27FC236}">
                <a16:creationId xmlns:a16="http://schemas.microsoft.com/office/drawing/2014/main" id="{13CBB4E8-DCD4-8FCB-D660-8E70E77B4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1483" y="1879600"/>
            <a:ext cx="28162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/>
            <a:r>
              <a:rPr lang="zh-CN" altLang="en-US" sz="4800" b="1" dirty="0">
                <a:latin typeface="Times New Roman" panose="02020603050405020304" pitchFamily="18" charset="0"/>
              </a:rPr>
              <a:t>练习十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AAF36EC-8089-4975-9900-E08EDEFB0F57}"/>
              </a:ext>
            </a:extLst>
          </p:cNvPr>
          <p:cNvSpPr txBox="1"/>
          <p:nvPr/>
        </p:nvSpPr>
        <p:spPr>
          <a:xfrm>
            <a:off x="669925" y="476250"/>
            <a:ext cx="7159625" cy="1865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不改变数的大小，下面数中的哪些“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”可以去掉？哪些“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”不能去掉？为什么？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D72BA8-E8BF-4F8C-9896-96063C407C2F}"/>
              </a:ext>
            </a:extLst>
          </p:cNvPr>
          <p:cNvSpPr txBox="1"/>
          <p:nvPr/>
        </p:nvSpPr>
        <p:spPr>
          <a:xfrm>
            <a:off x="796925" y="2571750"/>
            <a:ext cx="6430963" cy="1476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3.90m      0.30</a:t>
            </a:r>
            <a:r>
              <a:rPr lang="zh-CN" altLang="en-US" sz="3200" b="1" dirty="0">
                <a:latin typeface="+mn-lt"/>
                <a:ea typeface="+mn-ea"/>
              </a:rPr>
              <a:t>元      </a:t>
            </a:r>
            <a:r>
              <a:rPr lang="en-US" altLang="zh-CN" sz="3200" b="1" dirty="0">
                <a:latin typeface="+mn-lt"/>
                <a:ea typeface="+mn-ea"/>
              </a:rPr>
              <a:t>500m      1.80</a:t>
            </a:r>
            <a:r>
              <a:rPr lang="zh-CN" altLang="en-US" sz="3200" b="1" dirty="0">
                <a:latin typeface="+mn-lt"/>
                <a:ea typeface="+mn-ea"/>
              </a:rPr>
              <a:t>元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0.70m      0.04</a:t>
            </a:r>
            <a:r>
              <a:rPr lang="zh-CN" altLang="en-US" sz="3200" b="1" dirty="0">
                <a:latin typeface="+mn-lt"/>
                <a:ea typeface="+mn-ea"/>
              </a:rPr>
              <a:t>元      </a:t>
            </a:r>
            <a:r>
              <a:rPr lang="en-US" altLang="zh-CN" sz="3200" b="1" dirty="0">
                <a:latin typeface="+mn-lt"/>
                <a:ea typeface="+mn-ea"/>
              </a:rPr>
              <a:t>600kg     20.20m</a:t>
            </a:r>
            <a:endParaRPr lang="zh-CN" altLang="en-US" sz="3200" b="1" dirty="0">
              <a:latin typeface="+mn-lt"/>
              <a:ea typeface="+mn-ea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879F72F-39EA-411E-924E-B0B31EFA1E1E}"/>
              </a:ext>
            </a:extLst>
          </p:cNvPr>
          <p:cNvCxnSpPr/>
          <p:nvPr/>
        </p:nvCxnSpPr>
        <p:spPr>
          <a:xfrm>
            <a:off x="1384300" y="2711450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07066B0-F127-48FD-823F-4C5B292AF58A}"/>
              </a:ext>
            </a:extLst>
          </p:cNvPr>
          <p:cNvCxnSpPr/>
          <p:nvPr/>
        </p:nvCxnSpPr>
        <p:spPr>
          <a:xfrm>
            <a:off x="3035300" y="2763838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3631D75-9B67-4F44-9302-E88C4DF6811B}"/>
              </a:ext>
            </a:extLst>
          </p:cNvPr>
          <p:cNvCxnSpPr/>
          <p:nvPr/>
        </p:nvCxnSpPr>
        <p:spPr>
          <a:xfrm>
            <a:off x="6318250" y="2763838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7B2EBBF-DF3B-4D88-B999-FF1D16E631EA}"/>
              </a:ext>
            </a:extLst>
          </p:cNvPr>
          <p:cNvCxnSpPr/>
          <p:nvPr/>
        </p:nvCxnSpPr>
        <p:spPr>
          <a:xfrm>
            <a:off x="1384300" y="3502025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A386247-BE21-4FF9-B89E-FA54B20773C1}"/>
              </a:ext>
            </a:extLst>
          </p:cNvPr>
          <p:cNvCxnSpPr/>
          <p:nvPr/>
        </p:nvCxnSpPr>
        <p:spPr>
          <a:xfrm>
            <a:off x="6515100" y="3502025"/>
            <a:ext cx="241300" cy="546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40D6E3AB-1FAA-4A92-B411-44C277F4ADDE}"/>
              </a:ext>
            </a:extLst>
          </p:cNvPr>
          <p:cNvSpPr txBox="1"/>
          <p:nvPr/>
        </p:nvSpPr>
        <p:spPr>
          <a:xfrm>
            <a:off x="2208213" y="1833563"/>
            <a:ext cx="3429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A1F49B5-07AF-B4B6-FE52-DE7D6660181C}"/>
              </a:ext>
            </a:extLst>
          </p:cNvPr>
          <p:cNvSpPr txBox="1"/>
          <p:nvPr/>
        </p:nvSpPr>
        <p:spPr>
          <a:xfrm>
            <a:off x="810146" y="555625"/>
            <a:ext cx="42005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把相等的数连起来。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E253AAC-E744-8A0B-1E7B-4206BBD41FF6}"/>
              </a:ext>
            </a:extLst>
          </p:cNvPr>
          <p:cNvSpPr txBox="1"/>
          <p:nvPr/>
        </p:nvSpPr>
        <p:spPr>
          <a:xfrm>
            <a:off x="4626496" y="668338"/>
            <a:ext cx="36179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FA8733D-343A-D7C8-6AAC-A4C27486B312}"/>
              </a:ext>
            </a:extLst>
          </p:cNvPr>
          <p:cNvSpPr txBox="1"/>
          <p:nvPr/>
        </p:nvSpPr>
        <p:spPr>
          <a:xfrm>
            <a:off x="1403648" y="1262385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2.70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48AB9CC-E3E8-3EBE-F402-4DF921358099}"/>
              </a:ext>
            </a:extLst>
          </p:cNvPr>
          <p:cNvSpPr txBox="1"/>
          <p:nvPr/>
        </p:nvSpPr>
        <p:spPr>
          <a:xfrm>
            <a:off x="1403648" y="1952984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31.0100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CDF8E8-5D51-1ED2-6203-2A10CB58D2D3}"/>
              </a:ext>
            </a:extLst>
          </p:cNvPr>
          <p:cNvSpPr txBox="1"/>
          <p:nvPr/>
        </p:nvSpPr>
        <p:spPr>
          <a:xfrm>
            <a:off x="1403648" y="2643583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72.060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D8B4A5C-AEB6-52A0-FD20-CF9EB25F85A3}"/>
              </a:ext>
            </a:extLst>
          </p:cNvPr>
          <p:cNvSpPr txBox="1"/>
          <p:nvPr/>
        </p:nvSpPr>
        <p:spPr>
          <a:xfrm>
            <a:off x="1403648" y="3334182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0.0050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792804-B1B0-EDAB-FEE3-B283C15EB4F1}"/>
              </a:ext>
            </a:extLst>
          </p:cNvPr>
          <p:cNvSpPr txBox="1"/>
          <p:nvPr/>
        </p:nvSpPr>
        <p:spPr>
          <a:xfrm>
            <a:off x="1403648" y="4024780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4.40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6F06248-DB99-0B27-C3B5-28D9193744B6}"/>
              </a:ext>
            </a:extLst>
          </p:cNvPr>
          <p:cNvSpPr txBox="1"/>
          <p:nvPr/>
        </p:nvSpPr>
        <p:spPr>
          <a:xfrm>
            <a:off x="5508104" y="1262385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4.400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3910D6D-E464-7F02-1B74-66A5D6461459}"/>
              </a:ext>
            </a:extLst>
          </p:cNvPr>
          <p:cNvSpPr txBox="1"/>
          <p:nvPr/>
        </p:nvSpPr>
        <p:spPr>
          <a:xfrm>
            <a:off x="5508104" y="1952984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0.005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9D97EF4-F3A9-0D89-454F-6160F104E18D}"/>
              </a:ext>
            </a:extLst>
          </p:cNvPr>
          <p:cNvSpPr txBox="1"/>
          <p:nvPr/>
        </p:nvSpPr>
        <p:spPr>
          <a:xfrm>
            <a:off x="5508104" y="2643583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2.07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6E9EC1B-FE60-EC2E-6638-660412F318BC}"/>
              </a:ext>
            </a:extLst>
          </p:cNvPr>
          <p:cNvSpPr txBox="1"/>
          <p:nvPr/>
        </p:nvSpPr>
        <p:spPr>
          <a:xfrm>
            <a:off x="5508104" y="3334182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31.01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F783849-5FFA-EC5C-D232-D7D9EA7A92D7}"/>
              </a:ext>
            </a:extLst>
          </p:cNvPr>
          <p:cNvSpPr txBox="1"/>
          <p:nvPr/>
        </p:nvSpPr>
        <p:spPr>
          <a:xfrm>
            <a:off x="5508104" y="4024780"/>
            <a:ext cx="2016224" cy="523220"/>
          </a:xfrm>
          <a:prstGeom prst="rect">
            <a:avLst/>
          </a:prstGeom>
          <a:solidFill>
            <a:srgbClr val="FDFFEE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72.60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086FCF0-EE7E-3762-650C-9EA20A8EE192}"/>
              </a:ext>
            </a:extLst>
          </p:cNvPr>
          <p:cNvCxnSpPr>
            <a:cxnSpLocks/>
          </p:cNvCxnSpPr>
          <p:nvPr/>
        </p:nvCxnSpPr>
        <p:spPr>
          <a:xfrm>
            <a:off x="3482454" y="2214594"/>
            <a:ext cx="1984763" cy="13790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31C16E0-C041-B825-7B3F-790886EE6018}"/>
              </a:ext>
            </a:extLst>
          </p:cNvPr>
          <p:cNvCxnSpPr>
            <a:cxnSpLocks/>
          </p:cNvCxnSpPr>
          <p:nvPr/>
        </p:nvCxnSpPr>
        <p:spPr>
          <a:xfrm flipV="1">
            <a:off x="3489667" y="2244436"/>
            <a:ext cx="1939183" cy="1376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0FD43AA-5828-3128-2F1A-7836CA9FE9C7}"/>
              </a:ext>
            </a:extLst>
          </p:cNvPr>
          <p:cNvCxnSpPr>
            <a:cxnSpLocks/>
          </p:cNvCxnSpPr>
          <p:nvPr/>
        </p:nvCxnSpPr>
        <p:spPr>
          <a:xfrm flipV="1">
            <a:off x="3482454" y="1523995"/>
            <a:ext cx="1946396" cy="27810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25">
            <a:extLst>
              <a:ext uri="{FF2B5EF4-FFF2-40B4-BE49-F238E27FC236}">
                <a16:creationId xmlns:a16="http://schemas.microsoft.com/office/drawing/2014/main" id="{99AE3BE1-308B-47B2-B734-46DF2FAFD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43" name="文本框 25">
            <a:extLst>
              <a:ext uri="{FF2B5EF4-FFF2-40B4-BE49-F238E27FC236}">
                <a16:creationId xmlns:a16="http://schemas.microsoft.com/office/drawing/2014/main" id="{FBB44721-713B-4706-982F-26B9F70A8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44" name="文本框 25">
            <a:extLst>
              <a:ext uri="{FF2B5EF4-FFF2-40B4-BE49-F238E27FC236}">
                <a16:creationId xmlns:a16="http://schemas.microsoft.com/office/drawing/2014/main" id="{4D50D936-6DF9-4D48-B1DB-86FEA428F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45" name="文本框 25">
            <a:extLst>
              <a:ext uri="{FF2B5EF4-FFF2-40B4-BE49-F238E27FC236}">
                <a16:creationId xmlns:a16="http://schemas.microsoft.com/office/drawing/2014/main" id="{E82DB8C4-3C25-4A1D-BC74-B608DA304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46" name="文本框 25">
            <a:extLst>
              <a:ext uri="{FF2B5EF4-FFF2-40B4-BE49-F238E27FC236}">
                <a16:creationId xmlns:a16="http://schemas.microsoft.com/office/drawing/2014/main" id="{F562F843-FBF1-4010-AE3B-F1E074C47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47" name="文本框 25">
            <a:extLst>
              <a:ext uri="{FF2B5EF4-FFF2-40B4-BE49-F238E27FC236}">
                <a16:creationId xmlns:a16="http://schemas.microsoft.com/office/drawing/2014/main" id="{8C019309-CF81-4723-8EA4-35644AE13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48" name="文本框 25">
            <a:extLst>
              <a:ext uri="{FF2B5EF4-FFF2-40B4-BE49-F238E27FC236}">
                <a16:creationId xmlns:a16="http://schemas.microsoft.com/office/drawing/2014/main" id="{AF6FF159-EAFE-4700-9300-7C83D222A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49" name="文本框 25">
            <a:extLst>
              <a:ext uri="{FF2B5EF4-FFF2-40B4-BE49-F238E27FC236}">
                <a16:creationId xmlns:a16="http://schemas.microsoft.com/office/drawing/2014/main" id="{4B587978-60E3-4242-BFA6-4EEC18CB7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0" name="文本框 25">
            <a:extLst>
              <a:ext uri="{FF2B5EF4-FFF2-40B4-BE49-F238E27FC236}">
                <a16:creationId xmlns:a16="http://schemas.microsoft.com/office/drawing/2014/main" id="{62414A52-018F-4F40-AE9B-8917E3687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1" name="文本框 25">
            <a:extLst>
              <a:ext uri="{FF2B5EF4-FFF2-40B4-BE49-F238E27FC236}">
                <a16:creationId xmlns:a16="http://schemas.microsoft.com/office/drawing/2014/main" id="{8F81A5E8-0AD6-43F8-9206-4ABBC530C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2" name="文本框 25">
            <a:extLst>
              <a:ext uri="{FF2B5EF4-FFF2-40B4-BE49-F238E27FC236}">
                <a16:creationId xmlns:a16="http://schemas.microsoft.com/office/drawing/2014/main" id="{3E80A295-5561-4765-BC2C-C3230A555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3" name="文本框 25">
            <a:extLst>
              <a:ext uri="{FF2B5EF4-FFF2-40B4-BE49-F238E27FC236}">
                <a16:creationId xmlns:a16="http://schemas.microsoft.com/office/drawing/2014/main" id="{59274DA8-8960-4E78-8B98-E4E8AE136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4" name="文本框 25">
            <a:extLst>
              <a:ext uri="{FF2B5EF4-FFF2-40B4-BE49-F238E27FC236}">
                <a16:creationId xmlns:a16="http://schemas.microsoft.com/office/drawing/2014/main" id="{FDC18EF8-7EF7-465A-8EDB-A80C8B6BE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5" name="文本框 25">
            <a:extLst>
              <a:ext uri="{FF2B5EF4-FFF2-40B4-BE49-F238E27FC236}">
                <a16:creationId xmlns:a16="http://schemas.microsoft.com/office/drawing/2014/main" id="{6A5D2AE4-E7F9-4FDB-8BA8-ABC0C7985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6" name="文本框 25">
            <a:extLst>
              <a:ext uri="{FF2B5EF4-FFF2-40B4-BE49-F238E27FC236}">
                <a16:creationId xmlns:a16="http://schemas.microsoft.com/office/drawing/2014/main" id="{AD944EDD-BB03-48D8-8AF9-62C5EB655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7" name="文本框 25">
            <a:extLst>
              <a:ext uri="{FF2B5EF4-FFF2-40B4-BE49-F238E27FC236}">
                <a16:creationId xmlns:a16="http://schemas.microsoft.com/office/drawing/2014/main" id="{EEC4870B-E276-4CFF-A593-4EF09A30A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8" name="文本框 25">
            <a:extLst>
              <a:ext uri="{FF2B5EF4-FFF2-40B4-BE49-F238E27FC236}">
                <a16:creationId xmlns:a16="http://schemas.microsoft.com/office/drawing/2014/main" id="{B0F1FDFD-DA3C-4AE6-B1AE-19FCAD89C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59" name="文本框 25">
            <a:extLst>
              <a:ext uri="{FF2B5EF4-FFF2-40B4-BE49-F238E27FC236}">
                <a16:creationId xmlns:a16="http://schemas.microsoft.com/office/drawing/2014/main" id="{C1485C39-D5E5-46F1-87A0-B04409E73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0" name="文本框 25">
            <a:extLst>
              <a:ext uri="{FF2B5EF4-FFF2-40B4-BE49-F238E27FC236}">
                <a16:creationId xmlns:a16="http://schemas.microsoft.com/office/drawing/2014/main" id="{DE8C6770-4972-41D4-8A6F-42D9EE5AD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1" name="文本框 25">
            <a:extLst>
              <a:ext uri="{FF2B5EF4-FFF2-40B4-BE49-F238E27FC236}">
                <a16:creationId xmlns:a16="http://schemas.microsoft.com/office/drawing/2014/main" id="{28FE9D65-72FC-4DA6-96BC-F0DF9912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2" name="文本框 25">
            <a:extLst>
              <a:ext uri="{FF2B5EF4-FFF2-40B4-BE49-F238E27FC236}">
                <a16:creationId xmlns:a16="http://schemas.microsoft.com/office/drawing/2014/main" id="{31D5CC0C-F07F-4420-B342-DD5D24EB1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3" name="文本框 25">
            <a:extLst>
              <a:ext uri="{FF2B5EF4-FFF2-40B4-BE49-F238E27FC236}">
                <a16:creationId xmlns:a16="http://schemas.microsoft.com/office/drawing/2014/main" id="{202BEA39-45BD-436B-B81B-E68C7C47D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4" name="文本框 25">
            <a:extLst>
              <a:ext uri="{FF2B5EF4-FFF2-40B4-BE49-F238E27FC236}">
                <a16:creationId xmlns:a16="http://schemas.microsoft.com/office/drawing/2014/main" id="{CE4B66F1-1A44-4ED9-9C1C-A296B51F3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5" name="文本框 25">
            <a:extLst>
              <a:ext uri="{FF2B5EF4-FFF2-40B4-BE49-F238E27FC236}">
                <a16:creationId xmlns:a16="http://schemas.microsoft.com/office/drawing/2014/main" id="{0C82E0C6-4217-438D-B10E-0B54690EA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6" name="文本框 46">
            <a:extLst>
              <a:ext uri="{FF2B5EF4-FFF2-40B4-BE49-F238E27FC236}">
                <a16:creationId xmlns:a16="http://schemas.microsoft.com/office/drawing/2014/main" id="{77E227A3-EDA2-4620-9E2D-6B604A49D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7" name="文本框 25">
            <a:extLst>
              <a:ext uri="{FF2B5EF4-FFF2-40B4-BE49-F238E27FC236}">
                <a16:creationId xmlns:a16="http://schemas.microsoft.com/office/drawing/2014/main" id="{4A808C90-6CF6-45CD-96FE-772D2824F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8" name="文本框 25">
            <a:extLst>
              <a:ext uri="{FF2B5EF4-FFF2-40B4-BE49-F238E27FC236}">
                <a16:creationId xmlns:a16="http://schemas.microsoft.com/office/drawing/2014/main" id="{EB9460BE-7F0A-4E8A-8170-C45318D22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69" name="文本框 25">
            <a:extLst>
              <a:ext uri="{FF2B5EF4-FFF2-40B4-BE49-F238E27FC236}">
                <a16:creationId xmlns:a16="http://schemas.microsoft.com/office/drawing/2014/main" id="{38C797B6-CC0B-4213-A9FE-A74C93445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0" name="文本框 25">
            <a:extLst>
              <a:ext uri="{FF2B5EF4-FFF2-40B4-BE49-F238E27FC236}">
                <a16:creationId xmlns:a16="http://schemas.microsoft.com/office/drawing/2014/main" id="{50EC6025-508A-41CD-8BA0-4EC52B967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1" name="文本框 25">
            <a:extLst>
              <a:ext uri="{FF2B5EF4-FFF2-40B4-BE49-F238E27FC236}">
                <a16:creationId xmlns:a16="http://schemas.microsoft.com/office/drawing/2014/main" id="{C54C7A34-620A-4089-937F-B73418EEB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2" name="文本框 25">
            <a:extLst>
              <a:ext uri="{FF2B5EF4-FFF2-40B4-BE49-F238E27FC236}">
                <a16:creationId xmlns:a16="http://schemas.microsoft.com/office/drawing/2014/main" id="{A3B93AB0-4FC2-4702-8447-D8F730749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3" name="文本框 25">
            <a:extLst>
              <a:ext uri="{FF2B5EF4-FFF2-40B4-BE49-F238E27FC236}">
                <a16:creationId xmlns:a16="http://schemas.microsoft.com/office/drawing/2014/main" id="{B1F5F905-40C1-4CF8-BC11-37AA77089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4" name="文本框 25">
            <a:extLst>
              <a:ext uri="{FF2B5EF4-FFF2-40B4-BE49-F238E27FC236}">
                <a16:creationId xmlns:a16="http://schemas.microsoft.com/office/drawing/2014/main" id="{8838F773-2686-439F-833E-C622F61EC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5" name="文本框 25">
            <a:extLst>
              <a:ext uri="{FF2B5EF4-FFF2-40B4-BE49-F238E27FC236}">
                <a16:creationId xmlns:a16="http://schemas.microsoft.com/office/drawing/2014/main" id="{68A0E74A-1E64-4A79-800A-23F8A8014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6" name="文本框 25">
            <a:extLst>
              <a:ext uri="{FF2B5EF4-FFF2-40B4-BE49-F238E27FC236}">
                <a16:creationId xmlns:a16="http://schemas.microsoft.com/office/drawing/2014/main" id="{9D776107-60CC-4DDC-A274-49FACDEBF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7" name="文本框 25">
            <a:extLst>
              <a:ext uri="{FF2B5EF4-FFF2-40B4-BE49-F238E27FC236}">
                <a16:creationId xmlns:a16="http://schemas.microsoft.com/office/drawing/2014/main" id="{941FE2A5-9687-4EEE-ADDE-AE7AD70FB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8" name="文本框 25">
            <a:extLst>
              <a:ext uri="{FF2B5EF4-FFF2-40B4-BE49-F238E27FC236}">
                <a16:creationId xmlns:a16="http://schemas.microsoft.com/office/drawing/2014/main" id="{E749231B-5D87-48B5-824F-E03E5FB0C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279" name="文本框 25">
            <a:extLst>
              <a:ext uri="{FF2B5EF4-FFF2-40B4-BE49-F238E27FC236}">
                <a16:creationId xmlns:a16="http://schemas.microsoft.com/office/drawing/2014/main" id="{22EFCACD-6EFD-4B98-9658-F9F2FCA3A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3EA18E9-30E5-45EA-9DB3-678C780672C1}"/>
              </a:ext>
            </a:extLst>
          </p:cNvPr>
          <p:cNvSpPr txBox="1"/>
          <p:nvPr/>
        </p:nvSpPr>
        <p:spPr>
          <a:xfrm>
            <a:off x="603250" y="317500"/>
            <a:ext cx="7600950" cy="1217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3.</a:t>
            </a:r>
            <a:r>
              <a:rPr lang="zh-CN" altLang="en-US" sz="3200" b="1" dirty="0">
                <a:latin typeface="+mn-lt"/>
                <a:ea typeface="+mn-ea"/>
              </a:rPr>
              <a:t>下面的数如果在末尾添上“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”，哪些数的大小不变？哪些数的大小有变化？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1E4FC4-CD01-48AE-BB8C-041B441467D3}"/>
              </a:ext>
            </a:extLst>
          </p:cNvPr>
          <p:cNvSpPr txBox="1"/>
          <p:nvPr/>
        </p:nvSpPr>
        <p:spPr>
          <a:xfrm>
            <a:off x="806450" y="1535113"/>
            <a:ext cx="6135688" cy="1481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3.4     18           0.06    700       3.0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908    104.03    150     10.01    42.00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68F6F52-0172-413F-9A14-A2C10A99FBDE}"/>
              </a:ext>
            </a:extLst>
          </p:cNvPr>
          <p:cNvSpPr txBox="1"/>
          <p:nvPr/>
        </p:nvSpPr>
        <p:spPr>
          <a:xfrm>
            <a:off x="806450" y="3232150"/>
            <a:ext cx="76819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大小不变：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3.4 0.06 3.0 104.03 10.01 42.00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FFFAB6-401C-49D1-B363-4001154E80AF}"/>
              </a:ext>
            </a:extLst>
          </p:cNvPr>
          <p:cNvSpPr txBox="1"/>
          <p:nvPr/>
        </p:nvSpPr>
        <p:spPr>
          <a:xfrm>
            <a:off x="806450" y="3941763"/>
            <a:ext cx="48085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大小变化：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18 700 908 150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8CB47AB-3A10-405F-8976-DC511E1AC9B3}"/>
              </a:ext>
            </a:extLst>
          </p:cNvPr>
          <p:cNvSpPr txBox="1"/>
          <p:nvPr/>
        </p:nvSpPr>
        <p:spPr>
          <a:xfrm>
            <a:off x="6297613" y="1454150"/>
            <a:ext cx="27066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3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8A6EF02-CE49-4000-8002-40AFC9A0044D}"/>
              </a:ext>
            </a:extLst>
          </p:cNvPr>
          <p:cNvSpPr txBox="1"/>
          <p:nvPr/>
        </p:nvSpPr>
        <p:spPr>
          <a:xfrm>
            <a:off x="617538" y="615950"/>
            <a:ext cx="7504112" cy="1274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不改变数的大小，把下面各数改写成小数部分是三位的小数。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AC8F3F-FBB6-4E85-A765-CDED0A519334}"/>
              </a:ext>
            </a:extLst>
          </p:cNvPr>
          <p:cNvSpPr txBox="1"/>
          <p:nvPr/>
        </p:nvSpPr>
        <p:spPr>
          <a:xfrm>
            <a:off x="755650" y="2368550"/>
            <a:ext cx="73660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0.27      10.8      3.6    5.0500    40    0.4050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D56CF00-BB34-49E1-8C05-F36EACF55703}"/>
              </a:ext>
            </a:extLst>
          </p:cNvPr>
          <p:cNvGrpSpPr>
            <a:grpSpLocks/>
          </p:cNvGrpSpPr>
          <p:nvPr/>
        </p:nvGrpSpPr>
        <p:grpSpPr bwMode="auto">
          <a:xfrm>
            <a:off x="642938" y="3052763"/>
            <a:ext cx="1108075" cy="990600"/>
            <a:chOff x="1088903" y="2833943"/>
            <a:chExt cx="1107996" cy="991239"/>
          </a:xfrm>
        </p:grpSpPr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A264723C-2B77-4DEE-B95B-6AD973542D9B}"/>
                </a:ext>
              </a:extLst>
            </p:cNvPr>
            <p:cNvCxnSpPr/>
            <p:nvPr/>
          </p:nvCxnSpPr>
          <p:spPr>
            <a:xfrm>
              <a:off x="1642901" y="2833943"/>
              <a:ext cx="0" cy="33517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A0918F6-3B20-4FF7-9032-843E551E3283}"/>
                </a:ext>
              </a:extLst>
            </p:cNvPr>
            <p:cNvSpPr txBox="1"/>
            <p:nvPr/>
          </p:nvSpPr>
          <p:spPr>
            <a:xfrm>
              <a:off x="1088903" y="3240605"/>
              <a:ext cx="1107996" cy="5845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0.270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F3FD1E53-15E4-40ED-975B-AD3E9FFCC3D5}"/>
              </a:ext>
            </a:extLst>
          </p:cNvPr>
          <p:cNvGrpSpPr>
            <a:grpSpLocks/>
          </p:cNvGrpSpPr>
          <p:nvPr/>
        </p:nvGrpSpPr>
        <p:grpSpPr bwMode="auto">
          <a:xfrm>
            <a:off x="1793875" y="3052763"/>
            <a:ext cx="1312863" cy="990600"/>
            <a:chOff x="1088903" y="2833943"/>
            <a:chExt cx="1313180" cy="991239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E98F65B4-C732-4A0C-B62A-56936037D39E}"/>
                </a:ext>
              </a:extLst>
            </p:cNvPr>
            <p:cNvCxnSpPr/>
            <p:nvPr/>
          </p:nvCxnSpPr>
          <p:spPr>
            <a:xfrm>
              <a:off x="1768517" y="2833943"/>
              <a:ext cx="0" cy="33517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A0B8CB1-C247-4719-8397-B7E4A74F0ADA}"/>
                </a:ext>
              </a:extLst>
            </p:cNvPr>
            <p:cNvSpPr txBox="1"/>
            <p:nvPr/>
          </p:nvSpPr>
          <p:spPr>
            <a:xfrm>
              <a:off x="1088903" y="3240605"/>
              <a:ext cx="1313180" cy="5845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10.800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B7D9B2E-D458-430F-BA77-C6920CED72F7}"/>
              </a:ext>
            </a:extLst>
          </p:cNvPr>
          <p:cNvGrpSpPr>
            <a:grpSpLocks/>
          </p:cNvGrpSpPr>
          <p:nvPr/>
        </p:nvGrpSpPr>
        <p:grpSpPr bwMode="auto">
          <a:xfrm>
            <a:off x="3149600" y="3052763"/>
            <a:ext cx="1108075" cy="990600"/>
            <a:chOff x="1088903" y="2833943"/>
            <a:chExt cx="1107996" cy="991239"/>
          </a:xfrm>
        </p:grpSpPr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94E01160-6EE0-450D-9081-71027574DC7F}"/>
                </a:ext>
              </a:extLst>
            </p:cNvPr>
            <p:cNvCxnSpPr/>
            <p:nvPr/>
          </p:nvCxnSpPr>
          <p:spPr>
            <a:xfrm>
              <a:off x="1642901" y="2833943"/>
              <a:ext cx="0" cy="33517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D7046E8-27E6-42F4-A93A-D30E689B6F4B}"/>
                </a:ext>
              </a:extLst>
            </p:cNvPr>
            <p:cNvSpPr txBox="1"/>
            <p:nvPr/>
          </p:nvSpPr>
          <p:spPr>
            <a:xfrm>
              <a:off x="1088903" y="3240605"/>
              <a:ext cx="1107996" cy="5845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3.600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742DA31-D091-4261-B72A-C62DFF8CDB26}"/>
              </a:ext>
            </a:extLst>
          </p:cNvPr>
          <p:cNvGrpSpPr>
            <a:grpSpLocks/>
          </p:cNvGrpSpPr>
          <p:nvPr/>
        </p:nvGrpSpPr>
        <p:grpSpPr bwMode="auto">
          <a:xfrm>
            <a:off x="4300538" y="3052763"/>
            <a:ext cx="1108075" cy="990600"/>
            <a:chOff x="1088903" y="2833943"/>
            <a:chExt cx="1107996" cy="991239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B05D8F2C-4A0D-49D1-B00A-BC269D326477}"/>
                </a:ext>
              </a:extLst>
            </p:cNvPr>
            <p:cNvCxnSpPr/>
            <p:nvPr/>
          </p:nvCxnSpPr>
          <p:spPr>
            <a:xfrm>
              <a:off x="1642901" y="2833943"/>
              <a:ext cx="0" cy="33517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68C7BB4-6C01-4F06-82D0-31E80DD1E95F}"/>
                </a:ext>
              </a:extLst>
            </p:cNvPr>
            <p:cNvSpPr txBox="1"/>
            <p:nvPr/>
          </p:nvSpPr>
          <p:spPr>
            <a:xfrm>
              <a:off x="1088903" y="3240605"/>
              <a:ext cx="1107996" cy="5845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5.050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8DDE8A1-73F4-4191-A203-EAB601AD549A}"/>
              </a:ext>
            </a:extLst>
          </p:cNvPr>
          <p:cNvGrpSpPr>
            <a:grpSpLocks/>
          </p:cNvGrpSpPr>
          <p:nvPr/>
        </p:nvGrpSpPr>
        <p:grpSpPr bwMode="auto">
          <a:xfrm>
            <a:off x="5451475" y="3052763"/>
            <a:ext cx="1312863" cy="990600"/>
            <a:chOff x="1088903" y="2833943"/>
            <a:chExt cx="1313180" cy="991239"/>
          </a:xfrm>
        </p:grpSpPr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36C7D207-BA98-4F23-9E1E-C1652CA48C38}"/>
                </a:ext>
              </a:extLst>
            </p:cNvPr>
            <p:cNvCxnSpPr/>
            <p:nvPr/>
          </p:nvCxnSpPr>
          <p:spPr>
            <a:xfrm>
              <a:off x="1762166" y="2833943"/>
              <a:ext cx="0" cy="33517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19C592D-6ED9-47C4-B9CC-BAF0243001EC}"/>
                </a:ext>
              </a:extLst>
            </p:cNvPr>
            <p:cNvSpPr txBox="1"/>
            <p:nvPr/>
          </p:nvSpPr>
          <p:spPr>
            <a:xfrm>
              <a:off x="1088903" y="3240605"/>
              <a:ext cx="1313180" cy="5845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40.000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0516401-1158-48C6-A6A1-3437940B875A}"/>
              </a:ext>
            </a:extLst>
          </p:cNvPr>
          <p:cNvGrpSpPr>
            <a:grpSpLocks/>
          </p:cNvGrpSpPr>
          <p:nvPr/>
        </p:nvGrpSpPr>
        <p:grpSpPr bwMode="auto">
          <a:xfrm>
            <a:off x="6807200" y="3052763"/>
            <a:ext cx="1108075" cy="990600"/>
            <a:chOff x="1088903" y="2833943"/>
            <a:chExt cx="1107996" cy="991239"/>
          </a:xfrm>
        </p:grpSpPr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ACD2237B-5103-4AF8-A674-8D82E3DD6817}"/>
                </a:ext>
              </a:extLst>
            </p:cNvPr>
            <p:cNvCxnSpPr/>
            <p:nvPr/>
          </p:nvCxnSpPr>
          <p:spPr>
            <a:xfrm>
              <a:off x="1761955" y="2833943"/>
              <a:ext cx="0" cy="33517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F26C188-A27E-4FFE-94BC-0A87E9712E1C}"/>
                </a:ext>
              </a:extLst>
            </p:cNvPr>
            <p:cNvSpPr txBox="1"/>
            <p:nvPr/>
          </p:nvSpPr>
          <p:spPr>
            <a:xfrm>
              <a:off x="1088903" y="3240605"/>
              <a:ext cx="1107996" cy="5845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0.405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65294B14-2632-4A00-8A2C-64145E91A27E}"/>
              </a:ext>
            </a:extLst>
          </p:cNvPr>
          <p:cNvSpPr txBox="1"/>
          <p:nvPr/>
        </p:nvSpPr>
        <p:spPr>
          <a:xfrm>
            <a:off x="5597525" y="1373188"/>
            <a:ext cx="27082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4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20242C-8911-239F-C9CB-E6CC0E890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2177341"/>
            <a:ext cx="6870023" cy="186694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F79B926-C670-E87B-0C9D-A069A74DE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776" y="3566919"/>
            <a:ext cx="1353256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15.50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3FBB05-FBA3-6FC6-A019-FBB35852D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832" y="3566042"/>
            <a:ext cx="117371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0.60</a:t>
            </a:r>
            <a:r>
              <a:rPr lang="zh-CN" altLang="en-US"/>
              <a:t>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B80F5B-C149-F80A-D62A-824F7B650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0451" y="3566042"/>
            <a:ext cx="117371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8.00</a:t>
            </a:r>
            <a:r>
              <a:rPr lang="zh-CN" altLang="en-US"/>
              <a:t>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7AA1812-A859-48A3-EA5E-98667BCA7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070" y="3566042"/>
            <a:ext cx="117371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/>
              <a:t>2.30</a:t>
            </a:r>
            <a:r>
              <a:rPr lang="zh-CN" altLang="en-US" dirty="0"/>
              <a:t>元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6E9E5A-61E1-2EDD-039B-B6D1CA27AFC0}"/>
              </a:ext>
            </a:extLst>
          </p:cNvPr>
          <p:cNvSpPr txBox="1"/>
          <p:nvPr/>
        </p:nvSpPr>
        <p:spPr>
          <a:xfrm>
            <a:off x="647825" y="918204"/>
            <a:ext cx="7848351" cy="1077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+mn-ea"/>
              </a:rPr>
              <a:t>5.</a:t>
            </a:r>
            <a:r>
              <a:rPr lang="zh-CN" altLang="en-US" sz="3200" b="1">
                <a:latin typeface="+mn-lt"/>
                <a:ea typeface="+mn-ea"/>
              </a:rPr>
              <a:t>给下面的物品加上价签。（以元为单位，用两位小数表示。）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F29C2F9-FE8E-2469-3AD4-3D681D714710}"/>
              </a:ext>
            </a:extLst>
          </p:cNvPr>
          <p:cNvSpPr txBox="1"/>
          <p:nvPr/>
        </p:nvSpPr>
        <p:spPr>
          <a:xfrm>
            <a:off x="4870450" y="1523041"/>
            <a:ext cx="36179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P41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D7F0E71-8096-4C38-AF57-55E4880D2421}"/>
              </a:ext>
            </a:extLst>
          </p:cNvPr>
          <p:cNvSpPr/>
          <p:nvPr/>
        </p:nvSpPr>
        <p:spPr>
          <a:xfrm>
            <a:off x="517525" y="514350"/>
            <a:ext cx="7523163" cy="121761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 algn="just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6.</a:t>
            </a:r>
            <a:r>
              <a:rPr lang="zh-CN" altLang="en-US" sz="3200" b="1" dirty="0">
                <a:latin typeface="+mj-lt"/>
                <a:ea typeface="+mj-ea"/>
              </a:rPr>
              <a:t>先在直线上表示下面各数，再比较每组中两个数的大小。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CEF5205D-DA91-4D40-848B-993EFE32EC95}"/>
              </a:ext>
            </a:extLst>
          </p:cNvPr>
          <p:cNvSpPr txBox="1"/>
          <p:nvPr/>
        </p:nvSpPr>
        <p:spPr>
          <a:xfrm>
            <a:off x="1273175" y="1879600"/>
            <a:ext cx="733425" cy="627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0030101010101" pitchFamily="2" charset="-122"/>
              </a:rPr>
              <a:t>＜</a:t>
            </a:r>
          </a:p>
        </p:txBody>
      </p:sp>
      <p:sp>
        <p:nvSpPr>
          <p:cNvPr id="4" name="TextBox 24">
            <a:extLst>
              <a:ext uri="{FF2B5EF4-FFF2-40B4-BE49-F238E27FC236}">
                <a16:creationId xmlns:a16="http://schemas.microsoft.com/office/drawing/2014/main" id="{1432DF6E-BDDD-4F88-A5DF-BF99CA3AA9A7}"/>
              </a:ext>
            </a:extLst>
          </p:cNvPr>
          <p:cNvSpPr txBox="1"/>
          <p:nvPr/>
        </p:nvSpPr>
        <p:spPr>
          <a:xfrm>
            <a:off x="4094163" y="1879600"/>
            <a:ext cx="731837" cy="627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0030101010101" pitchFamily="2" charset="-122"/>
              </a:rPr>
              <a:t>＜</a:t>
            </a:r>
          </a:p>
        </p:txBody>
      </p:sp>
      <p:grpSp>
        <p:nvGrpSpPr>
          <p:cNvPr id="13317" name="组合 10">
            <a:extLst>
              <a:ext uri="{FF2B5EF4-FFF2-40B4-BE49-F238E27FC236}">
                <a16:creationId xmlns:a16="http://schemas.microsoft.com/office/drawing/2014/main" id="{A300FA84-359A-4781-87A7-B5090596D96C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911350"/>
            <a:ext cx="8299450" cy="587375"/>
            <a:chOff x="590403" y="1887587"/>
            <a:chExt cx="8300215" cy="587280"/>
          </a:xfrm>
        </p:grpSpPr>
        <p:grpSp>
          <p:nvGrpSpPr>
            <p:cNvPr id="13406" name="组合 15">
              <a:extLst>
                <a:ext uri="{FF2B5EF4-FFF2-40B4-BE49-F238E27FC236}">
                  <a16:creationId xmlns:a16="http://schemas.microsoft.com/office/drawing/2014/main" id="{C960B3CE-ADA6-4F8F-BB12-9FF49D676F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0403" y="1887587"/>
              <a:ext cx="2828544" cy="587280"/>
              <a:chOff x="1625982" y="1317625"/>
              <a:chExt cx="2828544" cy="587280"/>
            </a:xfrm>
          </p:grpSpPr>
          <p:sp>
            <p:nvSpPr>
              <p:cNvPr id="13415" name="Rectangle 2">
                <a:extLst>
                  <a:ext uri="{FF2B5EF4-FFF2-40B4-BE49-F238E27FC236}">
                    <a16:creationId xmlns:a16="http://schemas.microsoft.com/office/drawing/2014/main" id="{3EEE7F41-1346-4C62-AE7F-062ED7F0C2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5982" y="1317625"/>
                <a:ext cx="1392366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</a:rPr>
                  <a:t>0.09</a:t>
                </a:r>
                <a:endParaRPr lang="zh-CN" altLang="en-US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416" name="Rectangle 2">
                <a:extLst>
                  <a:ext uri="{FF2B5EF4-FFF2-40B4-BE49-F238E27FC236}">
                    <a16:creationId xmlns:a16="http://schemas.microsoft.com/office/drawing/2014/main" id="{37B1F149-F8AD-4E40-AE95-F7B7F789F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803" y="1317625"/>
                <a:ext cx="1392365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</a:rPr>
                  <a:t>0.12</a:t>
                </a:r>
                <a:endParaRPr lang="zh-CN" altLang="en-US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97A1904F-1214-4277-AC4A-240508D1D20B}"/>
                  </a:ext>
                </a:extLst>
              </p:cNvPr>
              <p:cNvSpPr/>
              <p:nvPr/>
            </p:nvSpPr>
            <p:spPr>
              <a:xfrm>
                <a:off x="2489662" y="1343021"/>
                <a:ext cx="562027" cy="56188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13407" name="组合 20">
              <a:extLst>
                <a:ext uri="{FF2B5EF4-FFF2-40B4-BE49-F238E27FC236}">
                  <a16:creationId xmlns:a16="http://schemas.microsoft.com/office/drawing/2014/main" id="{A95A3260-B615-4D63-9033-4E15D05315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10724" y="1887587"/>
              <a:ext cx="2828544" cy="587280"/>
              <a:chOff x="1625982" y="1317625"/>
              <a:chExt cx="2828544" cy="587280"/>
            </a:xfrm>
          </p:grpSpPr>
          <p:sp>
            <p:nvSpPr>
              <p:cNvPr id="13412" name="Rectangle 2">
                <a:extLst>
                  <a:ext uri="{FF2B5EF4-FFF2-40B4-BE49-F238E27FC236}">
                    <a16:creationId xmlns:a16="http://schemas.microsoft.com/office/drawing/2014/main" id="{BF26C8D8-8890-4846-8CF6-5D922CA13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5321" y="1317625"/>
                <a:ext cx="1392366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</a:rPr>
                  <a:t>0.28</a:t>
                </a:r>
                <a:endParaRPr lang="zh-CN" altLang="en-US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413" name="Rectangle 2">
                <a:extLst>
                  <a:ext uri="{FF2B5EF4-FFF2-40B4-BE49-F238E27FC236}">
                    <a16:creationId xmlns:a16="http://schemas.microsoft.com/office/drawing/2014/main" id="{0163B405-7FF8-4EDE-B738-35B1508B6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142" y="1317625"/>
                <a:ext cx="1392365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</a:rPr>
                  <a:t>0.3</a:t>
                </a:r>
                <a:endParaRPr lang="zh-CN" altLang="en-US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F3CA0D8C-8E9F-4266-881D-FEE3B381BAF9}"/>
                  </a:ext>
                </a:extLst>
              </p:cNvPr>
              <p:cNvSpPr/>
              <p:nvPr/>
            </p:nvSpPr>
            <p:spPr>
              <a:xfrm>
                <a:off x="2489001" y="1343021"/>
                <a:ext cx="562027" cy="56188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13408" name="组合 25">
              <a:extLst>
                <a:ext uri="{FF2B5EF4-FFF2-40B4-BE49-F238E27FC236}">
                  <a16:creationId xmlns:a16="http://schemas.microsoft.com/office/drawing/2014/main" id="{6CCCBA03-B0A0-4641-AA28-9B119A6333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62074" y="1887587"/>
              <a:ext cx="2828544" cy="587280"/>
              <a:chOff x="1625982" y="1317625"/>
              <a:chExt cx="2828544" cy="587280"/>
            </a:xfrm>
          </p:grpSpPr>
          <p:sp>
            <p:nvSpPr>
              <p:cNvPr id="13409" name="Rectangle 2">
                <a:extLst>
                  <a:ext uri="{FF2B5EF4-FFF2-40B4-BE49-F238E27FC236}">
                    <a16:creationId xmlns:a16="http://schemas.microsoft.com/office/drawing/2014/main" id="{8E364411-FBCE-4ECF-A4FD-67B72B0B6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5340" y="1317625"/>
                <a:ext cx="1392366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</a:rPr>
                  <a:t>0.4</a:t>
                </a:r>
                <a:endParaRPr lang="zh-CN" altLang="en-US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410" name="Rectangle 2">
                <a:extLst>
                  <a:ext uri="{FF2B5EF4-FFF2-40B4-BE49-F238E27FC236}">
                    <a16:creationId xmlns:a16="http://schemas.microsoft.com/office/drawing/2014/main" id="{869AFB24-A167-41DF-AB04-C67A93853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161" y="1317625"/>
                <a:ext cx="1392365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</a:rPr>
                  <a:t>0.04</a:t>
                </a:r>
                <a:endParaRPr lang="zh-CN" altLang="en-US" sz="3200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2E0F3F18-A507-4962-82AD-B67D8A882464}"/>
                  </a:ext>
                </a:extLst>
              </p:cNvPr>
              <p:cNvSpPr/>
              <p:nvPr/>
            </p:nvSpPr>
            <p:spPr>
              <a:xfrm>
                <a:off x="2489020" y="1343021"/>
                <a:ext cx="562027" cy="56188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sp>
        <p:nvSpPr>
          <p:cNvPr id="18" name="TextBox 29">
            <a:extLst>
              <a:ext uri="{FF2B5EF4-FFF2-40B4-BE49-F238E27FC236}">
                <a16:creationId xmlns:a16="http://schemas.microsoft.com/office/drawing/2014/main" id="{E0FC1555-5761-403D-A605-4A1B80480323}"/>
              </a:ext>
            </a:extLst>
          </p:cNvPr>
          <p:cNvSpPr txBox="1"/>
          <p:nvPr/>
        </p:nvSpPr>
        <p:spPr>
          <a:xfrm>
            <a:off x="6794500" y="1879600"/>
            <a:ext cx="733425" cy="627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0030101010101" pitchFamily="2" charset="-122"/>
              </a:rPr>
              <a:t>＞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2AAD7438-2C1E-4FC1-8A4A-CD95D9EC26B9}"/>
              </a:ext>
            </a:extLst>
          </p:cNvPr>
          <p:cNvCxnSpPr/>
          <p:nvPr/>
        </p:nvCxnSpPr>
        <p:spPr>
          <a:xfrm>
            <a:off x="1073150" y="4008438"/>
            <a:ext cx="630237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ABE838C-CA14-45B3-AD6C-181844A04805}"/>
              </a:ext>
            </a:extLst>
          </p:cNvPr>
          <p:cNvGrpSpPr>
            <a:grpSpLocks/>
          </p:cNvGrpSpPr>
          <p:nvPr/>
        </p:nvGrpSpPr>
        <p:grpSpPr bwMode="auto">
          <a:xfrm>
            <a:off x="1416050" y="3810000"/>
            <a:ext cx="5578475" cy="198438"/>
            <a:chOff x="1538153" y="3466985"/>
            <a:chExt cx="5578618" cy="198303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7D7E2247-33AB-4472-8733-0B6728B40C68}"/>
                </a:ext>
              </a:extLst>
            </p:cNvPr>
            <p:cNvCxnSpPr/>
            <p:nvPr/>
          </p:nvCxnSpPr>
          <p:spPr>
            <a:xfrm>
              <a:off x="1538153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8E92582-0207-4701-A842-10FCAEF1C1C6}"/>
                </a:ext>
              </a:extLst>
            </p:cNvPr>
            <p:cNvCxnSpPr/>
            <p:nvPr/>
          </p:nvCxnSpPr>
          <p:spPr>
            <a:xfrm>
              <a:off x="2171582" y="3508232"/>
              <a:ext cx="0" cy="157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42" name="组合 28681">
              <a:extLst>
                <a:ext uri="{FF2B5EF4-FFF2-40B4-BE49-F238E27FC236}">
                  <a16:creationId xmlns:a16="http://schemas.microsoft.com/office/drawing/2014/main" id="{1BE91CE5-23A2-44B2-A53E-3506463AC7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64516" y="3566136"/>
              <a:ext cx="1013464" cy="99152"/>
              <a:chOff x="2849511" y="3679634"/>
              <a:chExt cx="1013464" cy="198303"/>
            </a:xfrm>
          </p:grpSpPr>
          <p:cxnSp>
            <p:nvCxnSpPr>
              <p:cNvPr id="79" name="直接连接符 78">
                <a:extLst>
                  <a:ext uri="{FF2B5EF4-FFF2-40B4-BE49-F238E27FC236}">
                    <a16:creationId xmlns:a16="http://schemas.microsoft.com/office/drawing/2014/main" id="{BD7F27C5-FF30-44FB-AC7C-5A3EF31E356F}"/>
                  </a:ext>
                </a:extLst>
              </p:cNvPr>
              <p:cNvCxnSpPr/>
              <p:nvPr/>
            </p:nvCxnSpPr>
            <p:spPr>
              <a:xfrm>
                <a:off x="2850151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>
                <a:extLst>
                  <a:ext uri="{FF2B5EF4-FFF2-40B4-BE49-F238E27FC236}">
                    <a16:creationId xmlns:a16="http://schemas.microsoft.com/office/drawing/2014/main" id="{37F77906-5035-47D6-B764-C8838A7AB1EB}"/>
                  </a:ext>
                </a:extLst>
              </p:cNvPr>
              <p:cNvCxnSpPr/>
              <p:nvPr/>
            </p:nvCxnSpPr>
            <p:spPr>
              <a:xfrm>
                <a:off x="2977154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>
                <a:extLst>
                  <a:ext uri="{FF2B5EF4-FFF2-40B4-BE49-F238E27FC236}">
                    <a16:creationId xmlns:a16="http://schemas.microsoft.com/office/drawing/2014/main" id="{87E15CB0-AC6A-4C2B-81F9-2D561DBC18E6}"/>
                  </a:ext>
                </a:extLst>
              </p:cNvPr>
              <p:cNvCxnSpPr/>
              <p:nvPr/>
            </p:nvCxnSpPr>
            <p:spPr>
              <a:xfrm>
                <a:off x="3104158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E92F159D-81F4-47C4-BAA7-6F239CC8A82A}"/>
                  </a:ext>
                </a:extLst>
              </p:cNvPr>
              <p:cNvCxnSpPr/>
              <p:nvPr/>
            </p:nvCxnSpPr>
            <p:spPr>
              <a:xfrm>
                <a:off x="3229574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>
                <a:extLst>
                  <a:ext uri="{FF2B5EF4-FFF2-40B4-BE49-F238E27FC236}">
                    <a16:creationId xmlns:a16="http://schemas.microsoft.com/office/drawing/2014/main" id="{8305C8DC-0D69-4CA1-B6E2-077869A33AF2}"/>
                  </a:ext>
                </a:extLst>
              </p:cNvPr>
              <p:cNvCxnSpPr/>
              <p:nvPr/>
            </p:nvCxnSpPr>
            <p:spPr>
              <a:xfrm>
                <a:off x="3483580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>
                <a:extLst>
                  <a:ext uri="{FF2B5EF4-FFF2-40B4-BE49-F238E27FC236}">
                    <a16:creationId xmlns:a16="http://schemas.microsoft.com/office/drawing/2014/main" id="{F6608E07-5FAC-4B96-B4D7-D5C31FB649B8}"/>
                  </a:ext>
                </a:extLst>
              </p:cNvPr>
              <p:cNvCxnSpPr/>
              <p:nvPr/>
            </p:nvCxnSpPr>
            <p:spPr>
              <a:xfrm>
                <a:off x="3610584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id="{B7976FC0-6D1D-4BF1-BC53-A502BAE44FF7}"/>
                  </a:ext>
                </a:extLst>
              </p:cNvPr>
              <p:cNvCxnSpPr/>
              <p:nvPr/>
            </p:nvCxnSpPr>
            <p:spPr>
              <a:xfrm>
                <a:off x="3735999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>
                <a:extLst>
                  <a:ext uri="{FF2B5EF4-FFF2-40B4-BE49-F238E27FC236}">
                    <a16:creationId xmlns:a16="http://schemas.microsoft.com/office/drawing/2014/main" id="{6C499BC4-9D8E-4E7B-A2F8-A880E1CC6BAD}"/>
                  </a:ext>
                </a:extLst>
              </p:cNvPr>
              <p:cNvCxnSpPr/>
              <p:nvPr/>
            </p:nvCxnSpPr>
            <p:spPr>
              <a:xfrm>
                <a:off x="3863002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342B9634-BF29-4A72-8F61-66C9D09BD0B7}"/>
                </a:ext>
              </a:extLst>
            </p:cNvPr>
            <p:cNvCxnSpPr/>
            <p:nvPr/>
          </p:nvCxnSpPr>
          <p:spPr>
            <a:xfrm>
              <a:off x="2805010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3B99083-577D-431C-9D37-1F0A1C422832}"/>
                </a:ext>
              </a:extLst>
            </p:cNvPr>
            <p:cNvCxnSpPr/>
            <p:nvPr/>
          </p:nvCxnSpPr>
          <p:spPr>
            <a:xfrm>
              <a:off x="153815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08A451CB-B72E-4CBF-B108-319CBD12799D}"/>
                </a:ext>
              </a:extLst>
            </p:cNvPr>
            <p:cNvCxnSpPr/>
            <p:nvPr/>
          </p:nvCxnSpPr>
          <p:spPr>
            <a:xfrm>
              <a:off x="2805010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2CCDF723-4768-42EB-9AAD-A42A400C827F}"/>
                </a:ext>
              </a:extLst>
            </p:cNvPr>
            <p:cNvCxnSpPr/>
            <p:nvPr/>
          </p:nvCxnSpPr>
          <p:spPr>
            <a:xfrm>
              <a:off x="3438440" y="3508232"/>
              <a:ext cx="0" cy="157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B6A9A1A8-410A-4599-A374-1200DB4BCD48}"/>
                </a:ext>
              </a:extLst>
            </p:cNvPr>
            <p:cNvCxnSpPr/>
            <p:nvPr/>
          </p:nvCxnSpPr>
          <p:spPr>
            <a:xfrm>
              <a:off x="293201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A3D1D5ED-4267-4DE3-A34D-F23F65367907}"/>
                </a:ext>
              </a:extLst>
            </p:cNvPr>
            <p:cNvCxnSpPr/>
            <p:nvPr/>
          </p:nvCxnSpPr>
          <p:spPr>
            <a:xfrm>
              <a:off x="3057430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5B75DF8E-0BDC-4FF1-A4E4-0ABC4EC9D0BC}"/>
                </a:ext>
              </a:extLst>
            </p:cNvPr>
            <p:cNvCxnSpPr/>
            <p:nvPr/>
          </p:nvCxnSpPr>
          <p:spPr>
            <a:xfrm>
              <a:off x="318443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63E85478-398E-475C-865B-AA7B60FFFB37}"/>
                </a:ext>
              </a:extLst>
            </p:cNvPr>
            <p:cNvCxnSpPr/>
            <p:nvPr/>
          </p:nvCxnSpPr>
          <p:spPr>
            <a:xfrm>
              <a:off x="3311436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A486D0C9-D015-4661-8C39-17D1B3AA99D7}"/>
                </a:ext>
              </a:extLst>
            </p:cNvPr>
            <p:cNvCxnSpPr/>
            <p:nvPr/>
          </p:nvCxnSpPr>
          <p:spPr>
            <a:xfrm>
              <a:off x="356544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B1335038-93CF-42B5-A56B-EBD0D5E8017D}"/>
                </a:ext>
              </a:extLst>
            </p:cNvPr>
            <p:cNvCxnSpPr/>
            <p:nvPr/>
          </p:nvCxnSpPr>
          <p:spPr>
            <a:xfrm>
              <a:off x="3690858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30FCF6A4-082A-48B8-9B23-2A7FF6A557DA}"/>
                </a:ext>
              </a:extLst>
            </p:cNvPr>
            <p:cNvCxnSpPr/>
            <p:nvPr/>
          </p:nvCxnSpPr>
          <p:spPr>
            <a:xfrm>
              <a:off x="3817861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F631710A-9F52-43EB-8EED-57A7EB44A3F3}"/>
                </a:ext>
              </a:extLst>
            </p:cNvPr>
            <p:cNvCxnSpPr/>
            <p:nvPr/>
          </p:nvCxnSpPr>
          <p:spPr>
            <a:xfrm>
              <a:off x="394486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E5F36F7A-D189-4C11-A2BB-D6CE0AC85095}"/>
                </a:ext>
              </a:extLst>
            </p:cNvPr>
            <p:cNvCxnSpPr/>
            <p:nvPr/>
          </p:nvCxnSpPr>
          <p:spPr>
            <a:xfrm>
              <a:off x="4071868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5E520BFA-75B8-4AC5-BBEC-89832B932A0C}"/>
                </a:ext>
              </a:extLst>
            </p:cNvPr>
            <p:cNvCxnSpPr/>
            <p:nvPr/>
          </p:nvCxnSpPr>
          <p:spPr>
            <a:xfrm>
              <a:off x="2678007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8153F841-AB58-4B18-B58D-0DB2D6C19E3A}"/>
                </a:ext>
              </a:extLst>
            </p:cNvPr>
            <p:cNvCxnSpPr/>
            <p:nvPr/>
          </p:nvCxnSpPr>
          <p:spPr>
            <a:xfrm>
              <a:off x="3059017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E14EDA57-A69D-4C34-9B50-248E13CB1580}"/>
                </a:ext>
              </a:extLst>
            </p:cNvPr>
            <p:cNvCxnSpPr/>
            <p:nvPr/>
          </p:nvCxnSpPr>
          <p:spPr>
            <a:xfrm>
              <a:off x="4071868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8851213-62F3-4EB9-8A27-61DCCF2C4701}"/>
                </a:ext>
              </a:extLst>
            </p:cNvPr>
            <p:cNvCxnSpPr/>
            <p:nvPr/>
          </p:nvCxnSpPr>
          <p:spPr>
            <a:xfrm>
              <a:off x="4705297" y="3508232"/>
              <a:ext cx="0" cy="157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60" name="组合 110">
              <a:extLst>
                <a:ext uri="{FF2B5EF4-FFF2-40B4-BE49-F238E27FC236}">
                  <a16:creationId xmlns:a16="http://schemas.microsoft.com/office/drawing/2014/main" id="{0B2C25F5-4254-4FFE-98D4-55143A489F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8176" y="3566136"/>
              <a:ext cx="1013464" cy="99152"/>
              <a:chOff x="2849511" y="3679634"/>
              <a:chExt cx="1013464" cy="198303"/>
            </a:xfrm>
          </p:grpSpPr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id="{991A16BD-8B54-4081-9368-B62CCB4EDD85}"/>
                  </a:ext>
                </a:extLst>
              </p:cNvPr>
              <p:cNvCxnSpPr/>
              <p:nvPr/>
            </p:nvCxnSpPr>
            <p:spPr>
              <a:xfrm>
                <a:off x="2850206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98C5A2DC-2A91-4774-81E8-C1578E144450}"/>
                  </a:ext>
                </a:extLst>
              </p:cNvPr>
              <p:cNvCxnSpPr/>
              <p:nvPr/>
            </p:nvCxnSpPr>
            <p:spPr>
              <a:xfrm>
                <a:off x="2977209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A7A0B4A9-2028-4122-AEBA-D0848C31B4FB}"/>
                  </a:ext>
                </a:extLst>
              </p:cNvPr>
              <p:cNvCxnSpPr/>
              <p:nvPr/>
            </p:nvCxnSpPr>
            <p:spPr>
              <a:xfrm>
                <a:off x="3104213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>
                <a:extLst>
                  <a:ext uri="{FF2B5EF4-FFF2-40B4-BE49-F238E27FC236}">
                    <a16:creationId xmlns:a16="http://schemas.microsoft.com/office/drawing/2014/main" id="{824CDC32-F93D-46F8-9605-08BFB384E174}"/>
                  </a:ext>
                </a:extLst>
              </p:cNvPr>
              <p:cNvCxnSpPr/>
              <p:nvPr/>
            </p:nvCxnSpPr>
            <p:spPr>
              <a:xfrm>
                <a:off x="3229629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>
                <a:extLst>
                  <a:ext uri="{FF2B5EF4-FFF2-40B4-BE49-F238E27FC236}">
                    <a16:creationId xmlns:a16="http://schemas.microsoft.com/office/drawing/2014/main" id="{EBDF058B-7FB4-49B1-98ED-BE2618B449E0}"/>
                  </a:ext>
                </a:extLst>
              </p:cNvPr>
              <p:cNvCxnSpPr/>
              <p:nvPr/>
            </p:nvCxnSpPr>
            <p:spPr>
              <a:xfrm>
                <a:off x="3483635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DCCDC846-90E8-4FE0-BD18-611CDFBC4D21}"/>
                  </a:ext>
                </a:extLst>
              </p:cNvPr>
              <p:cNvCxnSpPr/>
              <p:nvPr/>
            </p:nvCxnSpPr>
            <p:spPr>
              <a:xfrm>
                <a:off x="3610639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id="{B27A18FF-D4AA-40CA-A3A4-E661EB6461D3}"/>
                  </a:ext>
                </a:extLst>
              </p:cNvPr>
              <p:cNvCxnSpPr/>
              <p:nvPr/>
            </p:nvCxnSpPr>
            <p:spPr>
              <a:xfrm>
                <a:off x="3736054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id="{545A90BD-1E20-4C22-A735-C8C456E590D4}"/>
                  </a:ext>
                </a:extLst>
              </p:cNvPr>
              <p:cNvCxnSpPr/>
              <p:nvPr/>
            </p:nvCxnSpPr>
            <p:spPr>
              <a:xfrm>
                <a:off x="3863057" y="3627284"/>
                <a:ext cx="0" cy="25065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7C57682F-A9CE-47F2-B404-822437E73D9F}"/>
                </a:ext>
              </a:extLst>
            </p:cNvPr>
            <p:cNvCxnSpPr/>
            <p:nvPr/>
          </p:nvCxnSpPr>
          <p:spPr>
            <a:xfrm>
              <a:off x="5338725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0A6B2A3D-AD12-41CE-9A0F-3EEC56AB6CB9}"/>
                </a:ext>
              </a:extLst>
            </p:cNvPr>
            <p:cNvCxnSpPr/>
            <p:nvPr/>
          </p:nvCxnSpPr>
          <p:spPr>
            <a:xfrm>
              <a:off x="394486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8CC78231-E8CF-4E2E-A25E-7D98B3010FE5}"/>
                </a:ext>
              </a:extLst>
            </p:cNvPr>
            <p:cNvCxnSpPr/>
            <p:nvPr/>
          </p:nvCxnSpPr>
          <p:spPr>
            <a:xfrm>
              <a:off x="4198871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E6F68E5A-5D5A-47E4-80EE-170FEA74CB7C}"/>
                </a:ext>
              </a:extLst>
            </p:cNvPr>
            <p:cNvCxnSpPr/>
            <p:nvPr/>
          </p:nvCxnSpPr>
          <p:spPr>
            <a:xfrm>
              <a:off x="432587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6A548621-A9E5-4C79-B1D4-59A0D478A434}"/>
                </a:ext>
              </a:extLst>
            </p:cNvPr>
            <p:cNvCxnSpPr/>
            <p:nvPr/>
          </p:nvCxnSpPr>
          <p:spPr>
            <a:xfrm>
              <a:off x="457829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BA682879-1B36-4128-89AE-3ABFBC5EB809}"/>
                </a:ext>
              </a:extLst>
            </p:cNvPr>
            <p:cNvCxnSpPr/>
            <p:nvPr/>
          </p:nvCxnSpPr>
          <p:spPr>
            <a:xfrm>
              <a:off x="4832300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EBF6FC76-8F84-479D-9329-91FC03F06E17}"/>
                </a:ext>
              </a:extLst>
            </p:cNvPr>
            <p:cNvCxnSpPr/>
            <p:nvPr/>
          </p:nvCxnSpPr>
          <p:spPr>
            <a:xfrm>
              <a:off x="495930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45C3450A-0B56-41E0-96B2-A0B1B8F1D06C}"/>
                </a:ext>
              </a:extLst>
            </p:cNvPr>
            <p:cNvCxnSpPr/>
            <p:nvPr/>
          </p:nvCxnSpPr>
          <p:spPr>
            <a:xfrm>
              <a:off x="394486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CE601534-5AF1-422A-8E13-38739F96AD17}"/>
                </a:ext>
              </a:extLst>
            </p:cNvPr>
            <p:cNvCxnSpPr/>
            <p:nvPr/>
          </p:nvCxnSpPr>
          <p:spPr>
            <a:xfrm>
              <a:off x="5968980" y="3508232"/>
              <a:ext cx="0" cy="157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2B56E9BE-1D0E-46E9-8FC2-0680A3E2F053}"/>
                </a:ext>
              </a:extLst>
            </p:cNvPr>
            <p:cNvCxnSpPr/>
            <p:nvPr/>
          </p:nvCxnSpPr>
          <p:spPr>
            <a:xfrm>
              <a:off x="546255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9768A4C4-9376-4CEA-B8DE-98D2808DB96A}"/>
                </a:ext>
              </a:extLst>
            </p:cNvPr>
            <p:cNvCxnSpPr/>
            <p:nvPr/>
          </p:nvCxnSpPr>
          <p:spPr>
            <a:xfrm>
              <a:off x="5587970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97EBEEBD-F7A4-4F1C-84FC-0949C12A958D}"/>
                </a:ext>
              </a:extLst>
            </p:cNvPr>
            <p:cNvCxnSpPr/>
            <p:nvPr/>
          </p:nvCxnSpPr>
          <p:spPr>
            <a:xfrm>
              <a:off x="571497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3DFC858E-1BF0-41F8-82B9-EEBA92E96741}"/>
                </a:ext>
              </a:extLst>
            </p:cNvPr>
            <p:cNvCxnSpPr/>
            <p:nvPr/>
          </p:nvCxnSpPr>
          <p:spPr>
            <a:xfrm>
              <a:off x="5841976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0265F04E-798B-4EB5-B629-9730E2CEF52D}"/>
                </a:ext>
              </a:extLst>
            </p:cNvPr>
            <p:cNvCxnSpPr/>
            <p:nvPr/>
          </p:nvCxnSpPr>
          <p:spPr>
            <a:xfrm>
              <a:off x="609598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B6E2C726-37E6-47D1-874A-64F55FCCEDC8}"/>
                </a:ext>
              </a:extLst>
            </p:cNvPr>
            <p:cNvCxnSpPr/>
            <p:nvPr/>
          </p:nvCxnSpPr>
          <p:spPr>
            <a:xfrm>
              <a:off x="6221398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E1105EC3-21B6-4BAD-B828-EA9064D81A0A}"/>
                </a:ext>
              </a:extLst>
            </p:cNvPr>
            <p:cNvCxnSpPr/>
            <p:nvPr/>
          </p:nvCxnSpPr>
          <p:spPr>
            <a:xfrm>
              <a:off x="6348401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5552B935-88AB-4DC3-B943-7729FBD0661F}"/>
                </a:ext>
              </a:extLst>
            </p:cNvPr>
            <p:cNvCxnSpPr/>
            <p:nvPr/>
          </p:nvCxnSpPr>
          <p:spPr>
            <a:xfrm>
              <a:off x="647540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BF738ABD-900D-47B6-B6D7-25C941B84BE2}"/>
                </a:ext>
              </a:extLst>
            </p:cNvPr>
            <p:cNvCxnSpPr/>
            <p:nvPr/>
          </p:nvCxnSpPr>
          <p:spPr>
            <a:xfrm>
              <a:off x="6602408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9D5E77EC-86BC-453C-8460-A84ABD7EE3EC}"/>
                </a:ext>
              </a:extLst>
            </p:cNvPr>
            <p:cNvCxnSpPr/>
            <p:nvPr/>
          </p:nvCxnSpPr>
          <p:spPr>
            <a:xfrm>
              <a:off x="5208547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B27883E1-DA7F-43A7-B7B7-52F1203FAB72}"/>
                </a:ext>
              </a:extLst>
            </p:cNvPr>
            <p:cNvCxnSpPr/>
            <p:nvPr/>
          </p:nvCxnSpPr>
          <p:spPr>
            <a:xfrm>
              <a:off x="546255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64A5FE38-F347-43FB-BBDF-A1B821299C6F}"/>
                </a:ext>
              </a:extLst>
            </p:cNvPr>
            <p:cNvCxnSpPr/>
            <p:nvPr/>
          </p:nvCxnSpPr>
          <p:spPr>
            <a:xfrm>
              <a:off x="5589557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6A42B9D0-1E11-4B1B-9C0A-E1B3AACED6F0}"/>
                </a:ext>
              </a:extLst>
            </p:cNvPr>
            <p:cNvCxnSpPr/>
            <p:nvPr/>
          </p:nvCxnSpPr>
          <p:spPr>
            <a:xfrm>
              <a:off x="5841976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922D4B27-CBFB-4BFB-9AA5-67F8B49D16C7}"/>
                </a:ext>
              </a:extLst>
            </p:cNvPr>
            <p:cNvCxnSpPr/>
            <p:nvPr/>
          </p:nvCxnSpPr>
          <p:spPr>
            <a:xfrm>
              <a:off x="5968980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2F961F19-5574-4930-AA8B-F70EB95CE2FE}"/>
                </a:ext>
              </a:extLst>
            </p:cNvPr>
            <p:cNvCxnSpPr/>
            <p:nvPr/>
          </p:nvCxnSpPr>
          <p:spPr>
            <a:xfrm>
              <a:off x="609598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E5D46F0F-5AF9-44E7-B759-8BF8571DD091}"/>
                </a:ext>
              </a:extLst>
            </p:cNvPr>
            <p:cNvCxnSpPr/>
            <p:nvPr/>
          </p:nvCxnSpPr>
          <p:spPr>
            <a:xfrm>
              <a:off x="6222986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334238B8-6371-4337-9592-27BE83818BF3}"/>
                </a:ext>
              </a:extLst>
            </p:cNvPr>
            <p:cNvCxnSpPr/>
            <p:nvPr/>
          </p:nvCxnSpPr>
          <p:spPr>
            <a:xfrm>
              <a:off x="6737349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A45067F5-6C97-4A22-9B93-5D154AE79057}"/>
                </a:ext>
              </a:extLst>
            </p:cNvPr>
            <p:cNvCxnSpPr/>
            <p:nvPr/>
          </p:nvCxnSpPr>
          <p:spPr>
            <a:xfrm>
              <a:off x="686276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BAB27DB6-A532-44DF-B818-5E8E04A0BEE8}"/>
                </a:ext>
              </a:extLst>
            </p:cNvPr>
            <p:cNvCxnSpPr/>
            <p:nvPr/>
          </p:nvCxnSpPr>
          <p:spPr>
            <a:xfrm>
              <a:off x="6989768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CE89AEEE-30FD-4E76-96EB-D9666EF04EE5}"/>
                </a:ext>
              </a:extLst>
            </p:cNvPr>
            <p:cNvCxnSpPr/>
            <p:nvPr/>
          </p:nvCxnSpPr>
          <p:spPr>
            <a:xfrm>
              <a:off x="7116771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D30AB5C4-8672-43F8-BFDB-0E3A050F4E3C}"/>
              </a:ext>
            </a:extLst>
          </p:cNvPr>
          <p:cNvGrpSpPr>
            <a:grpSpLocks/>
          </p:cNvGrpSpPr>
          <p:nvPr/>
        </p:nvGrpSpPr>
        <p:grpSpPr bwMode="auto">
          <a:xfrm>
            <a:off x="1209675" y="3965575"/>
            <a:ext cx="5951538" cy="682625"/>
            <a:chOff x="1332092" y="3622036"/>
            <a:chExt cx="5950931" cy="683264"/>
          </a:xfrm>
        </p:grpSpPr>
        <p:sp>
          <p:nvSpPr>
            <p:cNvPr id="88" name="TextBox 28693">
              <a:extLst>
                <a:ext uri="{FF2B5EF4-FFF2-40B4-BE49-F238E27FC236}">
                  <a16:creationId xmlns:a16="http://schemas.microsoft.com/office/drawing/2014/main" id="{BC8CE380-0B4C-422F-A1CB-23CEC21565B7}"/>
                </a:ext>
              </a:extLst>
            </p:cNvPr>
            <p:cNvSpPr txBox="1"/>
            <p:nvPr/>
          </p:nvSpPr>
          <p:spPr>
            <a:xfrm>
              <a:off x="1332092" y="3622036"/>
              <a:ext cx="633348" cy="6324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0030101010101" pitchFamily="2" charset="-122"/>
                </a:rPr>
                <a:t>0</a:t>
              </a:r>
              <a:endParaRPr lang="zh-CN" altLang="en-US" sz="3200" b="1" dirty="0">
                <a:latin typeface="+mj-lt"/>
                <a:ea typeface="黑体" panose="02010600030101010101" pitchFamily="2" charset="-122"/>
              </a:endParaRPr>
            </a:p>
          </p:txBody>
        </p:sp>
        <p:sp>
          <p:nvSpPr>
            <p:cNvPr id="89" name="TextBox 193">
              <a:extLst>
                <a:ext uri="{FF2B5EF4-FFF2-40B4-BE49-F238E27FC236}">
                  <a16:creationId xmlns:a16="http://schemas.microsoft.com/office/drawing/2014/main" id="{66F5D9FB-6567-4FD1-A5B9-116DA6F2D30E}"/>
                </a:ext>
              </a:extLst>
            </p:cNvPr>
            <p:cNvSpPr txBox="1"/>
            <p:nvPr/>
          </p:nvSpPr>
          <p:spPr>
            <a:xfrm>
              <a:off x="2454341" y="3622036"/>
              <a:ext cx="1012722" cy="6832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0030101010101" pitchFamily="2" charset="-122"/>
                </a:rPr>
                <a:t>0.1</a:t>
              </a:r>
              <a:endParaRPr lang="zh-CN" altLang="en-US" sz="3200" b="1" dirty="0">
                <a:latin typeface="+mj-lt"/>
                <a:ea typeface="黑体" panose="02010600030101010101" pitchFamily="2" charset="-122"/>
              </a:endParaRPr>
            </a:p>
          </p:txBody>
        </p:sp>
        <p:sp>
          <p:nvSpPr>
            <p:cNvPr id="90" name="TextBox 195">
              <a:extLst>
                <a:ext uri="{FF2B5EF4-FFF2-40B4-BE49-F238E27FC236}">
                  <a16:creationId xmlns:a16="http://schemas.microsoft.com/office/drawing/2014/main" id="{46C4E843-0527-4046-B309-0B63A9090DF3}"/>
                </a:ext>
              </a:extLst>
            </p:cNvPr>
            <p:cNvSpPr txBox="1"/>
            <p:nvPr/>
          </p:nvSpPr>
          <p:spPr>
            <a:xfrm>
              <a:off x="3714687" y="3622036"/>
              <a:ext cx="1012722" cy="6324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0030101010101" pitchFamily="2" charset="-122"/>
                </a:rPr>
                <a:t>0.2</a:t>
              </a:r>
              <a:endParaRPr lang="zh-CN" altLang="en-US" sz="3200" b="1" dirty="0">
                <a:latin typeface="+mj-lt"/>
                <a:ea typeface="黑体" panose="02010600030101010101" pitchFamily="2" charset="-122"/>
              </a:endParaRPr>
            </a:p>
          </p:txBody>
        </p:sp>
        <p:sp>
          <p:nvSpPr>
            <p:cNvPr id="91" name="TextBox 196">
              <a:extLst>
                <a:ext uri="{FF2B5EF4-FFF2-40B4-BE49-F238E27FC236}">
                  <a16:creationId xmlns:a16="http://schemas.microsoft.com/office/drawing/2014/main" id="{C5C9D57E-4C06-4B5D-9568-35A7B0B6BA71}"/>
                </a:ext>
              </a:extLst>
            </p:cNvPr>
            <p:cNvSpPr txBox="1"/>
            <p:nvPr/>
          </p:nvSpPr>
          <p:spPr>
            <a:xfrm>
              <a:off x="5008367" y="3622036"/>
              <a:ext cx="1012722" cy="6324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0030101010101" pitchFamily="2" charset="-122"/>
                </a:rPr>
                <a:t>0.3</a:t>
              </a:r>
              <a:endParaRPr lang="zh-CN" altLang="en-US" sz="3200" b="1" dirty="0">
                <a:latin typeface="+mj-lt"/>
                <a:ea typeface="黑体" panose="02010600030101010101" pitchFamily="2" charset="-122"/>
              </a:endParaRPr>
            </a:p>
          </p:txBody>
        </p:sp>
        <p:sp>
          <p:nvSpPr>
            <p:cNvPr id="92" name="TextBox 197">
              <a:extLst>
                <a:ext uri="{FF2B5EF4-FFF2-40B4-BE49-F238E27FC236}">
                  <a16:creationId xmlns:a16="http://schemas.microsoft.com/office/drawing/2014/main" id="{B076E2FC-FEBB-414A-89A0-44CE5F7CD083}"/>
                </a:ext>
              </a:extLst>
            </p:cNvPr>
            <p:cNvSpPr txBox="1"/>
            <p:nvPr/>
          </p:nvSpPr>
          <p:spPr>
            <a:xfrm>
              <a:off x="6270301" y="3622036"/>
              <a:ext cx="1012722" cy="6324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0030101010101" pitchFamily="2" charset="-122"/>
                </a:rPr>
                <a:t>0.4</a:t>
              </a:r>
              <a:endParaRPr lang="zh-CN" altLang="en-US" sz="3200" b="1" dirty="0">
                <a:latin typeface="+mj-lt"/>
                <a:ea typeface="黑体" panose="02010600030101010101" pitchFamily="2" charset="-122"/>
              </a:endParaRPr>
            </a:p>
          </p:txBody>
        </p:sp>
      </p:grpSp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A60563AA-2A52-4921-B26F-8D0255B20AD1}"/>
              </a:ext>
            </a:extLst>
          </p:cNvPr>
          <p:cNvCxnSpPr/>
          <p:nvPr/>
        </p:nvCxnSpPr>
        <p:spPr>
          <a:xfrm>
            <a:off x="2555875" y="3695700"/>
            <a:ext cx="0" cy="2143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2">
            <a:extLst>
              <a:ext uri="{FF2B5EF4-FFF2-40B4-BE49-F238E27FC236}">
                <a16:creationId xmlns:a16="http://schemas.microsoft.com/office/drawing/2014/main" id="{630D24DA-71C1-474B-B746-42101A52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9463" y="3187700"/>
            <a:ext cx="13922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0.09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  <p:cxnSp>
        <p:nvCxnSpPr>
          <p:cNvPr id="95" name="直接箭头连接符 94">
            <a:extLst>
              <a:ext uri="{FF2B5EF4-FFF2-40B4-BE49-F238E27FC236}">
                <a16:creationId xmlns:a16="http://schemas.microsoft.com/office/drawing/2014/main" id="{1C2A8E7D-C9B5-48CF-BB2B-19E57DC76417}"/>
              </a:ext>
            </a:extLst>
          </p:cNvPr>
          <p:cNvCxnSpPr/>
          <p:nvPr/>
        </p:nvCxnSpPr>
        <p:spPr>
          <a:xfrm>
            <a:off x="2935288" y="3346450"/>
            <a:ext cx="0" cy="5635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2">
            <a:extLst>
              <a:ext uri="{FF2B5EF4-FFF2-40B4-BE49-F238E27FC236}">
                <a16:creationId xmlns:a16="http://schemas.microsoft.com/office/drawing/2014/main" id="{66D96029-CA02-4EA1-82D7-B5D8218DE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75" y="2825750"/>
            <a:ext cx="13922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0.12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  <p:cxnSp>
        <p:nvCxnSpPr>
          <p:cNvPr id="97" name="直接箭头连接符 96">
            <a:extLst>
              <a:ext uri="{FF2B5EF4-FFF2-40B4-BE49-F238E27FC236}">
                <a16:creationId xmlns:a16="http://schemas.microsoft.com/office/drawing/2014/main" id="{8A91A357-344E-4B6E-A542-39EB0E2799C3}"/>
              </a:ext>
            </a:extLst>
          </p:cNvPr>
          <p:cNvCxnSpPr/>
          <p:nvPr/>
        </p:nvCxnSpPr>
        <p:spPr>
          <a:xfrm>
            <a:off x="4962525" y="3695700"/>
            <a:ext cx="0" cy="2143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2">
            <a:extLst>
              <a:ext uri="{FF2B5EF4-FFF2-40B4-BE49-F238E27FC236}">
                <a16:creationId xmlns:a16="http://schemas.microsoft.com/office/drawing/2014/main" id="{7ED940B1-D257-46F4-9488-1D2A2517C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0863" y="3187700"/>
            <a:ext cx="13922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0.28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  <p:cxnSp>
        <p:nvCxnSpPr>
          <p:cNvPr id="99" name="直接箭头连接符 98">
            <a:extLst>
              <a:ext uri="{FF2B5EF4-FFF2-40B4-BE49-F238E27FC236}">
                <a16:creationId xmlns:a16="http://schemas.microsoft.com/office/drawing/2014/main" id="{90D3D75A-B738-4182-A6BA-4D382F3D925B}"/>
              </a:ext>
            </a:extLst>
          </p:cNvPr>
          <p:cNvCxnSpPr/>
          <p:nvPr/>
        </p:nvCxnSpPr>
        <p:spPr>
          <a:xfrm>
            <a:off x="5224463" y="3240088"/>
            <a:ext cx="0" cy="5619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2">
            <a:extLst>
              <a:ext uri="{FF2B5EF4-FFF2-40B4-BE49-F238E27FC236}">
                <a16:creationId xmlns:a16="http://schemas.microsoft.com/office/drawing/2014/main" id="{A5A9ABB0-AA36-4F03-9075-38D268DFA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450" y="2719388"/>
            <a:ext cx="8826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0.3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  <p:cxnSp>
        <p:nvCxnSpPr>
          <p:cNvPr id="101" name="直接箭头连接符 100">
            <a:extLst>
              <a:ext uri="{FF2B5EF4-FFF2-40B4-BE49-F238E27FC236}">
                <a16:creationId xmlns:a16="http://schemas.microsoft.com/office/drawing/2014/main" id="{C691029E-C0A7-4F2E-B098-8333377835EE}"/>
              </a:ext>
            </a:extLst>
          </p:cNvPr>
          <p:cNvCxnSpPr/>
          <p:nvPr/>
        </p:nvCxnSpPr>
        <p:spPr>
          <a:xfrm>
            <a:off x="1924050" y="3346450"/>
            <a:ext cx="0" cy="5635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2">
            <a:extLst>
              <a:ext uri="{FF2B5EF4-FFF2-40B4-BE49-F238E27FC236}">
                <a16:creationId xmlns:a16="http://schemas.microsoft.com/office/drawing/2014/main" id="{C0DFE8ED-2F0E-4332-AF34-92AA70C85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2825750"/>
            <a:ext cx="13922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0.04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52155B59-7224-4F93-8FBC-11211180F2B4}"/>
              </a:ext>
            </a:extLst>
          </p:cNvPr>
          <p:cNvCxnSpPr/>
          <p:nvPr/>
        </p:nvCxnSpPr>
        <p:spPr>
          <a:xfrm>
            <a:off x="6465888" y="3608388"/>
            <a:ext cx="0" cy="2127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2">
            <a:extLst>
              <a:ext uri="{FF2B5EF4-FFF2-40B4-BE49-F238E27FC236}">
                <a16:creationId xmlns:a16="http://schemas.microsoft.com/office/drawing/2014/main" id="{73E5C567-5253-469E-89D3-57D692B52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3100388"/>
            <a:ext cx="139223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</a:rPr>
              <a:t>0.4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EC8D1185-342E-44BA-A3DF-716D67962621}"/>
              </a:ext>
            </a:extLst>
          </p:cNvPr>
          <p:cNvSpPr txBox="1"/>
          <p:nvPr/>
        </p:nvSpPr>
        <p:spPr>
          <a:xfrm>
            <a:off x="5719763" y="1296988"/>
            <a:ext cx="27066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6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8" grpId="0"/>
      <p:bldP spid="94" grpId="0"/>
      <p:bldP spid="96" grpId="0"/>
      <p:bldP spid="98" grpId="0"/>
      <p:bldP spid="100" grpId="0"/>
      <p:bldP spid="102" grpId="0"/>
      <p:bldP spid="1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">
            <a:extLst>
              <a:ext uri="{FF2B5EF4-FFF2-40B4-BE49-F238E27FC236}">
                <a16:creationId xmlns:a16="http://schemas.microsoft.com/office/drawing/2014/main" id="{2A60B748-434C-44A9-A897-8C5245EAB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2649969"/>
            <a:ext cx="7556500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9" name="组合 4">
            <a:extLst>
              <a:ext uri="{FF2B5EF4-FFF2-40B4-BE49-F238E27FC236}">
                <a16:creationId xmlns:a16="http://schemas.microsoft.com/office/drawing/2014/main" id="{7DC78FA8-C7A6-4FA8-A2A0-0603D2D284C4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1089457"/>
            <a:ext cx="7288212" cy="585787"/>
            <a:chOff x="579353" y="321087"/>
            <a:chExt cx="7287572" cy="5847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0FDC050-BA5B-4C26-8068-04ACD4E63218}"/>
                </a:ext>
              </a:extLst>
            </p:cNvPr>
            <p:cNvSpPr txBox="1"/>
            <p:nvPr/>
          </p:nvSpPr>
          <p:spPr>
            <a:xfrm>
              <a:off x="579353" y="321087"/>
              <a:ext cx="7287572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7.</a:t>
              </a:r>
              <a:r>
                <a:rPr lang="zh-CN" altLang="en-US" sz="3200" b="1" dirty="0">
                  <a:latin typeface="+mn-lt"/>
                  <a:ea typeface="+mn-ea"/>
                </a:rPr>
                <a:t>在</a:t>
              </a:r>
              <a:r>
                <a:rPr lang="en-US" altLang="zh-CN" sz="3200" b="1" dirty="0">
                  <a:latin typeface="+mn-lt"/>
                  <a:ea typeface="+mn-ea"/>
                </a:rPr>
                <a:t>      </a:t>
              </a:r>
              <a:r>
                <a:rPr lang="zh-CN" altLang="en-US" sz="3200" b="1" dirty="0">
                  <a:latin typeface="+mn-lt"/>
                  <a:ea typeface="+mn-ea"/>
                </a:rPr>
                <a:t>里填上“＞”“＜”或“＝”。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402FD88-6EC2-4817-AB62-BA0BC281086C}"/>
                </a:ext>
              </a:extLst>
            </p:cNvPr>
            <p:cNvSpPr/>
            <p:nvPr/>
          </p:nvSpPr>
          <p:spPr>
            <a:xfrm>
              <a:off x="1500022" y="425681"/>
              <a:ext cx="392078" cy="375587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7122E25B-602A-4216-BD0D-3E1ECD8B4D0A}"/>
              </a:ext>
            </a:extLst>
          </p:cNvPr>
          <p:cNvSpPr txBox="1"/>
          <p:nvPr/>
        </p:nvSpPr>
        <p:spPr>
          <a:xfrm>
            <a:off x="1368425" y="2670607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E05CA6-2A5B-4DF2-BFEE-7BE5699F690B}"/>
              </a:ext>
            </a:extLst>
          </p:cNvPr>
          <p:cNvSpPr txBox="1"/>
          <p:nvPr/>
        </p:nvSpPr>
        <p:spPr>
          <a:xfrm>
            <a:off x="3937000" y="2673782"/>
            <a:ext cx="5445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120C7AF-61FE-4DA1-B711-02532A59E902}"/>
              </a:ext>
            </a:extLst>
          </p:cNvPr>
          <p:cNvSpPr txBox="1"/>
          <p:nvPr/>
        </p:nvSpPr>
        <p:spPr>
          <a:xfrm>
            <a:off x="7059613" y="2670607"/>
            <a:ext cx="5445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451AD81-6055-4DEC-B93F-DD8604A3D63D}"/>
              </a:ext>
            </a:extLst>
          </p:cNvPr>
          <p:cNvSpPr txBox="1"/>
          <p:nvPr/>
        </p:nvSpPr>
        <p:spPr>
          <a:xfrm>
            <a:off x="1368425" y="3183369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39B7865-745E-47B0-A27D-D3162C489AE3}"/>
              </a:ext>
            </a:extLst>
          </p:cNvPr>
          <p:cNvSpPr txBox="1"/>
          <p:nvPr/>
        </p:nvSpPr>
        <p:spPr>
          <a:xfrm>
            <a:off x="4005263" y="3162732"/>
            <a:ext cx="5461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=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E22DEC7-E60E-4ADB-8C99-A020E8EC93F4}"/>
              </a:ext>
            </a:extLst>
          </p:cNvPr>
          <p:cNvSpPr txBox="1"/>
          <p:nvPr/>
        </p:nvSpPr>
        <p:spPr>
          <a:xfrm>
            <a:off x="7008813" y="3194482"/>
            <a:ext cx="544512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6C18342-C785-4881-A115-65F43A5123FA}"/>
              </a:ext>
            </a:extLst>
          </p:cNvPr>
          <p:cNvSpPr txBox="1"/>
          <p:nvPr/>
        </p:nvSpPr>
        <p:spPr>
          <a:xfrm>
            <a:off x="5719763" y="2045132"/>
            <a:ext cx="27066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7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11AE325-525B-4033-9EBF-AAF35E492FBD}"/>
              </a:ext>
            </a:extLst>
          </p:cNvPr>
          <p:cNvSpPr txBox="1"/>
          <p:nvPr/>
        </p:nvSpPr>
        <p:spPr>
          <a:xfrm>
            <a:off x="481013" y="382544"/>
            <a:ext cx="667226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+mn-ea"/>
              </a:rPr>
              <a:t>8.</a:t>
            </a:r>
            <a:r>
              <a:rPr lang="zh-CN" altLang="en-US" sz="3200" b="1">
                <a:latin typeface="+mn-lt"/>
                <a:ea typeface="+mn-ea"/>
              </a:rPr>
              <a:t>下列物品到哪个商店买便宜一些？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593EE83-706A-444D-B78E-7AE9511FD181}"/>
              </a:ext>
            </a:extLst>
          </p:cNvPr>
          <p:cNvSpPr txBox="1"/>
          <p:nvPr/>
        </p:nvSpPr>
        <p:spPr>
          <a:xfrm>
            <a:off x="700066" y="966744"/>
            <a:ext cx="27082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8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729142F-1975-87DC-2616-939AB1266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4899" y="1383743"/>
            <a:ext cx="6914202" cy="2012400"/>
          </a:xfrm>
          <a:prstGeom prst="rect">
            <a:avLst/>
          </a:prstGeom>
        </p:spPr>
      </p:pic>
      <p:sp>
        <p:nvSpPr>
          <p:cNvPr id="4" name="矩形 52">
            <a:extLst>
              <a:ext uri="{FF2B5EF4-FFF2-40B4-BE49-F238E27FC236}">
                <a16:creationId xmlns:a16="http://schemas.microsoft.com/office/drawing/2014/main" id="{04A07A20-2A14-58F8-B095-C0078F2D8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226" y="4235267"/>
            <a:ext cx="7753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）小红要买         ，去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商店买最便宜。</a:t>
            </a:r>
            <a:endParaRPr lang="zh-CN" altLang="en-US"/>
          </a:p>
        </p:txBody>
      </p:sp>
      <p:sp>
        <p:nvSpPr>
          <p:cNvPr id="10" name="矩形 52">
            <a:extLst>
              <a:ext uri="{FF2B5EF4-FFF2-40B4-BE49-F238E27FC236}">
                <a16:creationId xmlns:a16="http://schemas.microsoft.com/office/drawing/2014/main" id="{ABA251BD-9BA1-85DA-041C-7A563320D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226" y="3488101"/>
            <a:ext cx="7753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）小林要买         ，去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商店买最便宜。</a:t>
            </a:r>
            <a:endParaRPr lang="zh-CN" altLang="en-US"/>
          </a:p>
        </p:txBody>
      </p:sp>
      <p:pic>
        <p:nvPicPr>
          <p:cNvPr id="11" name="Picture 12" descr="{C0365E45-3685-475D-813F-4988BB22D1DA}副本">
            <a:extLst>
              <a:ext uri="{FF2B5EF4-FFF2-40B4-BE49-F238E27FC236}">
                <a16:creationId xmlns:a16="http://schemas.microsoft.com/office/drawing/2014/main" id="{306984D6-96ED-1782-BB42-E76395C73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62722"/>
            <a:ext cx="669312" cy="37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{F8DB0D89-E46C-400A-8CF0-B2120546808C}副本副本">
            <a:extLst>
              <a:ext uri="{FF2B5EF4-FFF2-40B4-BE49-F238E27FC236}">
                <a16:creationId xmlns:a16="http://schemas.microsoft.com/office/drawing/2014/main" id="{C79EA64D-3C70-FA12-49B1-93D425F6C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689" y="4302553"/>
            <a:ext cx="669926" cy="388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8425CDA-C220-8783-1AD0-1F359BF60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236" y="3468375"/>
            <a:ext cx="423514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B</a:t>
            </a:r>
            <a:endParaRPr lang="zh-CN" altLang="en-US" sz="28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0B12160-27B1-C53A-22DB-93BEBE813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236" y="4215541"/>
            <a:ext cx="44435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</a:t>
            </a:r>
            <a:endParaRPr lang="zh-CN" altLang="en-US" sz="28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DC195FF-A21C-48BD-9DD4-6CA23F019DC8}"/>
              </a:ext>
            </a:extLst>
          </p:cNvPr>
          <p:cNvSpPr txBox="1"/>
          <p:nvPr/>
        </p:nvSpPr>
        <p:spPr>
          <a:xfrm>
            <a:off x="509588" y="747581"/>
            <a:ext cx="6259512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+mn-ea"/>
              </a:rPr>
              <a:t>9.</a:t>
            </a:r>
            <a:r>
              <a:rPr lang="zh-CN" altLang="en-US" sz="3200" b="1">
                <a:latin typeface="+mn-lt"/>
                <a:ea typeface="+mn-ea"/>
              </a:rPr>
              <a:t>按照体重由重到轻给他们排序。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9A6EC0F-3D53-4DA8-A4D3-145FC5274C9F}"/>
              </a:ext>
            </a:extLst>
          </p:cNvPr>
          <p:cNvSpPr txBox="1"/>
          <p:nvPr/>
        </p:nvSpPr>
        <p:spPr>
          <a:xfrm>
            <a:off x="2425700" y="3866433"/>
            <a:ext cx="42926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43.9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43.6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38.5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37.8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E1C9EB3-51EC-4521-8F8C-C9052899ACD9}"/>
              </a:ext>
            </a:extLst>
          </p:cNvPr>
          <p:cNvSpPr txBox="1"/>
          <p:nvPr/>
        </p:nvSpPr>
        <p:spPr>
          <a:xfrm>
            <a:off x="6340475" y="898393"/>
            <a:ext cx="270668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9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6D1D5A8-E177-5F97-C96D-DD61A85EA2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312431"/>
            <a:ext cx="6870023" cy="2429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81F9F3C-7CC0-4AEF-8C09-26633CC22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2719388"/>
            <a:ext cx="62452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56">
            <a:extLst>
              <a:ext uri="{FF2B5EF4-FFF2-40B4-BE49-F238E27FC236}">
                <a16:creationId xmlns:a16="http://schemas.microsoft.com/office/drawing/2014/main" id="{008C5795-7010-2F34-0BB7-7F4906698EDD}"/>
              </a:ext>
            </a:extLst>
          </p:cNvPr>
          <p:cNvGrpSpPr>
            <a:grpSpLocks/>
          </p:cNvGrpSpPr>
          <p:nvPr/>
        </p:nvGrpSpPr>
        <p:grpSpPr bwMode="auto">
          <a:xfrm>
            <a:off x="1044575" y="700088"/>
            <a:ext cx="7415213" cy="1808162"/>
            <a:chOff x="1259631" y="1203598"/>
            <a:chExt cx="7417673" cy="1809168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FC93C1B-C28F-ADA0-4C1B-A59CDBED9A39}"/>
                </a:ext>
              </a:extLst>
            </p:cNvPr>
            <p:cNvSpPr/>
            <p:nvPr/>
          </p:nvSpPr>
          <p:spPr>
            <a:xfrm>
              <a:off x="1259631" y="1203598"/>
              <a:ext cx="7417673" cy="180916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indent="864000"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用数字卡片   、</a:t>
              </a:r>
              <a:r>
                <a:rPr lang="en-US" altLang="zh-CN" sz="3200" b="1" dirty="0">
                  <a:latin typeface="+mn-lt"/>
                  <a:ea typeface="+mj-ea"/>
                </a:rPr>
                <a:t>  </a:t>
              </a:r>
              <a:r>
                <a:rPr lang="zh-CN" altLang="en-US" sz="3200" b="1" dirty="0">
                  <a:latin typeface="+mn-lt"/>
                  <a:ea typeface="+mj-ea"/>
                </a:rPr>
                <a:t>、</a:t>
              </a:r>
              <a:r>
                <a:rPr lang="en-US" altLang="zh-CN" sz="3200" b="1" dirty="0">
                  <a:latin typeface="+mn-lt"/>
                  <a:ea typeface="+mj-ea"/>
                </a:rPr>
                <a:t>  </a:t>
              </a:r>
              <a:r>
                <a:rPr lang="zh-CN" altLang="en-US" sz="3200" b="1" dirty="0">
                  <a:latin typeface="+mn-lt"/>
                  <a:ea typeface="+mj-ea"/>
                </a:rPr>
                <a:t>和小数点</a:t>
              </a:r>
              <a:r>
                <a:rPr lang="en-US" altLang="zh-CN" sz="3200" b="1" dirty="0">
                  <a:latin typeface="+mn-lt"/>
                  <a:ea typeface="+mj-ea"/>
                </a:rPr>
                <a:t>    </a:t>
              </a:r>
              <a:r>
                <a:rPr lang="zh-CN" altLang="en-US" sz="3200" b="1" dirty="0">
                  <a:latin typeface="+mn-lt"/>
                  <a:ea typeface="+mj-ea"/>
                </a:rPr>
                <a:t>，能够组成多少个不同</a:t>
              </a:r>
              <a:r>
                <a:rPr lang="zh-CN" altLang="en-US" sz="3200" b="1">
                  <a:latin typeface="+mn-lt"/>
                  <a:ea typeface="+mj-ea"/>
                </a:rPr>
                <a:t>的小数？（每</a:t>
              </a:r>
              <a:r>
                <a:rPr lang="zh-CN" altLang="en-US" sz="3200" b="1" dirty="0">
                  <a:latin typeface="+mn-lt"/>
                  <a:ea typeface="+mj-ea"/>
                </a:rPr>
                <a:t>张卡片都要</a:t>
              </a:r>
              <a:r>
                <a:rPr lang="zh-CN" altLang="en-US" sz="3200" b="1">
                  <a:latin typeface="+mn-lt"/>
                  <a:ea typeface="+mj-ea"/>
                </a:rPr>
                <a:t>用上。）</a:t>
              </a:r>
              <a:endParaRPr lang="en-US" altLang="zh-CN" sz="3200" b="1" dirty="0">
                <a:latin typeface="+mn-lt"/>
                <a:ea typeface="+mj-ea"/>
              </a:endParaRPr>
            </a:p>
          </p:txBody>
        </p:sp>
        <p:grpSp>
          <p:nvGrpSpPr>
            <p:cNvPr id="5" name="组合 45">
              <a:extLst>
                <a:ext uri="{FF2B5EF4-FFF2-40B4-BE49-F238E27FC236}">
                  <a16:creationId xmlns:a16="http://schemas.microsoft.com/office/drawing/2014/main" id="{5E6FC1B7-5A63-34DF-8A74-D669E37C71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52959" y="1275059"/>
              <a:ext cx="323904" cy="585247"/>
              <a:chOff x="12184075" y="2850446"/>
              <a:chExt cx="323904" cy="585247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325945A8-70B5-7EE0-C0EF-A32542AD36B8}"/>
                  </a:ext>
                </a:extLst>
              </p:cNvPr>
              <p:cNvSpPr/>
              <p:nvPr/>
            </p:nvSpPr>
            <p:spPr>
              <a:xfrm>
                <a:off x="12184051" y="2850462"/>
                <a:ext cx="323957" cy="5051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" name="矩形 44">
                <a:extLst>
                  <a:ext uri="{FF2B5EF4-FFF2-40B4-BE49-F238E27FC236}">
                    <a16:creationId xmlns:a16="http://schemas.microsoft.com/office/drawing/2014/main" id="{9F42067A-FEB1-DB22-282E-82BD2EC0F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97144" y="2850918"/>
                <a:ext cx="28725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.</a:t>
                </a:r>
                <a:endParaRPr lang="zh-CN" altLang="en-US"/>
              </a:p>
            </p:txBody>
          </p:sp>
        </p:grpSp>
        <p:grpSp>
          <p:nvGrpSpPr>
            <p:cNvPr id="6" name="组合 46">
              <a:extLst>
                <a:ext uri="{FF2B5EF4-FFF2-40B4-BE49-F238E27FC236}">
                  <a16:creationId xmlns:a16="http://schemas.microsoft.com/office/drawing/2014/main" id="{301FC822-CE26-D114-440F-4FA1CF58D4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0771" y="1235324"/>
              <a:ext cx="389850" cy="584775"/>
              <a:chOff x="7745379" y="3395486"/>
              <a:chExt cx="389850" cy="584775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289A285C-5374-8141-F81E-F51B71216CAD}"/>
                  </a:ext>
                </a:extLst>
              </p:cNvPr>
              <p:cNvSpPr/>
              <p:nvPr/>
            </p:nvSpPr>
            <p:spPr>
              <a:xfrm>
                <a:off x="7776726" y="3435237"/>
                <a:ext cx="323957" cy="5051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矩形 48">
                <a:extLst>
                  <a:ext uri="{FF2B5EF4-FFF2-40B4-BE49-F238E27FC236}">
                    <a16:creationId xmlns:a16="http://schemas.microsoft.com/office/drawing/2014/main" id="{F2835D34-4942-FD62-E9FB-EE8B3D885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5379" y="3395486"/>
                <a:ext cx="3898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zh-CN" altLang="en-US"/>
              </a:p>
            </p:txBody>
          </p:sp>
        </p:grpSp>
        <p:grpSp>
          <p:nvGrpSpPr>
            <p:cNvPr id="7" name="组合 49">
              <a:extLst>
                <a:ext uri="{FF2B5EF4-FFF2-40B4-BE49-F238E27FC236}">
                  <a16:creationId xmlns:a16="http://schemas.microsoft.com/office/drawing/2014/main" id="{B04907B3-9465-E343-A9C9-3F4740BC7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0168" y="1235324"/>
              <a:ext cx="389850" cy="584775"/>
              <a:chOff x="7745379" y="3395486"/>
              <a:chExt cx="389850" cy="584775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B1DE746D-53B3-23BD-571E-EDD24D27D31F}"/>
                  </a:ext>
                </a:extLst>
              </p:cNvPr>
              <p:cNvSpPr/>
              <p:nvPr/>
            </p:nvSpPr>
            <p:spPr>
              <a:xfrm>
                <a:off x="7777902" y="3435237"/>
                <a:ext cx="322370" cy="5051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矩形 51">
                <a:extLst>
                  <a:ext uri="{FF2B5EF4-FFF2-40B4-BE49-F238E27FC236}">
                    <a16:creationId xmlns:a16="http://schemas.microsoft.com/office/drawing/2014/main" id="{C61D3664-9239-4595-17FA-14A05CD8B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5379" y="3395486"/>
                <a:ext cx="3898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/>
              </a:p>
            </p:txBody>
          </p:sp>
        </p:grpSp>
        <p:grpSp>
          <p:nvGrpSpPr>
            <p:cNvPr id="8" name="组合 52">
              <a:extLst>
                <a:ext uri="{FF2B5EF4-FFF2-40B4-BE49-F238E27FC236}">
                  <a16:creationId xmlns:a16="http://schemas.microsoft.com/office/drawing/2014/main" id="{DA794706-F1D6-44EB-5B27-B61C7A6B10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93876" y="1235324"/>
              <a:ext cx="389850" cy="584775"/>
              <a:chOff x="7745379" y="3395486"/>
              <a:chExt cx="389850" cy="584775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A597671-16DE-C6CE-B402-09702BAB2447}"/>
                  </a:ext>
                </a:extLst>
              </p:cNvPr>
              <p:cNvSpPr/>
              <p:nvPr/>
            </p:nvSpPr>
            <p:spPr>
              <a:xfrm>
                <a:off x="7776528" y="3435237"/>
                <a:ext cx="323957" cy="5051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" name="矩形 54">
                <a:extLst>
                  <a:ext uri="{FF2B5EF4-FFF2-40B4-BE49-F238E27FC236}">
                    <a16:creationId xmlns:a16="http://schemas.microsoft.com/office/drawing/2014/main" id="{5EAFFEAD-5F65-FAA7-44E9-03C89B880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5379" y="3395486"/>
                <a:ext cx="3898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/>
              </a:p>
            </p:txBody>
          </p:sp>
        </p:grp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F8CBC080-DD24-311C-E406-61262AA12542}"/>
              </a:ext>
            </a:extLst>
          </p:cNvPr>
          <p:cNvSpPr txBox="1"/>
          <p:nvPr/>
        </p:nvSpPr>
        <p:spPr>
          <a:xfrm>
            <a:off x="5724525" y="2139950"/>
            <a:ext cx="36179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</TotalTime>
  <Words>540</Words>
  <Application>Microsoft Office PowerPoint</Application>
  <PresentationFormat>全屏显示(16:9)</PresentationFormat>
  <Paragraphs>122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等线</vt:lpstr>
      <vt:lpstr>黑体</vt:lpstr>
      <vt:lpstr>楷体</vt:lpstr>
      <vt:lpstr>宋体</vt:lpstr>
      <vt:lpstr>Arial</vt:lpstr>
      <vt:lpstr>Calibri</vt:lpstr>
      <vt:lpstr>Calibri Light</vt:lpstr>
      <vt:lpstr>Times New Roman</vt:lpstr>
      <vt:lpstr>1_Office 主题​​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60</cp:revision>
  <dcterms:created xsi:type="dcterms:W3CDTF">2017-10-30T08:14:45Z</dcterms:created>
  <dcterms:modified xsi:type="dcterms:W3CDTF">2023-11-21T05:18:32Z</dcterms:modified>
  <cp:category>状元成才路</cp:category>
  <cp:contentStatus>状元成才路</cp:contentStatus>
</cp:coreProperties>
</file>