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</p:sldMasterIdLst>
  <p:handoutMasterIdLst>
    <p:handoutMasterId r:id="rId15"/>
  </p:handoutMasterIdLst>
  <p:sldIdLst>
    <p:sldId id="362" r:id="rId2"/>
    <p:sldId id="257" r:id="rId3"/>
    <p:sldId id="265" r:id="rId4"/>
    <p:sldId id="268" r:id="rId5"/>
    <p:sldId id="269" r:id="rId6"/>
    <p:sldId id="270" r:id="rId7"/>
    <p:sldId id="258" r:id="rId8"/>
    <p:sldId id="264" r:id="rId9"/>
    <p:sldId id="281" r:id="rId10"/>
    <p:sldId id="271" r:id="rId11"/>
    <p:sldId id="272" r:id="rId12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E3F"/>
    <a:srgbClr val="FC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60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708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43EBC8C-EDF4-4F1F-A131-BAE9838504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15E559E-C7C5-4BAB-8429-C045394FF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5F30977-A921-456D-B61F-BB8A7A42C750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D841270-33EC-4054-95E1-281F85F9CD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B5963F-0BA2-4A1C-B8DE-C4815C2F2C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12FCB3-572D-44CA-962F-A15ADDBF489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4A410B4-A86C-40A0-A3E9-43A09595375F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331E48EF-7D9F-52B4-97D5-ADC509BB33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2BCBE4A-D8CA-2919-BB7B-F30A1C6C016B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ACE1D857-D132-4638-2C13-1EDE12967F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B3AC7E2D-E6AF-5225-F24D-9F4C4BF400DA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C4C1135-F912-0B5E-4E76-C0EEED255C5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81DF6B4-35A7-BCE7-900D-CBA6D9A26F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D0EB8E8-D643-6264-FA45-CF42C3DE06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ADB33C5-D660-9544-8707-59AF9CE0EC1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B07139E-CABD-3D0E-D596-53771C1982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67968"/>
          <a:stretch/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5" name="图片 27">
            <a:extLst>
              <a:ext uri="{FF2B5EF4-FFF2-40B4-BE49-F238E27FC236}">
                <a16:creationId xmlns:a16="http://schemas.microsoft.com/office/drawing/2014/main" id="{C406E934-67C1-440E-8D62-FD12438F866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0858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E152F8AC-E705-405A-B248-E2F4BAB552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685E4586-F51B-418A-873C-A1673EE0FED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F30CF074-12D0-4B0D-A385-B8E1714222DE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696D1882-B592-415A-B70A-E54839F43CA0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E0BFD5AD-03EC-44BF-8738-4AB8688BC1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235C3BB-CC7A-4AFE-B1BF-07C76E92A5E0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FD328D75-4B3C-4EB0-9448-3478B1512F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2C7C7F7C-D465-458C-B4BC-0271D05564D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71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8BD0CFEC-CA15-4390-BFA1-9F67B4DD5B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05162A5-8EFE-4BDF-9368-2B20D184ABD8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FC96329-1421-4DCB-80F1-51D12A060D39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C56C3308-0DDD-4C65-8534-834A75BBAF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94AF60DE-7631-4FCB-831D-A6BFE860F5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71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ACC0F8-1BB1-4BB5-86C7-DE722BD33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52CA52E-806F-4AF7-B7F0-396FF03E8F9A}"/>
              </a:ext>
            </a:extLst>
          </p:cNvPr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75C2DD-C8B2-46D3-913F-2857074CC4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84EEF466-C62A-4919-9186-2CB2C976E7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742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FAB7B70D-186D-43EE-87C4-9CD9E78AEED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>
            <a:extLst>
              <a:ext uri="{FF2B5EF4-FFF2-40B4-BE49-F238E27FC236}">
                <a16:creationId xmlns:a16="http://schemas.microsoft.com/office/drawing/2014/main" id="{A3B4F57E-9B98-4340-ACAF-7A7E35541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71" y="2951285"/>
            <a:ext cx="3329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P48-P49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练习十二）</a:t>
            </a:r>
          </a:p>
        </p:txBody>
      </p:sp>
      <p:sp>
        <p:nvSpPr>
          <p:cNvPr id="9219" name="标题 5">
            <a:extLst>
              <a:ext uri="{FF2B5EF4-FFF2-40B4-BE49-F238E27FC236}">
                <a16:creationId xmlns:a16="http://schemas.microsoft.com/office/drawing/2014/main" id="{2D4BAC2A-9D98-477B-B58E-6DC573AFA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/>
            <a:r>
              <a:rPr lang="zh-CN" altLang="en-US" sz="5400" b="1" dirty="0">
                <a:latin typeface="Times New Roman" panose="02020603050405020304" pitchFamily="18" charset="0"/>
              </a:rPr>
              <a:t>练习十二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>
            <a:extLst>
              <a:ext uri="{FF2B5EF4-FFF2-40B4-BE49-F238E27FC236}">
                <a16:creationId xmlns:a16="http://schemas.microsoft.com/office/drawing/2014/main" id="{6387FA5B-F3B1-4988-9A60-A0402DB46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062163"/>
            <a:ext cx="8120063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EDFB892-5955-4987-BF78-B08BFE70A8E2}"/>
              </a:ext>
            </a:extLst>
          </p:cNvPr>
          <p:cNvSpPr txBox="1"/>
          <p:nvPr/>
        </p:nvSpPr>
        <p:spPr>
          <a:xfrm>
            <a:off x="2362200" y="2047875"/>
            <a:ext cx="6334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1.3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F77E12B-5AAA-486E-A7A0-79452ACB86B3}"/>
              </a:ext>
            </a:extLst>
          </p:cNvPr>
          <p:cNvSpPr txBox="1"/>
          <p:nvPr/>
        </p:nvSpPr>
        <p:spPr>
          <a:xfrm>
            <a:off x="6553200" y="2047875"/>
            <a:ext cx="9921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0.086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77CDDD-887A-411B-B8EA-002538845C9B}"/>
              </a:ext>
            </a:extLst>
          </p:cNvPr>
          <p:cNvSpPr txBox="1"/>
          <p:nvPr/>
        </p:nvSpPr>
        <p:spPr>
          <a:xfrm>
            <a:off x="2390775" y="2543175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10.9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1A457A-54E9-46FB-BA2D-4DFC4F9C8FA9}"/>
              </a:ext>
            </a:extLst>
          </p:cNvPr>
          <p:cNvSpPr txBox="1"/>
          <p:nvPr/>
        </p:nvSpPr>
        <p:spPr>
          <a:xfrm>
            <a:off x="7118350" y="2543175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5.35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FF442ED-DF45-4179-980D-41040CFDAFF3}"/>
              </a:ext>
            </a:extLst>
          </p:cNvPr>
          <p:cNvSpPr txBox="1"/>
          <p:nvPr/>
        </p:nvSpPr>
        <p:spPr>
          <a:xfrm>
            <a:off x="376238" y="46831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25">
            <a:extLst>
              <a:ext uri="{FF2B5EF4-FFF2-40B4-BE49-F238E27FC236}">
                <a16:creationId xmlns:a16="http://schemas.microsoft.com/office/drawing/2014/main" id="{F6F63430-DFAE-412F-8577-966895B32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3" name="文本框 25">
            <a:extLst>
              <a:ext uri="{FF2B5EF4-FFF2-40B4-BE49-F238E27FC236}">
                <a16:creationId xmlns:a16="http://schemas.microsoft.com/office/drawing/2014/main" id="{35C636B1-A9E3-42B1-ADC7-02A685A4B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4" name="文本框 25">
            <a:extLst>
              <a:ext uri="{FF2B5EF4-FFF2-40B4-BE49-F238E27FC236}">
                <a16:creationId xmlns:a16="http://schemas.microsoft.com/office/drawing/2014/main" id="{19DCF258-7E53-4065-8AD6-EB69F1B04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5" name="文本框 25">
            <a:extLst>
              <a:ext uri="{FF2B5EF4-FFF2-40B4-BE49-F238E27FC236}">
                <a16:creationId xmlns:a16="http://schemas.microsoft.com/office/drawing/2014/main" id="{75404CE6-B2D7-4A85-86FC-C1569ED3B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6" name="文本框 25">
            <a:extLst>
              <a:ext uri="{FF2B5EF4-FFF2-40B4-BE49-F238E27FC236}">
                <a16:creationId xmlns:a16="http://schemas.microsoft.com/office/drawing/2014/main" id="{5F5A356E-0C1F-4864-80B0-EED985FB2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7" name="文本框 25">
            <a:extLst>
              <a:ext uri="{FF2B5EF4-FFF2-40B4-BE49-F238E27FC236}">
                <a16:creationId xmlns:a16="http://schemas.microsoft.com/office/drawing/2014/main" id="{B3CB8034-DC98-410B-B52F-CBC695393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8" name="文本框 25">
            <a:extLst>
              <a:ext uri="{FF2B5EF4-FFF2-40B4-BE49-F238E27FC236}">
                <a16:creationId xmlns:a16="http://schemas.microsoft.com/office/drawing/2014/main" id="{64B2E62A-B180-4D19-B100-FB3540FEA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49" name="文本框 25">
            <a:extLst>
              <a:ext uri="{FF2B5EF4-FFF2-40B4-BE49-F238E27FC236}">
                <a16:creationId xmlns:a16="http://schemas.microsoft.com/office/drawing/2014/main" id="{4DC8592B-AD46-430D-A489-7891CBDD5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0" name="文本框 25">
            <a:extLst>
              <a:ext uri="{FF2B5EF4-FFF2-40B4-BE49-F238E27FC236}">
                <a16:creationId xmlns:a16="http://schemas.microsoft.com/office/drawing/2014/main" id="{7E2D9C98-D550-4816-8F33-21C97CDA1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1" name="文本框 25">
            <a:extLst>
              <a:ext uri="{FF2B5EF4-FFF2-40B4-BE49-F238E27FC236}">
                <a16:creationId xmlns:a16="http://schemas.microsoft.com/office/drawing/2014/main" id="{E581294D-5D18-44A5-B3B7-888F2B8DE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2" name="文本框 25">
            <a:extLst>
              <a:ext uri="{FF2B5EF4-FFF2-40B4-BE49-F238E27FC236}">
                <a16:creationId xmlns:a16="http://schemas.microsoft.com/office/drawing/2014/main" id="{3AA0E11D-F140-4790-A49C-981425007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3" name="文本框 25">
            <a:extLst>
              <a:ext uri="{FF2B5EF4-FFF2-40B4-BE49-F238E27FC236}">
                <a16:creationId xmlns:a16="http://schemas.microsoft.com/office/drawing/2014/main" id="{05ACB37B-8A09-4A98-9798-321CA5B08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4" name="文本框 25">
            <a:extLst>
              <a:ext uri="{FF2B5EF4-FFF2-40B4-BE49-F238E27FC236}">
                <a16:creationId xmlns:a16="http://schemas.microsoft.com/office/drawing/2014/main" id="{0E8F191A-8726-42CB-AEAC-564C800C8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5" name="文本框 25">
            <a:extLst>
              <a:ext uri="{FF2B5EF4-FFF2-40B4-BE49-F238E27FC236}">
                <a16:creationId xmlns:a16="http://schemas.microsoft.com/office/drawing/2014/main" id="{F67073D2-D543-40A5-AA1B-E0E402878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6" name="文本框 25">
            <a:extLst>
              <a:ext uri="{FF2B5EF4-FFF2-40B4-BE49-F238E27FC236}">
                <a16:creationId xmlns:a16="http://schemas.microsoft.com/office/drawing/2014/main" id="{1D0261F3-E4E4-4E98-8C25-81AE4D67C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7" name="文本框 25">
            <a:extLst>
              <a:ext uri="{FF2B5EF4-FFF2-40B4-BE49-F238E27FC236}">
                <a16:creationId xmlns:a16="http://schemas.microsoft.com/office/drawing/2014/main" id="{FFAF2B9B-3F76-4030-9A88-DC0917EDA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8" name="文本框 25">
            <a:extLst>
              <a:ext uri="{FF2B5EF4-FFF2-40B4-BE49-F238E27FC236}">
                <a16:creationId xmlns:a16="http://schemas.microsoft.com/office/drawing/2014/main" id="{2CD49D6A-70C4-4498-9979-F06BBA06B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59" name="文本框 25">
            <a:extLst>
              <a:ext uri="{FF2B5EF4-FFF2-40B4-BE49-F238E27FC236}">
                <a16:creationId xmlns:a16="http://schemas.microsoft.com/office/drawing/2014/main" id="{65EA6B05-65CA-4E51-AA20-2086BE5AE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0" name="文本框 25">
            <a:extLst>
              <a:ext uri="{FF2B5EF4-FFF2-40B4-BE49-F238E27FC236}">
                <a16:creationId xmlns:a16="http://schemas.microsoft.com/office/drawing/2014/main" id="{3ACC19F1-F43D-4D2D-8F8B-08869C609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1" name="文本框 25">
            <a:extLst>
              <a:ext uri="{FF2B5EF4-FFF2-40B4-BE49-F238E27FC236}">
                <a16:creationId xmlns:a16="http://schemas.microsoft.com/office/drawing/2014/main" id="{8C81C7DE-C57A-4F48-902C-9A02CF141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2" name="文本框 25">
            <a:extLst>
              <a:ext uri="{FF2B5EF4-FFF2-40B4-BE49-F238E27FC236}">
                <a16:creationId xmlns:a16="http://schemas.microsoft.com/office/drawing/2014/main" id="{2B3DD34A-A96F-4166-A51E-EFF31213C3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3" name="文本框 25">
            <a:extLst>
              <a:ext uri="{FF2B5EF4-FFF2-40B4-BE49-F238E27FC236}">
                <a16:creationId xmlns:a16="http://schemas.microsoft.com/office/drawing/2014/main" id="{09F755F9-D5E0-4583-8CFD-EC52B2E90D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4" name="文本框 25">
            <a:extLst>
              <a:ext uri="{FF2B5EF4-FFF2-40B4-BE49-F238E27FC236}">
                <a16:creationId xmlns:a16="http://schemas.microsoft.com/office/drawing/2014/main" id="{ECAE318D-B2E7-4B57-9CFD-D587C6147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5" name="文本框 25">
            <a:extLst>
              <a:ext uri="{FF2B5EF4-FFF2-40B4-BE49-F238E27FC236}">
                <a16:creationId xmlns:a16="http://schemas.microsoft.com/office/drawing/2014/main" id="{9ED4BB0F-4D04-4CE5-A6FD-7B439844E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6" name="文本框 46">
            <a:extLst>
              <a:ext uri="{FF2B5EF4-FFF2-40B4-BE49-F238E27FC236}">
                <a16:creationId xmlns:a16="http://schemas.microsoft.com/office/drawing/2014/main" id="{2398CA48-4D74-4232-B20C-FFEC100FE4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7" name="文本框 25">
            <a:extLst>
              <a:ext uri="{FF2B5EF4-FFF2-40B4-BE49-F238E27FC236}">
                <a16:creationId xmlns:a16="http://schemas.microsoft.com/office/drawing/2014/main" id="{02181AFB-53AF-4079-8AD6-7AF3A3311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8" name="文本框 25">
            <a:extLst>
              <a:ext uri="{FF2B5EF4-FFF2-40B4-BE49-F238E27FC236}">
                <a16:creationId xmlns:a16="http://schemas.microsoft.com/office/drawing/2014/main" id="{8A4BFF2C-D214-4D28-ABFC-3B50F3978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69" name="文本框 25">
            <a:extLst>
              <a:ext uri="{FF2B5EF4-FFF2-40B4-BE49-F238E27FC236}">
                <a16:creationId xmlns:a16="http://schemas.microsoft.com/office/drawing/2014/main" id="{E3773D54-7B49-4869-910C-195735E40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0" name="文本框 25">
            <a:extLst>
              <a:ext uri="{FF2B5EF4-FFF2-40B4-BE49-F238E27FC236}">
                <a16:creationId xmlns:a16="http://schemas.microsoft.com/office/drawing/2014/main" id="{8996EBC7-C88C-4A62-96AC-63E41BD0A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1" name="文本框 25">
            <a:extLst>
              <a:ext uri="{FF2B5EF4-FFF2-40B4-BE49-F238E27FC236}">
                <a16:creationId xmlns:a16="http://schemas.microsoft.com/office/drawing/2014/main" id="{98837551-DFD6-444E-B36E-E7943393D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2" name="文本框 25">
            <a:extLst>
              <a:ext uri="{FF2B5EF4-FFF2-40B4-BE49-F238E27FC236}">
                <a16:creationId xmlns:a16="http://schemas.microsoft.com/office/drawing/2014/main" id="{9A1C3EC6-3A37-435B-81CE-9BB89A24C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3" name="文本框 25">
            <a:extLst>
              <a:ext uri="{FF2B5EF4-FFF2-40B4-BE49-F238E27FC236}">
                <a16:creationId xmlns:a16="http://schemas.microsoft.com/office/drawing/2014/main" id="{29EFD7B6-04C6-49FB-8CF6-88405FC8E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4" name="文本框 25">
            <a:extLst>
              <a:ext uri="{FF2B5EF4-FFF2-40B4-BE49-F238E27FC236}">
                <a16:creationId xmlns:a16="http://schemas.microsoft.com/office/drawing/2014/main" id="{8E2638C8-C951-4EBE-957B-32F1587E5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5" name="文本框 25">
            <a:extLst>
              <a:ext uri="{FF2B5EF4-FFF2-40B4-BE49-F238E27FC236}">
                <a16:creationId xmlns:a16="http://schemas.microsoft.com/office/drawing/2014/main" id="{061A6EF0-DF23-4527-B5F6-31C7321DB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6" name="文本框 25">
            <a:extLst>
              <a:ext uri="{FF2B5EF4-FFF2-40B4-BE49-F238E27FC236}">
                <a16:creationId xmlns:a16="http://schemas.microsoft.com/office/drawing/2014/main" id="{259DA9B1-12F6-4F78-9751-0577AF269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7" name="文本框 25">
            <a:extLst>
              <a:ext uri="{FF2B5EF4-FFF2-40B4-BE49-F238E27FC236}">
                <a16:creationId xmlns:a16="http://schemas.microsoft.com/office/drawing/2014/main" id="{4BEC1BE4-8442-49B6-A096-1AACA1FBC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8" name="文本框 25">
            <a:extLst>
              <a:ext uri="{FF2B5EF4-FFF2-40B4-BE49-F238E27FC236}">
                <a16:creationId xmlns:a16="http://schemas.microsoft.com/office/drawing/2014/main" id="{707928F8-C59E-4AB2-9873-417027350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0279" name="文本框 25">
            <a:extLst>
              <a:ext uri="{FF2B5EF4-FFF2-40B4-BE49-F238E27FC236}">
                <a16:creationId xmlns:a16="http://schemas.microsoft.com/office/drawing/2014/main" id="{957B36B4-8FFF-4861-A963-E385ED0E6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pic>
        <p:nvPicPr>
          <p:cNvPr id="10280" name="图片 1">
            <a:extLst>
              <a:ext uri="{FF2B5EF4-FFF2-40B4-BE49-F238E27FC236}">
                <a16:creationId xmlns:a16="http://schemas.microsoft.com/office/drawing/2014/main" id="{403476C7-4807-4EC3-80C2-2A8316806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1816100"/>
            <a:ext cx="78422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D19AB5B-4662-4519-9D7D-18A691E78091}"/>
              </a:ext>
            </a:extLst>
          </p:cNvPr>
          <p:cNvSpPr txBox="1"/>
          <p:nvPr/>
        </p:nvSpPr>
        <p:spPr>
          <a:xfrm>
            <a:off x="2493963" y="1816100"/>
            <a:ext cx="9032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1090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E75A70-5BE6-419B-91B6-98005B3D5572}"/>
              </a:ext>
            </a:extLst>
          </p:cNvPr>
          <p:cNvSpPr txBox="1"/>
          <p:nvPr/>
        </p:nvSpPr>
        <p:spPr>
          <a:xfrm>
            <a:off x="7031038" y="1798638"/>
            <a:ext cx="9032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2560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5F476F3-6D49-4AEC-B106-D8FD12D5A9F1}"/>
              </a:ext>
            </a:extLst>
          </p:cNvPr>
          <p:cNvSpPr txBox="1"/>
          <p:nvPr/>
        </p:nvSpPr>
        <p:spPr>
          <a:xfrm>
            <a:off x="2362200" y="2293938"/>
            <a:ext cx="9032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2300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2CFD59-7453-4038-B8C4-B7AD8DA94CD1}"/>
              </a:ext>
            </a:extLst>
          </p:cNvPr>
          <p:cNvSpPr txBox="1"/>
          <p:nvPr/>
        </p:nvSpPr>
        <p:spPr>
          <a:xfrm>
            <a:off x="7156450" y="2311400"/>
            <a:ext cx="5429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46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54828A-C494-4152-A96F-D4B144E9CA98}"/>
              </a:ext>
            </a:extLst>
          </p:cNvPr>
          <p:cNvSpPr txBox="1"/>
          <p:nvPr/>
        </p:nvSpPr>
        <p:spPr>
          <a:xfrm>
            <a:off x="2825750" y="2803525"/>
            <a:ext cx="3651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292FA9-6752-4484-BA99-42608684EE27}"/>
              </a:ext>
            </a:extLst>
          </p:cNvPr>
          <p:cNvSpPr txBox="1"/>
          <p:nvPr/>
        </p:nvSpPr>
        <p:spPr>
          <a:xfrm>
            <a:off x="4208463" y="2781300"/>
            <a:ext cx="3635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D355C3D-02E0-40FF-9212-9B3784C70F37}"/>
              </a:ext>
            </a:extLst>
          </p:cNvPr>
          <p:cNvSpPr txBox="1"/>
          <p:nvPr/>
        </p:nvSpPr>
        <p:spPr>
          <a:xfrm>
            <a:off x="5476875" y="2781300"/>
            <a:ext cx="3651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847D6F76-B42D-46B1-81DC-AFDB16644245}"/>
              </a:ext>
            </a:extLst>
          </p:cNvPr>
          <p:cNvSpPr txBox="1"/>
          <p:nvPr/>
        </p:nvSpPr>
        <p:spPr>
          <a:xfrm>
            <a:off x="376238" y="46831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966FC30B-F1FF-ABA8-5532-A31AE8641585}"/>
              </a:ext>
            </a:extLst>
          </p:cNvPr>
          <p:cNvSpPr txBox="1"/>
          <p:nvPr/>
        </p:nvSpPr>
        <p:spPr>
          <a:xfrm>
            <a:off x="547332" y="380787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E1CA09-3875-6EAC-5E1D-BA970935B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862850"/>
            <a:ext cx="6870023" cy="369991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56C8ABB-3973-F046-0164-4836268C4B02}"/>
              </a:ext>
            </a:extLst>
          </p:cNvPr>
          <p:cNvSpPr txBox="1"/>
          <p:nvPr/>
        </p:nvSpPr>
        <p:spPr>
          <a:xfrm>
            <a:off x="1403875" y="4042775"/>
            <a:ext cx="7239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800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1EB7C1-9581-D231-9915-E890A7B13320}"/>
              </a:ext>
            </a:extLst>
          </p:cNvPr>
          <p:cNvSpPr txBox="1"/>
          <p:nvPr/>
        </p:nvSpPr>
        <p:spPr>
          <a:xfrm>
            <a:off x="1454103" y="3551430"/>
            <a:ext cx="6334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0.8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ADC5D4-2E32-AFCC-6136-59F7B83D4AC9}"/>
              </a:ext>
            </a:extLst>
          </p:cNvPr>
          <p:cNvSpPr txBox="1"/>
          <p:nvPr/>
        </p:nvSpPr>
        <p:spPr>
          <a:xfrm>
            <a:off x="3799393" y="3540963"/>
            <a:ext cx="6334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1.5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3C789C-990A-D43C-E909-7FE10F6DB8E9}"/>
              </a:ext>
            </a:extLst>
          </p:cNvPr>
          <p:cNvSpPr txBox="1"/>
          <p:nvPr/>
        </p:nvSpPr>
        <p:spPr>
          <a:xfrm>
            <a:off x="3665249" y="3994649"/>
            <a:ext cx="9017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1500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2EEC77-D616-6D7A-9D6C-A4E2449810D2}"/>
              </a:ext>
            </a:extLst>
          </p:cNvPr>
          <p:cNvSpPr txBox="1"/>
          <p:nvPr/>
        </p:nvSpPr>
        <p:spPr>
          <a:xfrm>
            <a:off x="6179688" y="4009238"/>
            <a:ext cx="36353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3E3CBE-7F92-16CF-90A1-6837FF9F170A}"/>
              </a:ext>
            </a:extLst>
          </p:cNvPr>
          <p:cNvSpPr txBox="1"/>
          <p:nvPr/>
        </p:nvSpPr>
        <p:spPr>
          <a:xfrm>
            <a:off x="7053159" y="4008305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600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4018463-C695-56C6-8C72-F120FDE0DEE9}"/>
              </a:ext>
            </a:extLst>
          </p:cNvPr>
          <p:cNvSpPr txBox="1"/>
          <p:nvPr/>
        </p:nvSpPr>
        <p:spPr>
          <a:xfrm>
            <a:off x="6044702" y="3551430"/>
            <a:ext cx="6335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3.6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086F0D1-55E0-7114-4C36-C6D116F61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1023188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10B2525-3A29-3E46-8D83-F0E43A0A1647}"/>
              </a:ext>
            </a:extLst>
          </p:cNvPr>
          <p:cNvSpPr txBox="1"/>
          <p:nvPr/>
        </p:nvSpPr>
        <p:spPr>
          <a:xfrm>
            <a:off x="595435" y="349728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P50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2739573-AEDB-B40F-07A7-D6F09E30B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09446"/>
            <a:ext cx="3525408" cy="170361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134B932-07AB-939B-FA21-C5E0ACE17849}"/>
              </a:ext>
            </a:extLst>
          </p:cNvPr>
          <p:cNvSpPr txBox="1"/>
          <p:nvPr/>
        </p:nvSpPr>
        <p:spPr>
          <a:xfrm>
            <a:off x="3670538" y="4000088"/>
            <a:ext cx="4861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帝企鹅身高：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120cm=____m</a:t>
            </a:r>
            <a:endParaRPr lang="zh-CN" altLang="en-US" sz="160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A2B0B35-0CFD-EF41-0787-FBDB0756DA00}"/>
              </a:ext>
            </a:extLst>
          </p:cNvPr>
          <p:cNvSpPr txBox="1"/>
          <p:nvPr/>
        </p:nvSpPr>
        <p:spPr>
          <a:xfrm>
            <a:off x="467544" y="254389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海象体重：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1980kg=____t</a:t>
            </a:r>
            <a:endParaRPr lang="zh-CN" altLang="en-US" sz="160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E1166E27-0999-F43E-1D7A-799A0BC2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65" y="713823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920979-FE50-6EBD-E2D7-AEB4F24A519A}"/>
              </a:ext>
            </a:extLst>
          </p:cNvPr>
          <p:cNvSpPr txBox="1"/>
          <p:nvPr/>
        </p:nvSpPr>
        <p:spPr>
          <a:xfrm>
            <a:off x="7115600" y="3973432"/>
            <a:ext cx="6334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1.2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0AF29C0-DF09-07CE-456A-CF16E003C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35" y="741134"/>
            <a:ext cx="2637104" cy="180276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61AF931-C6DB-9280-AB00-B01C940889D8}"/>
              </a:ext>
            </a:extLst>
          </p:cNvPr>
          <p:cNvSpPr txBox="1"/>
          <p:nvPr/>
        </p:nvSpPr>
        <p:spPr>
          <a:xfrm>
            <a:off x="4644008" y="2543899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浣熊体重：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7.5kg=_____g</a:t>
            </a:r>
            <a:endParaRPr lang="zh-CN" altLang="en-US" sz="1600">
              <a:solidFill>
                <a:prstClr val="black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62933D5A-E24A-F17E-0109-A26B1CDAC6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713823"/>
            <a:ext cx="2456932" cy="180276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3602BEC-E475-847D-DB42-FFBF1203A515}"/>
              </a:ext>
            </a:extLst>
          </p:cNvPr>
          <p:cNvSpPr txBox="1"/>
          <p:nvPr/>
        </p:nvSpPr>
        <p:spPr>
          <a:xfrm>
            <a:off x="7514905" y="2516588"/>
            <a:ext cx="9032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7500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514AC7B-1C52-26E8-C50F-70F9329121C3}"/>
              </a:ext>
            </a:extLst>
          </p:cNvPr>
          <p:cNvSpPr txBox="1"/>
          <p:nvPr/>
        </p:nvSpPr>
        <p:spPr>
          <a:xfrm>
            <a:off x="3568428" y="2542743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1.98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>
            <a:extLst>
              <a:ext uri="{FF2B5EF4-FFF2-40B4-BE49-F238E27FC236}">
                <a16:creationId xmlns:a16="http://schemas.microsoft.com/office/drawing/2014/main" id="{27CEE466-3994-436E-8CDE-7C40D96EF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846263"/>
            <a:ext cx="8312150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902D3BC1-1631-4195-BAA6-655ED2FF9D1B}"/>
              </a:ext>
            </a:extLst>
          </p:cNvPr>
          <p:cNvSpPr txBox="1"/>
          <p:nvPr/>
        </p:nvSpPr>
        <p:spPr>
          <a:xfrm>
            <a:off x="2057400" y="2303463"/>
            <a:ext cx="39052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&lt;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8EDC625-F9EC-4BBD-B164-8AAA6ED9D145}"/>
              </a:ext>
            </a:extLst>
          </p:cNvPr>
          <p:cNvSpPr txBox="1"/>
          <p:nvPr/>
        </p:nvSpPr>
        <p:spPr>
          <a:xfrm>
            <a:off x="6983413" y="2309813"/>
            <a:ext cx="38893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FD2134-0B6F-43AE-9CBD-67D085B97D29}"/>
              </a:ext>
            </a:extLst>
          </p:cNvPr>
          <p:cNvSpPr txBox="1"/>
          <p:nvPr/>
        </p:nvSpPr>
        <p:spPr>
          <a:xfrm>
            <a:off x="2057400" y="2825750"/>
            <a:ext cx="3905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&lt;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05E338-6833-40E6-80D3-3CCC52C11829}"/>
              </a:ext>
            </a:extLst>
          </p:cNvPr>
          <p:cNvSpPr txBox="1"/>
          <p:nvPr/>
        </p:nvSpPr>
        <p:spPr>
          <a:xfrm>
            <a:off x="6983413" y="2781300"/>
            <a:ext cx="388937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&gt;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2F54BB-7510-417F-A775-D8B7180C6AB3}"/>
              </a:ext>
            </a:extLst>
          </p:cNvPr>
          <p:cNvSpPr txBox="1"/>
          <p:nvPr/>
        </p:nvSpPr>
        <p:spPr>
          <a:xfrm>
            <a:off x="376238" y="46831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9">
            <a:extLst>
              <a:ext uri="{FF2B5EF4-FFF2-40B4-BE49-F238E27FC236}">
                <a16:creationId xmlns:a16="http://schemas.microsoft.com/office/drawing/2014/main" id="{AA1B7255-B8A7-3BCE-E180-C42810D7D1BA}"/>
              </a:ext>
            </a:extLst>
          </p:cNvPr>
          <p:cNvGrpSpPr>
            <a:grpSpLocks/>
          </p:cNvGrpSpPr>
          <p:nvPr/>
        </p:nvGrpSpPr>
        <p:grpSpPr bwMode="auto">
          <a:xfrm>
            <a:off x="620712" y="4005679"/>
            <a:ext cx="7902575" cy="668337"/>
            <a:chOff x="103908" y="3932927"/>
            <a:chExt cx="7903472" cy="66863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C3B3AE0-B08C-3043-001D-6EA4EE9B8D96}"/>
                </a:ext>
              </a:extLst>
            </p:cNvPr>
            <p:cNvSpPr txBox="1"/>
            <p:nvPr/>
          </p:nvSpPr>
          <p:spPr>
            <a:xfrm>
              <a:off x="103908" y="4002808"/>
              <a:ext cx="1994126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1.85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千米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分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0657BE7-71B0-A7D0-AE8E-F4D36AD20AAA}"/>
                </a:ext>
              </a:extLst>
            </p:cNvPr>
            <p:cNvSpPr txBox="1"/>
            <p:nvPr/>
          </p:nvSpPr>
          <p:spPr>
            <a:xfrm>
              <a:off x="2320310" y="4002808"/>
              <a:ext cx="1724221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1200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米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分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8F52613-E89F-DCD3-9157-FF9DDDFBB9FA}"/>
                </a:ext>
              </a:extLst>
            </p:cNvPr>
            <p:cNvSpPr txBox="1"/>
            <p:nvPr/>
          </p:nvSpPr>
          <p:spPr>
            <a:xfrm>
              <a:off x="4266805" y="4002808"/>
              <a:ext cx="1703580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1170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米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分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FAF8B1F-EC13-CBEA-6409-A212C491B796}"/>
                </a:ext>
              </a:extLst>
            </p:cNvPr>
            <p:cNvSpPr txBox="1"/>
            <p:nvPr/>
          </p:nvSpPr>
          <p:spPr>
            <a:xfrm>
              <a:off x="6192661" y="4002808"/>
              <a:ext cx="1814719" cy="5225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0.4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千米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/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分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10CD97E-B6A5-E4E9-8E44-41BF99D70FB4}"/>
                </a:ext>
              </a:extLst>
            </p:cNvPr>
            <p:cNvSpPr txBox="1"/>
            <p:nvPr/>
          </p:nvSpPr>
          <p:spPr>
            <a:xfrm>
              <a:off x="1993247" y="3955162"/>
              <a:ext cx="447726" cy="6463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D1A409E-1051-B964-A402-DA028ED47797}"/>
                </a:ext>
              </a:extLst>
            </p:cNvPr>
            <p:cNvSpPr txBox="1"/>
            <p:nvPr/>
          </p:nvSpPr>
          <p:spPr>
            <a:xfrm>
              <a:off x="3960383" y="3940868"/>
              <a:ext cx="447726" cy="6463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E4C0219-2786-0A09-B3FF-503444607681}"/>
                </a:ext>
              </a:extLst>
            </p:cNvPr>
            <p:cNvSpPr txBox="1"/>
            <p:nvPr/>
          </p:nvSpPr>
          <p:spPr>
            <a:xfrm>
              <a:off x="5816381" y="3932927"/>
              <a:ext cx="447726" cy="6463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/>
                  <a:ea typeface="等线" panose="02010600030101010101" pitchFamily="2" charset="-122"/>
                </a:rPr>
                <a:t>&gt;</a:t>
              </a:r>
              <a:endParaRPr lang="zh-CN" altLang="en-US" sz="3600" b="1" dirty="0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endParaRPr>
            </a:p>
          </p:txBody>
        </p:sp>
      </p:grpSp>
      <p:sp>
        <p:nvSpPr>
          <p:cNvPr id="20" name="矩形 10">
            <a:extLst>
              <a:ext uri="{FF2B5EF4-FFF2-40B4-BE49-F238E27FC236}">
                <a16:creationId xmlns:a16="http://schemas.microsoft.com/office/drawing/2014/main" id="{493B63EF-6000-018B-67F0-DD73C2BCB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645318"/>
            <a:ext cx="73437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</a:t>
            </a: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种动物奔跑的速度，按照从快到慢的顺序排序。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5761E16-66E0-BF5F-793C-CAC1CC83F558}"/>
              </a:ext>
            </a:extLst>
          </p:cNvPr>
          <p:cNvSpPr txBox="1"/>
          <p:nvPr/>
        </p:nvSpPr>
        <p:spPr>
          <a:xfrm>
            <a:off x="3995936" y="1432834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黑体"/>
                <a:ea typeface="黑体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黑体"/>
                <a:ea typeface="黑体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练习十三 第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6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】</a:t>
            </a:r>
            <a:endParaRPr lang="zh-CN" altLang="en-US" dirty="0">
              <a:solidFill>
                <a:srgbClr val="31645B"/>
              </a:solidFill>
              <a:latin typeface="黑体"/>
              <a:ea typeface="黑体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544092E-836C-A9F2-56C7-5EA0C3008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680" y="1932780"/>
            <a:ext cx="7733513" cy="2003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42D5A19-07FD-4F0F-9B3B-082A2FE53D11}"/>
              </a:ext>
            </a:extLst>
          </p:cNvPr>
          <p:cNvSpPr txBox="1"/>
          <p:nvPr/>
        </p:nvSpPr>
        <p:spPr>
          <a:xfrm>
            <a:off x="376238" y="46831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P49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2" name="矩形 10">
            <a:extLst>
              <a:ext uri="{FF2B5EF4-FFF2-40B4-BE49-F238E27FC236}">
                <a16:creationId xmlns:a16="http://schemas.microsoft.com/office/drawing/2014/main" id="{BE92BCE8-8A7A-550E-64C9-863B114E8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487" y="881911"/>
            <a:ext cx="73437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先填出教科书的单价，再计算总价。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5BFFE66B-CC3E-55B9-9626-963E2FEA5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47406"/>
              </p:ext>
            </p:extLst>
          </p:nvPr>
        </p:nvGraphicFramePr>
        <p:xfrm>
          <a:off x="838732" y="1595811"/>
          <a:ext cx="7466535" cy="2765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3307">
                  <a:extLst>
                    <a:ext uri="{9D8B030D-6E8A-4147-A177-3AD203B41FA5}">
                      <a16:colId xmlns:a16="http://schemas.microsoft.com/office/drawing/2014/main" val="3625715981"/>
                    </a:ext>
                  </a:extLst>
                </a:gridCol>
                <a:gridCol w="1493307">
                  <a:extLst>
                    <a:ext uri="{9D8B030D-6E8A-4147-A177-3AD203B41FA5}">
                      <a16:colId xmlns:a16="http://schemas.microsoft.com/office/drawing/2014/main" val="1872338112"/>
                    </a:ext>
                  </a:extLst>
                </a:gridCol>
                <a:gridCol w="1493307">
                  <a:extLst>
                    <a:ext uri="{9D8B030D-6E8A-4147-A177-3AD203B41FA5}">
                      <a16:colId xmlns:a16="http://schemas.microsoft.com/office/drawing/2014/main" val="841437567"/>
                    </a:ext>
                  </a:extLst>
                </a:gridCol>
                <a:gridCol w="1493307">
                  <a:extLst>
                    <a:ext uri="{9D8B030D-6E8A-4147-A177-3AD203B41FA5}">
                      <a16:colId xmlns:a16="http://schemas.microsoft.com/office/drawing/2014/main" val="2372426587"/>
                    </a:ext>
                  </a:extLst>
                </a:gridCol>
                <a:gridCol w="1493307">
                  <a:extLst>
                    <a:ext uri="{9D8B030D-6E8A-4147-A177-3AD203B41FA5}">
                      <a16:colId xmlns:a16="http://schemas.microsoft.com/office/drawing/2014/main" val="3748223649"/>
                    </a:ext>
                  </a:extLst>
                </a:gridCol>
              </a:tblGrid>
              <a:tr h="5530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教科书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单价</a:t>
                      </a:r>
                      <a:r>
                        <a:rPr lang="en-US" altLang="zh-CN" sz="26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>
                          <a:latin typeface="+mn-lt"/>
                          <a:ea typeface="楷体" panose="02010609060101010101" pitchFamily="49" charset="-122"/>
                        </a:rPr>
                        <a:t>100</a:t>
                      </a:r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>
                          <a:latin typeface="+mn-lt"/>
                          <a:ea typeface="楷体" panose="02010609060101010101" pitchFamily="49" charset="-122"/>
                        </a:rPr>
                        <a:t>1000</a:t>
                      </a:r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38610"/>
                  </a:ext>
                </a:extLst>
              </a:tr>
              <a:tr h="5530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语    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457616"/>
                  </a:ext>
                </a:extLst>
              </a:tr>
              <a:tr h="5530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数    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6611223"/>
                  </a:ext>
                </a:extLst>
              </a:tr>
              <a:tr h="5530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科    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1556378"/>
                  </a:ext>
                </a:extLst>
              </a:tr>
              <a:tr h="5530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>
                          <a:latin typeface="+mn-lt"/>
                          <a:ea typeface="楷体" panose="02010609060101010101" pitchFamily="49" charset="-122"/>
                        </a:rPr>
                        <a:t>英    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2868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D05C28F2-B9C2-05F9-E2FF-C779AFB5C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325826"/>
            <a:ext cx="821665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）“奋斗者”号全海深载人潜水器下潜深度达到了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10909m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。（用千米作单位）</a:t>
            </a: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）嫦娥五号探测器总重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8.2t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。（用千克作单位）</a:t>
            </a: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B8E9A4-4E2A-46F3-1883-77B3EC02F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7" y="699542"/>
            <a:ext cx="4999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按照要求改写数据。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9563D3-F6C4-3FEA-8A77-57C28C14A42A}"/>
              </a:ext>
            </a:extLst>
          </p:cNvPr>
          <p:cNvSpPr txBox="1"/>
          <p:nvPr/>
        </p:nvSpPr>
        <p:spPr>
          <a:xfrm>
            <a:off x="1725489" y="2377561"/>
            <a:ext cx="343058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10909m=10.909km</a:t>
            </a:r>
            <a:endParaRPr lang="en-US" altLang="zh-CN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148DD9-4E00-BD71-23E6-7B2CE2AE1F7C}"/>
              </a:ext>
            </a:extLst>
          </p:cNvPr>
          <p:cNvSpPr txBox="1"/>
          <p:nvPr/>
        </p:nvSpPr>
        <p:spPr>
          <a:xfrm>
            <a:off x="1725489" y="3565115"/>
            <a:ext cx="2808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8.2t=8200kg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0CF8DE-1519-32CD-79D3-60C6360DAAAB}"/>
              </a:ext>
            </a:extLst>
          </p:cNvPr>
          <p:cNvSpPr txBox="1"/>
          <p:nvPr/>
        </p:nvSpPr>
        <p:spPr>
          <a:xfrm>
            <a:off x="3715644" y="827740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黑体"/>
                <a:ea typeface="黑体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黑体"/>
                <a:ea typeface="黑体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8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】</a:t>
            </a:r>
            <a:endParaRPr lang="zh-CN" altLang="en-US" dirty="0">
              <a:solidFill>
                <a:srgbClr val="31645B"/>
              </a:solidFill>
              <a:latin typeface="黑体"/>
              <a:ea typeface="黑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EE8FD0CB-6797-B5A0-0A22-FF6FAC57A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1325826"/>
            <a:ext cx="821665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）马拉松比赛全程是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42km195m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。（用千米作单位）</a:t>
            </a: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）一艘轮船重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</a:rPr>
              <a:t>2150000kg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</a:rPr>
              <a:t>。（用吨作单位）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FDF113-813C-31C8-3728-418C9A690EF6}"/>
              </a:ext>
            </a:extLst>
          </p:cNvPr>
          <p:cNvSpPr txBox="1"/>
          <p:nvPr/>
        </p:nvSpPr>
        <p:spPr>
          <a:xfrm>
            <a:off x="1907704" y="2119761"/>
            <a:ext cx="403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42km195m=42.195km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D17967E-75DE-34F2-B894-7D4E648CD45C}"/>
              </a:ext>
            </a:extLst>
          </p:cNvPr>
          <p:cNvSpPr txBox="1"/>
          <p:nvPr/>
        </p:nvSpPr>
        <p:spPr>
          <a:xfrm>
            <a:off x="1907704" y="3651870"/>
            <a:ext cx="2952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/>
                <a:ea typeface="等线" panose="02010600030101010101" pitchFamily="2" charset="-122"/>
              </a:rPr>
              <a:t>2150000kg=2150t</a:t>
            </a:r>
            <a:endParaRPr lang="zh-CN" altLang="en-US" sz="2800" b="1" dirty="0">
              <a:solidFill>
                <a:srgbClr val="FF0000"/>
              </a:solidFill>
              <a:latin typeface="Times New Roman"/>
              <a:ea typeface="等线" panose="02010600030101010101" pitchFamily="2" charset="-122"/>
            </a:endParaRPr>
          </a:p>
        </p:txBody>
      </p:sp>
      <p:sp>
        <p:nvSpPr>
          <p:cNvPr id="11" name="矩形 2">
            <a:extLst>
              <a:ext uri="{FF2B5EF4-FFF2-40B4-BE49-F238E27FC236}">
                <a16:creationId xmlns:a16="http://schemas.microsoft.com/office/drawing/2014/main" id="{51A41F78-D719-4839-14AB-5551900DE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7" y="699542"/>
            <a:ext cx="4999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按照要求改写数据。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FFE642F-0DC9-B1C7-8D99-F77C232F57D1}"/>
              </a:ext>
            </a:extLst>
          </p:cNvPr>
          <p:cNvSpPr txBox="1"/>
          <p:nvPr/>
        </p:nvSpPr>
        <p:spPr>
          <a:xfrm>
            <a:off x="3715644" y="827740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>
              <a:defRPr/>
            </a:pP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黑体"/>
                <a:ea typeface="黑体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黑体"/>
                <a:ea typeface="黑体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8</a:t>
            </a:r>
            <a:r>
              <a:rPr lang="zh-CN" altLang="en-US" dirty="0">
                <a:solidFill>
                  <a:srgbClr val="31645B"/>
                </a:solidFill>
                <a:latin typeface="黑体"/>
                <a:ea typeface="黑体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黑体"/>
                <a:ea typeface="黑体"/>
              </a:rPr>
              <a:t>】</a:t>
            </a:r>
            <a:endParaRPr lang="zh-CN" altLang="en-US" dirty="0">
              <a:solidFill>
                <a:srgbClr val="31645B"/>
              </a:solidFill>
              <a:latin typeface="黑体"/>
              <a:ea typeface="黑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25">
            <a:extLst>
              <a:ext uri="{FF2B5EF4-FFF2-40B4-BE49-F238E27FC236}">
                <a16:creationId xmlns:a16="http://schemas.microsoft.com/office/drawing/2014/main" id="{91912FA5-C3B6-422D-81FD-811FA2DDC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2545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35" name="文本框 25">
            <a:extLst>
              <a:ext uri="{FF2B5EF4-FFF2-40B4-BE49-F238E27FC236}">
                <a16:creationId xmlns:a16="http://schemas.microsoft.com/office/drawing/2014/main" id="{87C80BC6-0539-4AD4-B1AE-2CF70125B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463" y="38211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36" name="文本框 25">
            <a:extLst>
              <a:ext uri="{FF2B5EF4-FFF2-40B4-BE49-F238E27FC236}">
                <a16:creationId xmlns:a16="http://schemas.microsoft.com/office/drawing/2014/main" id="{C85AE06D-2320-474E-88AE-3FC114D64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113" y="35877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37" name="文本框 25">
            <a:extLst>
              <a:ext uri="{FF2B5EF4-FFF2-40B4-BE49-F238E27FC236}">
                <a16:creationId xmlns:a16="http://schemas.microsoft.com/office/drawing/2014/main" id="{832CFC9E-3E42-4A6F-AC53-4C90A1789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31543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38" name="文本框 25">
            <a:extLst>
              <a:ext uri="{FF2B5EF4-FFF2-40B4-BE49-F238E27FC236}">
                <a16:creationId xmlns:a16="http://schemas.microsoft.com/office/drawing/2014/main" id="{1B247B92-C639-4BE4-96DD-BB002F046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6888" y="36845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39" name="文本框 25">
            <a:extLst>
              <a:ext uri="{FF2B5EF4-FFF2-40B4-BE49-F238E27FC236}">
                <a16:creationId xmlns:a16="http://schemas.microsoft.com/office/drawing/2014/main" id="{2F94005B-E140-45FC-A34C-6F75506EB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8950" y="3251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0" name="文本框 25">
            <a:extLst>
              <a:ext uri="{FF2B5EF4-FFF2-40B4-BE49-F238E27FC236}">
                <a16:creationId xmlns:a16="http://schemas.microsoft.com/office/drawing/2014/main" id="{9D2177F3-7F04-4ABF-A105-774251833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2406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1" name="文本框 25">
            <a:extLst>
              <a:ext uri="{FF2B5EF4-FFF2-40B4-BE49-F238E27FC236}">
                <a16:creationId xmlns:a16="http://schemas.microsoft.com/office/drawing/2014/main" id="{A326598E-EDC0-4CF4-89E1-CBD638C54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13" y="19732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2" name="文本框 25">
            <a:extLst>
              <a:ext uri="{FF2B5EF4-FFF2-40B4-BE49-F238E27FC236}">
                <a16:creationId xmlns:a16="http://schemas.microsoft.com/office/drawing/2014/main" id="{E2EF86FF-02BD-4668-B33C-E53DD1F4D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463" y="17399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3" name="文本框 25">
            <a:extLst>
              <a:ext uri="{FF2B5EF4-FFF2-40B4-BE49-F238E27FC236}">
                <a16:creationId xmlns:a16="http://schemas.microsoft.com/office/drawing/2014/main" id="{FE29AA86-4434-4C97-A37A-72FE2C3D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13065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4" name="文本框 25">
            <a:extLst>
              <a:ext uri="{FF2B5EF4-FFF2-40B4-BE49-F238E27FC236}">
                <a16:creationId xmlns:a16="http://schemas.microsoft.com/office/drawing/2014/main" id="{A0D59350-AD4A-480D-8FF2-B58DD3DC9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1836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5" name="文本框 25">
            <a:extLst>
              <a:ext uri="{FF2B5EF4-FFF2-40B4-BE49-F238E27FC236}">
                <a16:creationId xmlns:a16="http://schemas.microsoft.com/office/drawing/2014/main" id="{9074635D-8997-4F72-A175-7014C3921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14033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6" name="文本框 25">
            <a:extLst>
              <a:ext uri="{FF2B5EF4-FFF2-40B4-BE49-F238E27FC236}">
                <a16:creationId xmlns:a16="http://schemas.microsoft.com/office/drawing/2014/main" id="{DC9C9A99-A7C5-4900-868C-F1DF7B73C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8225" y="13779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7" name="文本框 25">
            <a:extLst>
              <a:ext uri="{FF2B5EF4-FFF2-40B4-BE49-F238E27FC236}">
                <a16:creationId xmlns:a16="http://schemas.microsoft.com/office/drawing/2014/main" id="{4BE0A5CC-C62F-4E49-8368-1EE6C02B1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88" y="944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8" name="文本框 25">
            <a:extLst>
              <a:ext uri="{FF2B5EF4-FFF2-40B4-BE49-F238E27FC236}">
                <a16:creationId xmlns:a16="http://schemas.microsoft.com/office/drawing/2014/main" id="{E3764535-D46D-4B51-863B-5D2B4578D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711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49" name="文本框 25">
            <a:extLst>
              <a:ext uri="{FF2B5EF4-FFF2-40B4-BE49-F238E27FC236}">
                <a16:creationId xmlns:a16="http://schemas.microsoft.com/office/drawing/2014/main" id="{71CEB1F5-EA0E-4752-AA30-9F76CDC54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2778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0" name="文本框 25">
            <a:extLst>
              <a:ext uri="{FF2B5EF4-FFF2-40B4-BE49-F238E27FC236}">
                <a16:creationId xmlns:a16="http://schemas.microsoft.com/office/drawing/2014/main" id="{A9CAB1CC-5A7A-4718-B832-537DBB452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8080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1" name="文本框 25">
            <a:extLst>
              <a:ext uri="{FF2B5EF4-FFF2-40B4-BE49-F238E27FC236}">
                <a16:creationId xmlns:a16="http://schemas.microsoft.com/office/drawing/2014/main" id="{152832B4-F3C8-41A9-AFA2-499641415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374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2" name="文本框 25">
            <a:extLst>
              <a:ext uri="{FF2B5EF4-FFF2-40B4-BE49-F238E27FC236}">
                <a16:creationId xmlns:a16="http://schemas.microsoft.com/office/drawing/2014/main" id="{19877985-8DFF-403B-94D2-E31AA17C5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088" y="2933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3" name="文本框 25">
            <a:extLst>
              <a:ext uri="{FF2B5EF4-FFF2-40B4-BE49-F238E27FC236}">
                <a16:creationId xmlns:a16="http://schemas.microsoft.com/office/drawing/2014/main" id="{59308486-ACDF-4498-AD6A-032EC2483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6150" y="2500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4" name="文本框 25">
            <a:extLst>
              <a:ext uri="{FF2B5EF4-FFF2-40B4-BE49-F238E27FC236}">
                <a16:creationId xmlns:a16="http://schemas.microsoft.com/office/drawing/2014/main" id="{59739713-1517-457F-97C8-C248446EF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22669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5" name="文本框 25">
            <a:extLst>
              <a:ext uri="{FF2B5EF4-FFF2-40B4-BE49-F238E27FC236}">
                <a16:creationId xmlns:a16="http://schemas.microsoft.com/office/drawing/2014/main" id="{1CCE652D-5037-4E97-9CF1-551B9CDFB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6863" y="1833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6" name="文本框 25">
            <a:extLst>
              <a:ext uri="{FF2B5EF4-FFF2-40B4-BE49-F238E27FC236}">
                <a16:creationId xmlns:a16="http://schemas.microsoft.com/office/drawing/2014/main" id="{C0D1499B-8F82-4535-AC99-FFE246B86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6463" y="26257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7" name="文本框 25">
            <a:extLst>
              <a:ext uri="{FF2B5EF4-FFF2-40B4-BE49-F238E27FC236}">
                <a16:creationId xmlns:a16="http://schemas.microsoft.com/office/drawing/2014/main" id="{9AD6B18A-B063-48D8-9701-8EA159A0B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5638" y="1930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8" name="文本框 46">
            <a:extLst>
              <a:ext uri="{FF2B5EF4-FFF2-40B4-BE49-F238E27FC236}">
                <a16:creationId xmlns:a16="http://schemas.microsoft.com/office/drawing/2014/main" id="{4AD7DA05-483E-40A6-A412-59B9FB430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6988" y="4225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59" name="文本框 25">
            <a:extLst>
              <a:ext uri="{FF2B5EF4-FFF2-40B4-BE49-F238E27FC236}">
                <a16:creationId xmlns:a16="http://schemas.microsoft.com/office/drawing/2014/main" id="{120D0320-80B5-47CB-9756-B7E583E78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3792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0" name="文本框 25">
            <a:extLst>
              <a:ext uri="{FF2B5EF4-FFF2-40B4-BE49-F238E27FC236}">
                <a16:creationId xmlns:a16="http://schemas.microsoft.com/office/drawing/2014/main" id="{9A71195B-DE91-4722-B71F-B38DD4F26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3559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1" name="文本框 25">
            <a:extLst>
              <a:ext uri="{FF2B5EF4-FFF2-40B4-BE49-F238E27FC236}">
                <a16:creationId xmlns:a16="http://schemas.microsoft.com/office/drawing/2014/main" id="{24E493EB-B372-47C9-8CD4-6FC71B4C7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9763" y="31257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2" name="文本框 25">
            <a:extLst>
              <a:ext uri="{FF2B5EF4-FFF2-40B4-BE49-F238E27FC236}">
                <a16:creationId xmlns:a16="http://schemas.microsoft.com/office/drawing/2014/main" id="{8C69B7C1-0F29-4327-B296-D4C8E9CDE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6475" y="3656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3" name="文本框 25">
            <a:extLst>
              <a:ext uri="{FF2B5EF4-FFF2-40B4-BE49-F238E27FC236}">
                <a16:creationId xmlns:a16="http://schemas.microsoft.com/office/drawing/2014/main" id="{7FA6C7D4-B954-4758-B609-69AD21585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8538" y="32226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4" name="文本框 25">
            <a:extLst>
              <a:ext uri="{FF2B5EF4-FFF2-40B4-BE49-F238E27FC236}">
                <a16:creationId xmlns:a16="http://schemas.microsoft.com/office/drawing/2014/main" id="{EBC6A40A-A8BD-43B8-9C4E-C36503B2E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10620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5" name="文本框 25">
            <a:extLst>
              <a:ext uri="{FF2B5EF4-FFF2-40B4-BE49-F238E27FC236}">
                <a16:creationId xmlns:a16="http://schemas.microsoft.com/office/drawing/2014/main" id="{1AD4B92A-0C64-40F5-9D13-17CED1FF8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7713" y="11588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6" name="文本框 25">
            <a:extLst>
              <a:ext uri="{FF2B5EF4-FFF2-40B4-BE49-F238E27FC236}">
                <a16:creationId xmlns:a16="http://schemas.microsoft.com/office/drawing/2014/main" id="{D1B16340-A6CD-411A-A8DA-9A4F23F3B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725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7" name="文本框 25">
            <a:extLst>
              <a:ext uri="{FF2B5EF4-FFF2-40B4-BE49-F238E27FC236}">
                <a16:creationId xmlns:a16="http://schemas.microsoft.com/office/drawing/2014/main" id="{912F892E-2734-4D3A-B8B8-A8179BFDC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913" y="4079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8" name="文本框 25">
            <a:extLst>
              <a:ext uri="{FF2B5EF4-FFF2-40B4-BE49-F238E27FC236}">
                <a16:creationId xmlns:a16="http://schemas.microsoft.com/office/drawing/2014/main" id="{F8E642D5-BA8B-4283-8B47-2481E10A5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5" y="12668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69" name="文本框 25">
            <a:extLst>
              <a:ext uri="{FF2B5EF4-FFF2-40B4-BE49-F238E27FC236}">
                <a16:creationId xmlns:a16="http://schemas.microsoft.com/office/drawing/2014/main" id="{B0DA5268-82F5-4806-A945-ECDC9E493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8525" y="10334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70" name="文本框 25">
            <a:extLst>
              <a:ext uri="{FF2B5EF4-FFF2-40B4-BE49-F238E27FC236}">
                <a16:creationId xmlns:a16="http://schemas.microsoft.com/office/drawing/2014/main" id="{EE21AE32-3FAB-4CDF-8683-398ECFF2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6000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18471" name="文本框 25">
            <a:extLst>
              <a:ext uri="{FF2B5EF4-FFF2-40B4-BE49-F238E27FC236}">
                <a16:creationId xmlns:a16="http://schemas.microsoft.com/office/drawing/2014/main" id="{2CEB029C-BD18-440A-9EC3-981D58E90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363" y="6969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</a:rPr>
              <a:t>状元成才路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990AA2-23A4-4725-9AA3-68D9F3FAAE5C}"/>
              </a:ext>
            </a:extLst>
          </p:cNvPr>
          <p:cNvSpPr txBox="1"/>
          <p:nvPr/>
        </p:nvSpPr>
        <p:spPr>
          <a:xfrm>
            <a:off x="2359874" y="2169457"/>
            <a:ext cx="356700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</a:rPr>
              <a:t>340×60=20400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1877DE-0EDF-47F7-822F-D0A6B8FB2DC6}"/>
              </a:ext>
            </a:extLst>
          </p:cNvPr>
          <p:cNvSpPr txBox="1"/>
          <p:nvPr/>
        </p:nvSpPr>
        <p:spPr>
          <a:xfrm>
            <a:off x="376238" y="468313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P49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2" name="矩形 2">
            <a:extLst>
              <a:ext uri="{FF2B5EF4-FFF2-40B4-BE49-F238E27FC236}">
                <a16:creationId xmlns:a16="http://schemas.microsoft.com/office/drawing/2014/main" id="{93E7AD95-42B3-0825-A1A6-7C586F3B5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33" y="1090214"/>
            <a:ext cx="821133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声音在空气中大约每秒传播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340m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，每分钟能传播多少千米？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3C46A6-93F5-5281-8AD6-4C2E5A2DE464}"/>
              </a:ext>
            </a:extLst>
          </p:cNvPr>
          <p:cNvSpPr txBox="1"/>
          <p:nvPr/>
        </p:nvSpPr>
        <p:spPr>
          <a:xfrm>
            <a:off x="2359874" y="2808288"/>
            <a:ext cx="27158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</a:rPr>
              <a:t>20400m=20.4km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3025656-9AAA-A24F-97EE-9CED2B240CB3}"/>
              </a:ext>
            </a:extLst>
          </p:cNvPr>
          <p:cNvSpPr txBox="1"/>
          <p:nvPr/>
        </p:nvSpPr>
        <p:spPr>
          <a:xfrm>
            <a:off x="2359874" y="3440963"/>
            <a:ext cx="47804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</a:rPr>
              <a:t>答：每分钟能传播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n-ea"/>
              </a:rPr>
              <a:t>20.4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n-ea"/>
              </a:rPr>
              <a:t>千米。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568</TotalTime>
  <Words>594</Words>
  <Application>Microsoft Office PowerPoint</Application>
  <PresentationFormat>全屏显示(16:9)</PresentationFormat>
  <Paragraphs>152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等线 Light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55</cp:revision>
  <dcterms:created xsi:type="dcterms:W3CDTF">2017-10-14T09:05:33Z</dcterms:created>
  <dcterms:modified xsi:type="dcterms:W3CDTF">2023-11-21T05:22:50Z</dcterms:modified>
  <cp:category>状元成才路</cp:category>
  <cp:contentStatus>状元成才路</cp:contentStatus>
</cp:coreProperties>
</file>