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5" r:id="rId2"/>
  </p:sldMasterIdLst>
  <p:notesMasterIdLst>
    <p:notesMasterId r:id="rId32"/>
  </p:notesMasterIdLst>
  <p:sldIdLst>
    <p:sldId id="256" r:id="rId3"/>
    <p:sldId id="365" r:id="rId4"/>
    <p:sldId id="366" r:id="rId5"/>
    <p:sldId id="264" r:id="rId6"/>
    <p:sldId id="269" r:id="rId7"/>
    <p:sldId id="344" r:id="rId8"/>
    <p:sldId id="345" r:id="rId9"/>
    <p:sldId id="346" r:id="rId10"/>
    <p:sldId id="369" r:id="rId11"/>
    <p:sldId id="347" r:id="rId12"/>
    <p:sldId id="348" r:id="rId13"/>
    <p:sldId id="349" r:id="rId14"/>
    <p:sldId id="350" r:id="rId15"/>
    <p:sldId id="351" r:id="rId16"/>
    <p:sldId id="352" r:id="rId17"/>
    <p:sldId id="353" r:id="rId18"/>
    <p:sldId id="354" r:id="rId19"/>
    <p:sldId id="270" r:id="rId20"/>
    <p:sldId id="355" r:id="rId21"/>
    <p:sldId id="356" r:id="rId22"/>
    <p:sldId id="357" r:id="rId23"/>
    <p:sldId id="358" r:id="rId24"/>
    <p:sldId id="359" r:id="rId25"/>
    <p:sldId id="360" r:id="rId26"/>
    <p:sldId id="361" r:id="rId27"/>
    <p:sldId id="362" r:id="rId28"/>
    <p:sldId id="363" r:id="rId29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32">
          <p15:clr>
            <a:srgbClr val="A4A3A4"/>
          </p15:clr>
        </p15:guide>
        <p15:guide id="2" orient="horz" pos="713">
          <p15:clr>
            <a:srgbClr val="A4A3A4"/>
          </p15:clr>
        </p15:guide>
        <p15:guide id="3" orient="horz" pos="2970">
          <p15:clr>
            <a:srgbClr val="A4A3A4"/>
          </p15:clr>
        </p15:guide>
        <p15:guide id="4" pos="158">
          <p15:clr>
            <a:srgbClr val="A4A3A4"/>
          </p15:clr>
        </p15:guide>
        <p15:guide id="5" pos="35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6EE"/>
    <a:srgbClr val="5A564C"/>
    <a:srgbClr val="0000FF"/>
    <a:srgbClr val="21A0A3"/>
    <a:srgbClr val="24AFB2"/>
    <a:srgbClr val="28C4C8"/>
    <a:srgbClr val="0EB83A"/>
    <a:srgbClr val="BDDD22"/>
    <a:srgbClr val="EAFF56"/>
    <a:srgbClr val="00E0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636" autoAdjust="0"/>
    <p:restoredTop sz="96209" autoAdjust="0"/>
  </p:normalViewPr>
  <p:slideViewPr>
    <p:cSldViewPr showGuides="1">
      <p:cViewPr>
        <p:scale>
          <a:sx n="125" d="100"/>
          <a:sy n="125" d="100"/>
        </p:scale>
        <p:origin x="1230" y="444"/>
      </p:cViewPr>
      <p:guideLst>
        <p:guide orient="horz" pos="1632"/>
        <p:guide orient="horz" pos="713"/>
        <p:guide orient="horz" pos="2970"/>
        <p:guide pos="158"/>
        <p:guide pos="35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90DFAC25-12FA-4BAC-9180-D9ECA4EAF5CF}" type="datetimeFigureOut">
              <a:rPr lang="zh-CN" altLang="en-US"/>
              <a:t>2023/11/21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143A1FC1-470C-4EC3-910F-6A6DB71C7441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4.png"/><Relationship Id="rId7" Type="http://schemas.openxmlformats.org/officeDocument/2006/relationships/image" Target="../media/image14.jpe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.png"/><Relationship Id="rId4" Type="http://schemas.openxmlformats.org/officeDocument/2006/relationships/image" Target="../media/image17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/>
          <p:nvPr userDrawn="1"/>
        </p:nvSpPr>
        <p:spPr>
          <a:xfrm rot="19856675">
            <a:off x="3710226" y="2303985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prstClr val="white">
                    <a:lumMod val="75000"/>
                    <a:alpha val="40000"/>
                  </a:prst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5" name="图片 27">
            <a:extLst>
              <a:ext uri="{FF2B5EF4-FFF2-40B4-BE49-F238E27FC236}">
                <a16:creationId xmlns:a16="http://schemas.microsoft.com/office/drawing/2014/main" id="{A4DE23B7-8642-4147-A038-122D3D9B880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 userDrawn="1"/>
        </p:nvSpPr>
        <p:spPr>
          <a:xfrm rot="19856675">
            <a:off x="3710226" y="2303985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prstClr val="white">
                    <a:lumMod val="75000"/>
                    <a:alpha val="40000"/>
                  </a:prst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6" name="图片 27">
            <a:extLst>
              <a:ext uri="{FF2B5EF4-FFF2-40B4-BE49-F238E27FC236}">
                <a16:creationId xmlns:a16="http://schemas.microsoft.com/office/drawing/2014/main" id="{A4E00EC3-5A7B-40CF-B559-F83C4C012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88" y="123825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75A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 bwMode="auto">
          <a:xfrm>
            <a:off x="-15875" y="207963"/>
            <a:ext cx="9159875" cy="4935537"/>
            <a:chOff x="-15864" y="207562"/>
            <a:chExt cx="9159865" cy="4935938"/>
          </a:xfrm>
        </p:grpSpPr>
        <p:sp>
          <p:nvSpPr>
            <p:cNvPr id="3" name="任意多边形 44"/>
            <p:cNvSpPr/>
            <p:nvPr/>
          </p:nvSpPr>
          <p:spPr>
            <a:xfrm>
              <a:off x="-15864" y="3065294"/>
              <a:ext cx="9159865" cy="2078206"/>
            </a:xfrm>
            <a:custGeom>
              <a:avLst/>
              <a:gdLst>
                <a:gd name="connsiteX0" fmla="*/ 0 w 12213154"/>
                <a:gd name="connsiteY0" fmla="*/ 2586699 h 2770197"/>
                <a:gd name="connsiteX1" fmla="*/ 60560 w 12213154"/>
                <a:gd name="connsiteY1" fmla="*/ 2594946 h 2770197"/>
                <a:gd name="connsiteX2" fmla="*/ 2940804 w 12213154"/>
                <a:gd name="connsiteY2" fmla="*/ 2770197 h 2770197"/>
                <a:gd name="connsiteX3" fmla="*/ 0 w 12213154"/>
                <a:gd name="connsiteY3" fmla="*/ 2770197 h 2770197"/>
                <a:gd name="connsiteX4" fmla="*/ 12213154 w 12213154"/>
                <a:gd name="connsiteY4" fmla="*/ 0 h 2770197"/>
                <a:gd name="connsiteX5" fmla="*/ 12213154 w 12213154"/>
                <a:gd name="connsiteY5" fmla="*/ 2770197 h 2770197"/>
                <a:gd name="connsiteX6" fmla="*/ 2940804 w 12213154"/>
                <a:gd name="connsiteY6" fmla="*/ 2770197 h 2770197"/>
                <a:gd name="connsiteX7" fmla="*/ 12191096 w 12213154"/>
                <a:gd name="connsiteY7" fmla="*/ 31262 h 2770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213154" h="2770197">
                  <a:moveTo>
                    <a:pt x="0" y="2586699"/>
                  </a:moveTo>
                  <a:lnTo>
                    <a:pt x="60560" y="2594946"/>
                  </a:lnTo>
                  <a:cubicBezTo>
                    <a:pt x="970428" y="2708841"/>
                    <a:pt x="1937812" y="2770197"/>
                    <a:pt x="2940804" y="2770197"/>
                  </a:cubicBezTo>
                  <a:lnTo>
                    <a:pt x="0" y="2770197"/>
                  </a:lnTo>
                  <a:close/>
                  <a:moveTo>
                    <a:pt x="12213154" y="0"/>
                  </a:moveTo>
                  <a:lnTo>
                    <a:pt x="12213154" y="2770197"/>
                  </a:lnTo>
                  <a:lnTo>
                    <a:pt x="2940804" y="2770197"/>
                  </a:lnTo>
                  <a:cubicBezTo>
                    <a:pt x="7287102" y="2770197"/>
                    <a:pt x="10964770" y="1618062"/>
                    <a:pt x="12191096" y="31262"/>
                  </a:cubicBezTo>
                  <a:close/>
                </a:path>
              </a:pathLst>
            </a:custGeom>
            <a:solidFill>
              <a:srgbClr val="E833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/>
            </a:p>
          </p:txBody>
        </p:sp>
        <p:grpSp>
          <p:nvGrpSpPr>
            <p:cNvPr id="4" name="组合 3"/>
            <p:cNvGrpSpPr/>
            <p:nvPr/>
          </p:nvGrpSpPr>
          <p:grpSpPr bwMode="auto">
            <a:xfrm rot="-1291772">
              <a:off x="4773844" y="2066086"/>
              <a:ext cx="921544" cy="1913811"/>
              <a:chOff x="10922634" y="3936050"/>
              <a:chExt cx="1228725" cy="2551748"/>
            </a:xfrm>
          </p:grpSpPr>
          <p:grpSp>
            <p:nvGrpSpPr>
              <p:cNvPr id="36" name="组合 35"/>
              <p:cNvGrpSpPr/>
              <p:nvPr/>
            </p:nvGrpSpPr>
            <p:grpSpPr bwMode="auto">
              <a:xfrm>
                <a:off x="11029950" y="4058923"/>
                <a:ext cx="1033462" cy="2428875"/>
                <a:chOff x="10836275" y="9112251"/>
                <a:chExt cx="1033462" cy="2428875"/>
              </a:xfrm>
            </p:grpSpPr>
            <p:sp>
              <p:nvSpPr>
                <p:cNvPr id="38" name="Freeform 138"/>
                <p:cNvSpPr/>
                <p:nvPr/>
              </p:nvSpPr>
              <p:spPr bwMode="auto">
                <a:xfrm>
                  <a:off x="11347391" y="10090072"/>
                  <a:ext cx="188384" cy="141829"/>
                </a:xfrm>
                <a:custGeom>
                  <a:avLst/>
                  <a:gdLst>
                    <a:gd name="T0" fmla="*/ 0 w 123"/>
                    <a:gd name="T1" fmla="*/ 19 h 91"/>
                    <a:gd name="T2" fmla="*/ 13 w 123"/>
                    <a:gd name="T3" fmla="*/ 91 h 91"/>
                    <a:gd name="T4" fmla="*/ 123 w 123"/>
                    <a:gd name="T5" fmla="*/ 72 h 91"/>
                    <a:gd name="T6" fmla="*/ 109 w 123"/>
                    <a:gd name="T7" fmla="*/ 0 h 91"/>
                    <a:gd name="T8" fmla="*/ 0 w 123"/>
                    <a:gd name="T9" fmla="*/ 19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3" h="91">
                      <a:moveTo>
                        <a:pt x="0" y="19"/>
                      </a:moveTo>
                      <a:lnTo>
                        <a:pt x="13" y="91"/>
                      </a:lnTo>
                      <a:lnTo>
                        <a:pt x="123" y="72"/>
                      </a:lnTo>
                      <a:lnTo>
                        <a:pt x="109" y="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9" name="Freeform 139"/>
                <p:cNvSpPr>
                  <a:spLocks noEditPoints="1"/>
                </p:cNvSpPr>
                <p:nvPr/>
              </p:nvSpPr>
              <p:spPr bwMode="auto">
                <a:xfrm>
                  <a:off x="10819500" y="9092819"/>
                  <a:ext cx="768349" cy="931409"/>
                </a:xfrm>
                <a:custGeom>
                  <a:avLst/>
                  <a:gdLst>
                    <a:gd name="T0" fmla="*/ 97 w 182"/>
                    <a:gd name="T1" fmla="*/ 218 h 220"/>
                    <a:gd name="T2" fmla="*/ 119 w 182"/>
                    <a:gd name="T3" fmla="*/ 220 h 220"/>
                    <a:gd name="T4" fmla="*/ 127 w 182"/>
                    <a:gd name="T5" fmla="*/ 220 h 220"/>
                    <a:gd name="T6" fmla="*/ 119 w 182"/>
                    <a:gd name="T7" fmla="*/ 220 h 220"/>
                    <a:gd name="T8" fmla="*/ 97 w 182"/>
                    <a:gd name="T9" fmla="*/ 218 h 220"/>
                    <a:gd name="T10" fmla="*/ 119 w 182"/>
                    <a:gd name="T11" fmla="*/ 0 h 220"/>
                    <a:gd name="T12" fmla="*/ 99 w 182"/>
                    <a:gd name="T13" fmla="*/ 2 h 220"/>
                    <a:gd name="T14" fmla="*/ 11 w 182"/>
                    <a:gd name="T15" fmla="*/ 130 h 220"/>
                    <a:gd name="T16" fmla="*/ 64 w 182"/>
                    <a:gd name="T17" fmla="*/ 205 h 220"/>
                    <a:gd name="T18" fmla="*/ 56 w 182"/>
                    <a:gd name="T19" fmla="*/ 200 h 220"/>
                    <a:gd name="T20" fmla="*/ 182 w 182"/>
                    <a:gd name="T21" fmla="*/ 20 h 220"/>
                    <a:gd name="T22" fmla="*/ 119 w 182"/>
                    <a:gd name="T23" fmla="*/ 0 h 2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82" h="220">
                      <a:moveTo>
                        <a:pt x="97" y="218"/>
                      </a:moveTo>
                      <a:cubicBezTo>
                        <a:pt x="104" y="219"/>
                        <a:pt x="111" y="220"/>
                        <a:pt x="119" y="220"/>
                      </a:cubicBezTo>
                      <a:cubicBezTo>
                        <a:pt x="121" y="220"/>
                        <a:pt x="124" y="220"/>
                        <a:pt x="127" y="220"/>
                      </a:cubicBezTo>
                      <a:cubicBezTo>
                        <a:pt x="124" y="220"/>
                        <a:pt x="122" y="220"/>
                        <a:pt x="119" y="220"/>
                      </a:cubicBezTo>
                      <a:cubicBezTo>
                        <a:pt x="112" y="220"/>
                        <a:pt x="104" y="219"/>
                        <a:pt x="97" y="218"/>
                      </a:cubicBezTo>
                      <a:moveTo>
                        <a:pt x="119" y="0"/>
                      </a:moveTo>
                      <a:cubicBezTo>
                        <a:pt x="113" y="0"/>
                        <a:pt x="106" y="1"/>
                        <a:pt x="99" y="2"/>
                      </a:cubicBezTo>
                      <a:cubicBezTo>
                        <a:pt x="40" y="13"/>
                        <a:pt x="0" y="70"/>
                        <a:pt x="11" y="130"/>
                      </a:cubicBezTo>
                      <a:cubicBezTo>
                        <a:pt x="17" y="163"/>
                        <a:pt x="37" y="189"/>
                        <a:pt x="64" y="205"/>
                      </a:cubicBezTo>
                      <a:cubicBezTo>
                        <a:pt x="61" y="204"/>
                        <a:pt x="59" y="202"/>
                        <a:pt x="56" y="200"/>
                      </a:cubicBezTo>
                      <a:cubicBezTo>
                        <a:pt x="182" y="20"/>
                        <a:pt x="182" y="20"/>
                        <a:pt x="182" y="20"/>
                      </a:cubicBezTo>
                      <a:cubicBezTo>
                        <a:pt x="164" y="7"/>
                        <a:pt x="142" y="0"/>
                        <a:pt x="119" y="0"/>
                      </a:cubicBezTo>
                    </a:path>
                  </a:pathLst>
                </a:custGeom>
                <a:solidFill>
                  <a:srgbClr val="C3BBBB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0" name="Freeform 140"/>
                <p:cNvSpPr>
                  <a:spLocks noEditPoints="1"/>
                </p:cNvSpPr>
                <p:nvPr/>
              </p:nvSpPr>
              <p:spPr bwMode="auto">
                <a:xfrm>
                  <a:off x="11090689" y="9186730"/>
                  <a:ext cx="753532" cy="842501"/>
                </a:xfrm>
                <a:custGeom>
                  <a:avLst/>
                  <a:gdLst>
                    <a:gd name="T0" fmla="*/ 0 w 180"/>
                    <a:gd name="T1" fmla="*/ 185 h 200"/>
                    <a:gd name="T2" fmla="*/ 33 w 180"/>
                    <a:gd name="T3" fmla="*/ 198 h 200"/>
                    <a:gd name="T4" fmla="*/ 0 w 180"/>
                    <a:gd name="T5" fmla="*/ 185 h 200"/>
                    <a:gd name="T6" fmla="*/ 118 w 180"/>
                    <a:gd name="T7" fmla="*/ 0 h 200"/>
                    <a:gd name="T8" fmla="*/ 118 w 180"/>
                    <a:gd name="T9" fmla="*/ 0 h 200"/>
                    <a:gd name="T10" fmla="*/ 163 w 180"/>
                    <a:gd name="T11" fmla="*/ 70 h 200"/>
                    <a:gd name="T12" fmla="*/ 75 w 180"/>
                    <a:gd name="T13" fmla="*/ 198 h 200"/>
                    <a:gd name="T14" fmla="*/ 63 w 180"/>
                    <a:gd name="T15" fmla="*/ 200 h 200"/>
                    <a:gd name="T16" fmla="*/ 145 w 180"/>
                    <a:gd name="T17" fmla="*/ 153 h 200"/>
                    <a:gd name="T18" fmla="*/ 118 w 180"/>
                    <a:gd name="T19" fmla="*/ 0 h 2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80" h="200">
                      <a:moveTo>
                        <a:pt x="0" y="185"/>
                      </a:moveTo>
                      <a:cubicBezTo>
                        <a:pt x="10" y="191"/>
                        <a:pt x="22" y="195"/>
                        <a:pt x="33" y="198"/>
                      </a:cubicBezTo>
                      <a:cubicBezTo>
                        <a:pt x="21" y="195"/>
                        <a:pt x="10" y="191"/>
                        <a:pt x="0" y="185"/>
                      </a:cubicBezTo>
                      <a:moveTo>
                        <a:pt x="118" y="0"/>
                      </a:moveTo>
                      <a:cubicBezTo>
                        <a:pt x="118" y="0"/>
                        <a:pt x="118" y="0"/>
                        <a:pt x="118" y="0"/>
                      </a:cubicBezTo>
                      <a:cubicBezTo>
                        <a:pt x="141" y="16"/>
                        <a:pt x="158" y="40"/>
                        <a:pt x="163" y="70"/>
                      </a:cubicBezTo>
                      <a:cubicBezTo>
                        <a:pt x="174" y="130"/>
                        <a:pt x="134" y="187"/>
                        <a:pt x="75" y="198"/>
                      </a:cubicBezTo>
                      <a:cubicBezTo>
                        <a:pt x="71" y="199"/>
                        <a:pt x="67" y="199"/>
                        <a:pt x="63" y="200"/>
                      </a:cubicBezTo>
                      <a:cubicBezTo>
                        <a:pt x="95" y="197"/>
                        <a:pt x="126" y="181"/>
                        <a:pt x="145" y="153"/>
                      </a:cubicBezTo>
                      <a:cubicBezTo>
                        <a:pt x="180" y="103"/>
                        <a:pt x="168" y="34"/>
                        <a:pt x="118" y="0"/>
                      </a:cubicBez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1" name="Freeform 141"/>
                <p:cNvSpPr/>
                <p:nvPr/>
              </p:nvSpPr>
              <p:spPr bwMode="auto">
                <a:xfrm>
                  <a:off x="11051383" y="9184608"/>
                  <a:ext cx="764116" cy="840385"/>
                </a:xfrm>
                <a:custGeom>
                  <a:avLst/>
                  <a:gdLst>
                    <a:gd name="T0" fmla="*/ 126 w 182"/>
                    <a:gd name="T1" fmla="*/ 0 h 200"/>
                    <a:gd name="T2" fmla="*/ 0 w 182"/>
                    <a:gd name="T3" fmla="*/ 180 h 200"/>
                    <a:gd name="T4" fmla="*/ 8 w 182"/>
                    <a:gd name="T5" fmla="*/ 185 h 200"/>
                    <a:gd name="T6" fmla="*/ 41 w 182"/>
                    <a:gd name="T7" fmla="*/ 198 h 200"/>
                    <a:gd name="T8" fmla="*/ 63 w 182"/>
                    <a:gd name="T9" fmla="*/ 200 h 200"/>
                    <a:gd name="T10" fmla="*/ 71 w 182"/>
                    <a:gd name="T11" fmla="*/ 200 h 200"/>
                    <a:gd name="T12" fmla="*/ 83 w 182"/>
                    <a:gd name="T13" fmla="*/ 198 h 200"/>
                    <a:gd name="T14" fmla="*/ 171 w 182"/>
                    <a:gd name="T15" fmla="*/ 70 h 200"/>
                    <a:gd name="T16" fmla="*/ 126 w 182"/>
                    <a:gd name="T17" fmla="*/ 0 h 2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82" h="200">
                      <a:moveTo>
                        <a:pt x="126" y="0"/>
                      </a:moveTo>
                      <a:cubicBezTo>
                        <a:pt x="0" y="180"/>
                        <a:pt x="0" y="180"/>
                        <a:pt x="0" y="180"/>
                      </a:cubicBezTo>
                      <a:cubicBezTo>
                        <a:pt x="3" y="182"/>
                        <a:pt x="5" y="184"/>
                        <a:pt x="8" y="185"/>
                      </a:cubicBezTo>
                      <a:cubicBezTo>
                        <a:pt x="18" y="191"/>
                        <a:pt x="29" y="195"/>
                        <a:pt x="41" y="198"/>
                      </a:cubicBezTo>
                      <a:cubicBezTo>
                        <a:pt x="48" y="199"/>
                        <a:pt x="56" y="200"/>
                        <a:pt x="63" y="200"/>
                      </a:cubicBezTo>
                      <a:cubicBezTo>
                        <a:pt x="66" y="200"/>
                        <a:pt x="68" y="200"/>
                        <a:pt x="71" y="200"/>
                      </a:cubicBezTo>
                      <a:cubicBezTo>
                        <a:pt x="75" y="199"/>
                        <a:pt x="79" y="199"/>
                        <a:pt x="83" y="198"/>
                      </a:cubicBezTo>
                      <a:cubicBezTo>
                        <a:pt x="142" y="187"/>
                        <a:pt x="182" y="130"/>
                        <a:pt x="171" y="70"/>
                      </a:cubicBezTo>
                      <a:cubicBezTo>
                        <a:pt x="166" y="40"/>
                        <a:pt x="149" y="16"/>
                        <a:pt x="126" y="0"/>
                      </a:cubicBezTo>
                    </a:path>
                  </a:pathLst>
                </a:custGeom>
                <a:solidFill>
                  <a:srgbClr val="DBD6D6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2" name="Freeform 142"/>
                <p:cNvSpPr/>
                <p:nvPr/>
              </p:nvSpPr>
              <p:spPr bwMode="auto">
                <a:xfrm>
                  <a:off x="11333971" y="10199435"/>
                  <a:ext cx="457199" cy="1299738"/>
                </a:xfrm>
                <a:custGeom>
                  <a:avLst/>
                  <a:gdLst>
                    <a:gd name="T0" fmla="*/ 103 w 109"/>
                    <a:gd name="T1" fmla="*/ 256 h 308"/>
                    <a:gd name="T2" fmla="*/ 53 w 109"/>
                    <a:gd name="T3" fmla="*/ 4 h 308"/>
                    <a:gd name="T4" fmla="*/ 48 w 109"/>
                    <a:gd name="T5" fmla="*/ 0 h 308"/>
                    <a:gd name="T6" fmla="*/ 4 w 109"/>
                    <a:gd name="T7" fmla="*/ 8 h 308"/>
                    <a:gd name="T8" fmla="*/ 0 w 109"/>
                    <a:gd name="T9" fmla="*/ 13 h 308"/>
                    <a:gd name="T10" fmla="*/ 42 w 109"/>
                    <a:gd name="T11" fmla="*/ 267 h 308"/>
                    <a:gd name="T12" fmla="*/ 45 w 109"/>
                    <a:gd name="T13" fmla="*/ 280 h 308"/>
                    <a:gd name="T14" fmla="*/ 81 w 109"/>
                    <a:gd name="T15" fmla="*/ 305 h 308"/>
                    <a:gd name="T16" fmla="*/ 106 w 109"/>
                    <a:gd name="T17" fmla="*/ 269 h 308"/>
                    <a:gd name="T18" fmla="*/ 103 w 109"/>
                    <a:gd name="T19" fmla="*/ 256 h 3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09" h="308">
                      <a:moveTo>
                        <a:pt x="103" y="256"/>
                      </a:moveTo>
                      <a:cubicBezTo>
                        <a:pt x="53" y="4"/>
                        <a:pt x="53" y="4"/>
                        <a:pt x="53" y="4"/>
                      </a:cubicBezTo>
                      <a:cubicBezTo>
                        <a:pt x="53" y="1"/>
                        <a:pt x="51" y="0"/>
                        <a:pt x="48" y="0"/>
                      </a:cubicBezTo>
                      <a:cubicBezTo>
                        <a:pt x="4" y="8"/>
                        <a:pt x="4" y="8"/>
                        <a:pt x="4" y="8"/>
                      </a:cubicBezTo>
                      <a:cubicBezTo>
                        <a:pt x="2" y="9"/>
                        <a:pt x="0" y="11"/>
                        <a:pt x="0" y="13"/>
                      </a:cubicBezTo>
                      <a:cubicBezTo>
                        <a:pt x="42" y="267"/>
                        <a:pt x="42" y="267"/>
                        <a:pt x="42" y="267"/>
                      </a:cubicBezTo>
                      <a:cubicBezTo>
                        <a:pt x="45" y="280"/>
                        <a:pt x="45" y="280"/>
                        <a:pt x="45" y="280"/>
                      </a:cubicBezTo>
                      <a:cubicBezTo>
                        <a:pt x="48" y="297"/>
                        <a:pt x="64" y="308"/>
                        <a:pt x="81" y="305"/>
                      </a:cubicBezTo>
                      <a:cubicBezTo>
                        <a:pt x="98" y="302"/>
                        <a:pt x="109" y="286"/>
                        <a:pt x="106" y="269"/>
                      </a:cubicBezTo>
                      <a:lnTo>
                        <a:pt x="103" y="256"/>
                      </a:lnTo>
                      <a:close/>
                    </a:path>
                  </a:pathLst>
                </a:custGeom>
                <a:solidFill>
                  <a:srgbClr val="E8333C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3" name="Freeform 143"/>
                <p:cNvSpPr/>
                <p:nvPr/>
              </p:nvSpPr>
              <p:spPr bwMode="auto">
                <a:xfrm>
                  <a:off x="10848302" y="9078062"/>
                  <a:ext cx="952498" cy="965278"/>
                </a:xfrm>
                <a:custGeom>
                  <a:avLst/>
                  <a:gdLst>
                    <a:gd name="T0" fmla="*/ 94 w 228"/>
                    <a:gd name="T1" fmla="*/ 6 h 228"/>
                    <a:gd name="T2" fmla="*/ 94 w 228"/>
                    <a:gd name="T3" fmla="*/ 1 h 228"/>
                    <a:gd name="T4" fmla="*/ 0 w 228"/>
                    <a:gd name="T5" fmla="*/ 114 h 228"/>
                    <a:gd name="T6" fmla="*/ 1 w 228"/>
                    <a:gd name="T7" fmla="*/ 134 h 228"/>
                    <a:gd name="T8" fmla="*/ 114 w 228"/>
                    <a:gd name="T9" fmla="*/ 228 h 228"/>
                    <a:gd name="T10" fmla="*/ 134 w 228"/>
                    <a:gd name="T11" fmla="*/ 226 h 228"/>
                    <a:gd name="T12" fmla="*/ 228 w 228"/>
                    <a:gd name="T13" fmla="*/ 114 h 228"/>
                    <a:gd name="T14" fmla="*/ 226 w 228"/>
                    <a:gd name="T15" fmla="*/ 94 h 228"/>
                    <a:gd name="T16" fmla="*/ 114 w 228"/>
                    <a:gd name="T17" fmla="*/ 0 h 228"/>
                    <a:gd name="T18" fmla="*/ 94 w 228"/>
                    <a:gd name="T19" fmla="*/ 1 h 228"/>
                    <a:gd name="T20" fmla="*/ 94 w 228"/>
                    <a:gd name="T21" fmla="*/ 6 h 228"/>
                    <a:gd name="T22" fmla="*/ 95 w 228"/>
                    <a:gd name="T23" fmla="*/ 10 h 228"/>
                    <a:gd name="T24" fmla="*/ 114 w 228"/>
                    <a:gd name="T25" fmla="*/ 8 h 228"/>
                    <a:gd name="T26" fmla="*/ 218 w 228"/>
                    <a:gd name="T27" fmla="*/ 95 h 228"/>
                    <a:gd name="T28" fmla="*/ 220 w 228"/>
                    <a:gd name="T29" fmla="*/ 114 h 228"/>
                    <a:gd name="T30" fmla="*/ 133 w 228"/>
                    <a:gd name="T31" fmla="*/ 218 h 228"/>
                    <a:gd name="T32" fmla="*/ 114 w 228"/>
                    <a:gd name="T33" fmla="*/ 220 h 228"/>
                    <a:gd name="T34" fmla="*/ 10 w 228"/>
                    <a:gd name="T35" fmla="*/ 133 h 228"/>
                    <a:gd name="T36" fmla="*/ 8 w 228"/>
                    <a:gd name="T37" fmla="*/ 114 h 228"/>
                    <a:gd name="T38" fmla="*/ 95 w 228"/>
                    <a:gd name="T39" fmla="*/ 10 h 228"/>
                    <a:gd name="T40" fmla="*/ 94 w 228"/>
                    <a:gd name="T41" fmla="*/ 6 h 2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28" h="228">
                      <a:moveTo>
                        <a:pt x="94" y="6"/>
                      </a:moveTo>
                      <a:cubicBezTo>
                        <a:pt x="94" y="1"/>
                        <a:pt x="94" y="1"/>
                        <a:pt x="94" y="1"/>
                      </a:cubicBezTo>
                      <a:cubicBezTo>
                        <a:pt x="38" y="12"/>
                        <a:pt x="0" y="60"/>
                        <a:pt x="0" y="114"/>
                      </a:cubicBezTo>
                      <a:cubicBezTo>
                        <a:pt x="0" y="121"/>
                        <a:pt x="0" y="127"/>
                        <a:pt x="1" y="134"/>
                      </a:cubicBezTo>
                      <a:cubicBezTo>
                        <a:pt x="12" y="190"/>
                        <a:pt x="60" y="228"/>
                        <a:pt x="114" y="228"/>
                      </a:cubicBezTo>
                      <a:cubicBezTo>
                        <a:pt x="121" y="228"/>
                        <a:pt x="127" y="228"/>
                        <a:pt x="134" y="226"/>
                      </a:cubicBezTo>
                      <a:cubicBezTo>
                        <a:pt x="190" y="216"/>
                        <a:pt x="228" y="168"/>
                        <a:pt x="228" y="114"/>
                      </a:cubicBezTo>
                      <a:cubicBezTo>
                        <a:pt x="228" y="107"/>
                        <a:pt x="228" y="100"/>
                        <a:pt x="226" y="94"/>
                      </a:cubicBezTo>
                      <a:cubicBezTo>
                        <a:pt x="216" y="38"/>
                        <a:pt x="168" y="0"/>
                        <a:pt x="114" y="0"/>
                      </a:cubicBezTo>
                      <a:cubicBezTo>
                        <a:pt x="107" y="0"/>
                        <a:pt x="100" y="0"/>
                        <a:pt x="94" y="1"/>
                      </a:cubicBezTo>
                      <a:cubicBezTo>
                        <a:pt x="94" y="6"/>
                        <a:pt x="94" y="6"/>
                        <a:pt x="94" y="6"/>
                      </a:cubicBezTo>
                      <a:cubicBezTo>
                        <a:pt x="95" y="10"/>
                        <a:pt x="95" y="10"/>
                        <a:pt x="95" y="10"/>
                      </a:cubicBezTo>
                      <a:cubicBezTo>
                        <a:pt x="101" y="9"/>
                        <a:pt x="108" y="8"/>
                        <a:pt x="114" y="8"/>
                      </a:cubicBezTo>
                      <a:cubicBezTo>
                        <a:pt x="164" y="8"/>
                        <a:pt x="209" y="44"/>
                        <a:pt x="218" y="95"/>
                      </a:cubicBezTo>
                      <a:cubicBezTo>
                        <a:pt x="219" y="101"/>
                        <a:pt x="220" y="108"/>
                        <a:pt x="220" y="114"/>
                      </a:cubicBezTo>
                      <a:cubicBezTo>
                        <a:pt x="220" y="164"/>
                        <a:pt x="184" y="209"/>
                        <a:pt x="133" y="218"/>
                      </a:cubicBezTo>
                      <a:cubicBezTo>
                        <a:pt x="126" y="219"/>
                        <a:pt x="120" y="220"/>
                        <a:pt x="114" y="220"/>
                      </a:cubicBezTo>
                      <a:cubicBezTo>
                        <a:pt x="64" y="220"/>
                        <a:pt x="19" y="184"/>
                        <a:pt x="10" y="133"/>
                      </a:cubicBezTo>
                      <a:cubicBezTo>
                        <a:pt x="9" y="126"/>
                        <a:pt x="8" y="120"/>
                        <a:pt x="8" y="114"/>
                      </a:cubicBezTo>
                      <a:cubicBezTo>
                        <a:pt x="8" y="64"/>
                        <a:pt x="44" y="19"/>
                        <a:pt x="95" y="10"/>
                      </a:cubicBezTo>
                      <a:lnTo>
                        <a:pt x="94" y="6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37" name="Freeform 144"/>
              <p:cNvSpPr>
                <a:spLocks noEditPoints="1"/>
              </p:cNvSpPr>
              <p:nvPr/>
            </p:nvSpPr>
            <p:spPr bwMode="auto">
              <a:xfrm>
                <a:off x="10899778" y="3932116"/>
                <a:ext cx="1250949" cy="1212949"/>
              </a:xfrm>
              <a:custGeom>
                <a:avLst/>
                <a:gdLst>
                  <a:gd name="T0" fmla="*/ 121 w 290"/>
                  <a:gd name="T1" fmla="*/ 14 h 290"/>
                  <a:gd name="T2" fmla="*/ 14 w 290"/>
                  <a:gd name="T3" fmla="*/ 169 h 290"/>
                  <a:gd name="T4" fmla="*/ 169 w 290"/>
                  <a:gd name="T5" fmla="*/ 276 h 290"/>
                  <a:gd name="T6" fmla="*/ 276 w 290"/>
                  <a:gd name="T7" fmla="*/ 121 h 290"/>
                  <a:gd name="T8" fmla="*/ 121 w 290"/>
                  <a:gd name="T9" fmla="*/ 14 h 290"/>
                  <a:gd name="T10" fmla="*/ 165 w 290"/>
                  <a:gd name="T11" fmla="*/ 253 h 290"/>
                  <a:gd name="T12" fmla="*/ 37 w 290"/>
                  <a:gd name="T13" fmla="*/ 165 h 290"/>
                  <a:gd name="T14" fmla="*/ 125 w 290"/>
                  <a:gd name="T15" fmla="*/ 37 h 290"/>
                  <a:gd name="T16" fmla="*/ 253 w 290"/>
                  <a:gd name="T17" fmla="*/ 125 h 290"/>
                  <a:gd name="T18" fmla="*/ 165 w 290"/>
                  <a:gd name="T19" fmla="*/ 253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90" h="290">
                    <a:moveTo>
                      <a:pt x="121" y="14"/>
                    </a:moveTo>
                    <a:cubicBezTo>
                      <a:pt x="49" y="27"/>
                      <a:pt x="0" y="96"/>
                      <a:pt x="14" y="169"/>
                    </a:cubicBezTo>
                    <a:cubicBezTo>
                      <a:pt x="27" y="241"/>
                      <a:pt x="96" y="290"/>
                      <a:pt x="169" y="276"/>
                    </a:cubicBezTo>
                    <a:cubicBezTo>
                      <a:pt x="241" y="263"/>
                      <a:pt x="290" y="194"/>
                      <a:pt x="276" y="121"/>
                    </a:cubicBezTo>
                    <a:cubicBezTo>
                      <a:pt x="263" y="49"/>
                      <a:pt x="194" y="0"/>
                      <a:pt x="121" y="14"/>
                    </a:cubicBezTo>
                    <a:close/>
                    <a:moveTo>
                      <a:pt x="165" y="253"/>
                    </a:moveTo>
                    <a:cubicBezTo>
                      <a:pt x="105" y="264"/>
                      <a:pt x="48" y="224"/>
                      <a:pt x="37" y="165"/>
                    </a:cubicBezTo>
                    <a:cubicBezTo>
                      <a:pt x="26" y="105"/>
                      <a:pt x="66" y="48"/>
                      <a:pt x="125" y="37"/>
                    </a:cubicBezTo>
                    <a:cubicBezTo>
                      <a:pt x="185" y="26"/>
                      <a:pt x="242" y="66"/>
                      <a:pt x="253" y="125"/>
                    </a:cubicBezTo>
                    <a:cubicBezTo>
                      <a:pt x="264" y="185"/>
                      <a:pt x="224" y="242"/>
                      <a:pt x="165" y="253"/>
                    </a:cubicBez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5" name="组合 4"/>
            <p:cNvGrpSpPr/>
            <p:nvPr userDrawn="1"/>
          </p:nvGrpSpPr>
          <p:grpSpPr bwMode="auto">
            <a:xfrm>
              <a:off x="430510" y="207562"/>
              <a:ext cx="4114201" cy="4454107"/>
              <a:chOff x="430510" y="207562"/>
              <a:chExt cx="4114201" cy="4454107"/>
            </a:xfrm>
          </p:grpSpPr>
          <p:pic>
            <p:nvPicPr>
              <p:cNvPr id="8" name="图片 7"/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0510" y="1066209"/>
                <a:ext cx="4114201" cy="33066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" name="图片 8" descr="1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-1920000">
                <a:off x="1563427" y="207562"/>
                <a:ext cx="1714024" cy="19064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10" name="组合 9"/>
              <p:cNvGrpSpPr/>
              <p:nvPr/>
            </p:nvGrpSpPr>
            <p:grpSpPr bwMode="auto">
              <a:xfrm rot="6000000">
                <a:off x="1331569" y="3487054"/>
                <a:ext cx="1496301" cy="852930"/>
                <a:chOff x="8510587" y="13255626"/>
                <a:chExt cx="3071813" cy="1751013"/>
              </a:xfrm>
            </p:grpSpPr>
            <p:sp>
              <p:nvSpPr>
                <p:cNvPr id="20" name="Freeform 105"/>
                <p:cNvSpPr>
                  <a:spLocks noEditPoints="1"/>
                </p:cNvSpPr>
                <p:nvPr/>
              </p:nvSpPr>
              <p:spPr bwMode="auto">
                <a:xfrm>
                  <a:off x="8568726" y="13258321"/>
                  <a:ext cx="3014856" cy="1623000"/>
                </a:xfrm>
                <a:custGeom>
                  <a:avLst/>
                  <a:gdLst>
                    <a:gd name="T0" fmla="*/ 0 w 711"/>
                    <a:gd name="T1" fmla="*/ 82 h 381"/>
                    <a:gd name="T2" fmla="*/ 675 w 711"/>
                    <a:gd name="T3" fmla="*/ 381 h 381"/>
                    <a:gd name="T4" fmla="*/ 711 w 711"/>
                    <a:gd name="T5" fmla="*/ 299 h 381"/>
                    <a:gd name="T6" fmla="*/ 36 w 711"/>
                    <a:gd name="T7" fmla="*/ 0 h 381"/>
                    <a:gd name="T8" fmla="*/ 0 w 711"/>
                    <a:gd name="T9" fmla="*/ 82 h 381"/>
                    <a:gd name="T10" fmla="*/ 641 w 711"/>
                    <a:gd name="T11" fmla="*/ 317 h 381"/>
                    <a:gd name="T12" fmla="*/ 662 w 711"/>
                    <a:gd name="T13" fmla="*/ 308 h 381"/>
                    <a:gd name="T14" fmla="*/ 671 w 711"/>
                    <a:gd name="T15" fmla="*/ 330 h 381"/>
                    <a:gd name="T16" fmla="*/ 649 w 711"/>
                    <a:gd name="T17" fmla="*/ 338 h 381"/>
                    <a:gd name="T18" fmla="*/ 641 w 711"/>
                    <a:gd name="T19" fmla="*/ 317 h 3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711" h="381">
                      <a:moveTo>
                        <a:pt x="0" y="82"/>
                      </a:moveTo>
                      <a:cubicBezTo>
                        <a:pt x="675" y="381"/>
                        <a:pt x="675" y="381"/>
                        <a:pt x="675" y="381"/>
                      </a:cubicBezTo>
                      <a:cubicBezTo>
                        <a:pt x="711" y="299"/>
                        <a:pt x="711" y="299"/>
                        <a:pt x="711" y="299"/>
                      </a:cubicBezTo>
                      <a:cubicBezTo>
                        <a:pt x="36" y="0"/>
                        <a:pt x="36" y="0"/>
                        <a:pt x="36" y="0"/>
                      </a:cubicBezTo>
                      <a:lnTo>
                        <a:pt x="0" y="82"/>
                      </a:lnTo>
                      <a:close/>
                      <a:moveTo>
                        <a:pt x="641" y="317"/>
                      </a:moveTo>
                      <a:cubicBezTo>
                        <a:pt x="644" y="308"/>
                        <a:pt x="654" y="305"/>
                        <a:pt x="662" y="308"/>
                      </a:cubicBezTo>
                      <a:cubicBezTo>
                        <a:pt x="671" y="312"/>
                        <a:pt x="674" y="322"/>
                        <a:pt x="671" y="330"/>
                      </a:cubicBezTo>
                      <a:cubicBezTo>
                        <a:pt x="667" y="338"/>
                        <a:pt x="657" y="342"/>
                        <a:pt x="649" y="338"/>
                      </a:cubicBezTo>
                      <a:cubicBezTo>
                        <a:pt x="641" y="335"/>
                        <a:pt x="637" y="325"/>
                        <a:pt x="641" y="317"/>
                      </a:cubicBezTo>
                      <a:close/>
                    </a:path>
                  </a:pathLst>
                </a:custGeom>
                <a:solidFill>
                  <a:srgbClr val="00D3D3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1" name="Freeform 106"/>
                <p:cNvSpPr/>
                <p:nvPr/>
              </p:nvSpPr>
              <p:spPr bwMode="auto">
                <a:xfrm>
                  <a:off x="10104189" y="13911120"/>
                  <a:ext cx="149928" cy="228133"/>
                </a:xfrm>
                <a:custGeom>
                  <a:avLst/>
                  <a:gdLst>
                    <a:gd name="T0" fmla="*/ 0 w 94"/>
                    <a:gd name="T1" fmla="*/ 118 h 137"/>
                    <a:gd name="T2" fmla="*/ 43 w 94"/>
                    <a:gd name="T3" fmla="*/ 137 h 137"/>
                    <a:gd name="T4" fmla="*/ 94 w 94"/>
                    <a:gd name="T5" fmla="*/ 19 h 137"/>
                    <a:gd name="T6" fmla="*/ 54 w 94"/>
                    <a:gd name="T7" fmla="*/ 0 h 137"/>
                    <a:gd name="T8" fmla="*/ 0 w 94"/>
                    <a:gd name="T9" fmla="*/ 118 h 1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7">
                      <a:moveTo>
                        <a:pt x="0" y="118"/>
                      </a:moveTo>
                      <a:lnTo>
                        <a:pt x="43" y="137"/>
                      </a:lnTo>
                      <a:lnTo>
                        <a:pt x="94" y="19"/>
                      </a:lnTo>
                      <a:lnTo>
                        <a:pt x="54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2" name="Freeform 107"/>
                <p:cNvSpPr/>
                <p:nvPr/>
              </p:nvSpPr>
              <p:spPr bwMode="auto">
                <a:xfrm>
                  <a:off x="9932980" y="13828977"/>
                  <a:ext cx="146668" cy="215096"/>
                </a:xfrm>
                <a:custGeom>
                  <a:avLst/>
                  <a:gdLst>
                    <a:gd name="T0" fmla="*/ 0 w 93"/>
                    <a:gd name="T1" fmla="*/ 118 h 137"/>
                    <a:gd name="T2" fmla="*/ 42 w 93"/>
                    <a:gd name="T3" fmla="*/ 137 h 137"/>
                    <a:gd name="T4" fmla="*/ 93 w 93"/>
                    <a:gd name="T5" fmla="*/ 19 h 137"/>
                    <a:gd name="T6" fmla="*/ 50 w 93"/>
                    <a:gd name="T7" fmla="*/ 0 h 137"/>
                    <a:gd name="T8" fmla="*/ 0 w 93"/>
                    <a:gd name="T9" fmla="*/ 118 h 1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7">
                      <a:moveTo>
                        <a:pt x="0" y="118"/>
                      </a:moveTo>
                      <a:lnTo>
                        <a:pt x="42" y="137"/>
                      </a:lnTo>
                      <a:lnTo>
                        <a:pt x="93" y="19"/>
                      </a:lnTo>
                      <a:lnTo>
                        <a:pt x="50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3" name="Freeform 108"/>
                <p:cNvSpPr/>
                <p:nvPr/>
              </p:nvSpPr>
              <p:spPr bwMode="auto">
                <a:xfrm>
                  <a:off x="9754276" y="13824157"/>
                  <a:ext cx="146668" cy="224875"/>
                </a:xfrm>
                <a:custGeom>
                  <a:avLst/>
                  <a:gdLst>
                    <a:gd name="T0" fmla="*/ 0 w 93"/>
                    <a:gd name="T1" fmla="*/ 118 h 137"/>
                    <a:gd name="T2" fmla="*/ 43 w 93"/>
                    <a:gd name="T3" fmla="*/ 137 h 137"/>
                    <a:gd name="T4" fmla="*/ 93 w 93"/>
                    <a:gd name="T5" fmla="*/ 19 h 137"/>
                    <a:gd name="T6" fmla="*/ 51 w 93"/>
                    <a:gd name="T7" fmla="*/ 0 h 137"/>
                    <a:gd name="T8" fmla="*/ 0 w 93"/>
                    <a:gd name="T9" fmla="*/ 118 h 1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7">
                      <a:moveTo>
                        <a:pt x="0" y="118"/>
                      </a:moveTo>
                      <a:lnTo>
                        <a:pt x="43" y="137"/>
                      </a:lnTo>
                      <a:lnTo>
                        <a:pt x="93" y="19"/>
                      </a:lnTo>
                      <a:lnTo>
                        <a:pt x="51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4" name="Freeform 109"/>
                <p:cNvSpPr/>
                <p:nvPr/>
              </p:nvSpPr>
              <p:spPr bwMode="auto">
                <a:xfrm>
                  <a:off x="9573951" y="13743095"/>
                  <a:ext cx="149928" cy="218356"/>
                </a:xfrm>
                <a:custGeom>
                  <a:avLst/>
                  <a:gdLst>
                    <a:gd name="T0" fmla="*/ 0 w 94"/>
                    <a:gd name="T1" fmla="*/ 115 h 133"/>
                    <a:gd name="T2" fmla="*/ 40 w 94"/>
                    <a:gd name="T3" fmla="*/ 133 h 133"/>
                    <a:gd name="T4" fmla="*/ 94 w 94"/>
                    <a:gd name="T5" fmla="*/ 19 h 133"/>
                    <a:gd name="T6" fmla="*/ 51 w 94"/>
                    <a:gd name="T7" fmla="*/ 0 h 133"/>
                    <a:gd name="T8" fmla="*/ 0 w 94"/>
                    <a:gd name="T9" fmla="*/ 115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3">
                      <a:moveTo>
                        <a:pt x="0" y="115"/>
                      </a:moveTo>
                      <a:lnTo>
                        <a:pt x="40" y="133"/>
                      </a:lnTo>
                      <a:lnTo>
                        <a:pt x="94" y="19"/>
                      </a:lnTo>
                      <a:lnTo>
                        <a:pt x="51" y="0"/>
                      </a:lnTo>
                      <a:lnTo>
                        <a:pt x="0" y="1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5" name="Freeform 110"/>
                <p:cNvSpPr/>
                <p:nvPr/>
              </p:nvSpPr>
              <p:spPr bwMode="auto">
                <a:xfrm>
                  <a:off x="9401324" y="13641521"/>
                  <a:ext cx="146670" cy="228133"/>
                </a:xfrm>
                <a:custGeom>
                  <a:avLst/>
                  <a:gdLst>
                    <a:gd name="T0" fmla="*/ 0 w 93"/>
                    <a:gd name="T1" fmla="*/ 115 h 133"/>
                    <a:gd name="T2" fmla="*/ 42 w 93"/>
                    <a:gd name="T3" fmla="*/ 133 h 133"/>
                    <a:gd name="T4" fmla="*/ 93 w 93"/>
                    <a:gd name="T5" fmla="*/ 18 h 133"/>
                    <a:gd name="T6" fmla="*/ 53 w 93"/>
                    <a:gd name="T7" fmla="*/ 0 h 133"/>
                    <a:gd name="T8" fmla="*/ 0 w 93"/>
                    <a:gd name="T9" fmla="*/ 115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3">
                      <a:moveTo>
                        <a:pt x="0" y="115"/>
                      </a:moveTo>
                      <a:lnTo>
                        <a:pt x="42" y="133"/>
                      </a:lnTo>
                      <a:lnTo>
                        <a:pt x="93" y="18"/>
                      </a:lnTo>
                      <a:lnTo>
                        <a:pt x="53" y="0"/>
                      </a:lnTo>
                      <a:lnTo>
                        <a:pt x="0" y="1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6" name="Freeform 111"/>
                <p:cNvSpPr/>
                <p:nvPr/>
              </p:nvSpPr>
              <p:spPr bwMode="auto">
                <a:xfrm>
                  <a:off x="9244247" y="13579816"/>
                  <a:ext cx="146670" cy="221614"/>
                </a:xfrm>
                <a:custGeom>
                  <a:avLst/>
                  <a:gdLst>
                    <a:gd name="T0" fmla="*/ 0 w 93"/>
                    <a:gd name="T1" fmla="*/ 117 h 136"/>
                    <a:gd name="T2" fmla="*/ 43 w 93"/>
                    <a:gd name="T3" fmla="*/ 136 h 136"/>
                    <a:gd name="T4" fmla="*/ 93 w 93"/>
                    <a:gd name="T5" fmla="*/ 18 h 136"/>
                    <a:gd name="T6" fmla="*/ 53 w 93"/>
                    <a:gd name="T7" fmla="*/ 0 h 136"/>
                    <a:gd name="T8" fmla="*/ 0 w 93"/>
                    <a:gd name="T9" fmla="*/ 117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6">
                      <a:moveTo>
                        <a:pt x="0" y="117"/>
                      </a:moveTo>
                      <a:lnTo>
                        <a:pt x="43" y="136"/>
                      </a:lnTo>
                      <a:lnTo>
                        <a:pt x="93" y="18"/>
                      </a:lnTo>
                      <a:lnTo>
                        <a:pt x="53" y="0"/>
                      </a:lnTo>
                      <a:lnTo>
                        <a:pt x="0" y="11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7" name="Freeform 112"/>
                <p:cNvSpPr/>
                <p:nvPr/>
              </p:nvSpPr>
              <p:spPr bwMode="auto">
                <a:xfrm>
                  <a:off x="9061564" y="13502504"/>
                  <a:ext cx="149928" cy="218356"/>
                </a:xfrm>
                <a:custGeom>
                  <a:avLst/>
                  <a:gdLst>
                    <a:gd name="T0" fmla="*/ 0 w 94"/>
                    <a:gd name="T1" fmla="*/ 117 h 136"/>
                    <a:gd name="T2" fmla="*/ 43 w 94"/>
                    <a:gd name="T3" fmla="*/ 136 h 136"/>
                    <a:gd name="T4" fmla="*/ 94 w 94"/>
                    <a:gd name="T5" fmla="*/ 18 h 136"/>
                    <a:gd name="T6" fmla="*/ 51 w 94"/>
                    <a:gd name="T7" fmla="*/ 0 h 136"/>
                    <a:gd name="T8" fmla="*/ 0 w 94"/>
                    <a:gd name="T9" fmla="*/ 117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6">
                      <a:moveTo>
                        <a:pt x="0" y="117"/>
                      </a:moveTo>
                      <a:lnTo>
                        <a:pt x="43" y="136"/>
                      </a:lnTo>
                      <a:lnTo>
                        <a:pt x="94" y="18"/>
                      </a:lnTo>
                      <a:lnTo>
                        <a:pt x="51" y="0"/>
                      </a:lnTo>
                      <a:lnTo>
                        <a:pt x="0" y="11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8" name="Freeform 113"/>
                <p:cNvSpPr/>
                <p:nvPr/>
              </p:nvSpPr>
              <p:spPr bwMode="auto">
                <a:xfrm>
                  <a:off x="8910063" y="13376962"/>
                  <a:ext cx="149928" cy="215096"/>
                </a:xfrm>
                <a:custGeom>
                  <a:avLst/>
                  <a:gdLst>
                    <a:gd name="T0" fmla="*/ 0 w 94"/>
                    <a:gd name="T1" fmla="*/ 117 h 136"/>
                    <a:gd name="T2" fmla="*/ 43 w 94"/>
                    <a:gd name="T3" fmla="*/ 136 h 136"/>
                    <a:gd name="T4" fmla="*/ 94 w 94"/>
                    <a:gd name="T5" fmla="*/ 18 h 136"/>
                    <a:gd name="T6" fmla="*/ 51 w 94"/>
                    <a:gd name="T7" fmla="*/ 0 h 136"/>
                    <a:gd name="T8" fmla="*/ 0 w 94"/>
                    <a:gd name="T9" fmla="*/ 117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6">
                      <a:moveTo>
                        <a:pt x="0" y="117"/>
                      </a:moveTo>
                      <a:lnTo>
                        <a:pt x="43" y="136"/>
                      </a:lnTo>
                      <a:lnTo>
                        <a:pt x="94" y="18"/>
                      </a:lnTo>
                      <a:lnTo>
                        <a:pt x="51" y="0"/>
                      </a:lnTo>
                      <a:lnTo>
                        <a:pt x="0" y="11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9" name="Freeform 114"/>
                <p:cNvSpPr/>
                <p:nvPr/>
              </p:nvSpPr>
              <p:spPr bwMode="auto">
                <a:xfrm>
                  <a:off x="8744326" y="13300572"/>
                  <a:ext cx="146670" cy="215096"/>
                </a:xfrm>
                <a:custGeom>
                  <a:avLst/>
                  <a:gdLst>
                    <a:gd name="T0" fmla="*/ 0 w 93"/>
                    <a:gd name="T1" fmla="*/ 115 h 134"/>
                    <a:gd name="T2" fmla="*/ 40 w 93"/>
                    <a:gd name="T3" fmla="*/ 134 h 134"/>
                    <a:gd name="T4" fmla="*/ 93 w 93"/>
                    <a:gd name="T5" fmla="*/ 19 h 134"/>
                    <a:gd name="T6" fmla="*/ 50 w 93"/>
                    <a:gd name="T7" fmla="*/ 0 h 134"/>
                    <a:gd name="T8" fmla="*/ 0 w 93"/>
                    <a:gd name="T9" fmla="*/ 115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4">
                      <a:moveTo>
                        <a:pt x="0" y="115"/>
                      </a:moveTo>
                      <a:lnTo>
                        <a:pt x="40" y="134"/>
                      </a:lnTo>
                      <a:lnTo>
                        <a:pt x="93" y="19"/>
                      </a:lnTo>
                      <a:lnTo>
                        <a:pt x="50" y="0"/>
                      </a:lnTo>
                      <a:lnTo>
                        <a:pt x="0" y="1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0" name="Freeform 115"/>
                <p:cNvSpPr/>
                <p:nvPr/>
              </p:nvSpPr>
              <p:spPr bwMode="auto">
                <a:xfrm>
                  <a:off x="10955296" y="14333756"/>
                  <a:ext cx="146668" cy="215096"/>
                </a:xfrm>
                <a:custGeom>
                  <a:avLst/>
                  <a:gdLst>
                    <a:gd name="T0" fmla="*/ 0 w 93"/>
                    <a:gd name="T1" fmla="*/ 118 h 136"/>
                    <a:gd name="T2" fmla="*/ 43 w 93"/>
                    <a:gd name="T3" fmla="*/ 136 h 136"/>
                    <a:gd name="T4" fmla="*/ 93 w 93"/>
                    <a:gd name="T5" fmla="*/ 19 h 136"/>
                    <a:gd name="T6" fmla="*/ 53 w 93"/>
                    <a:gd name="T7" fmla="*/ 0 h 136"/>
                    <a:gd name="T8" fmla="*/ 0 w 93"/>
                    <a:gd name="T9" fmla="*/ 118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6">
                      <a:moveTo>
                        <a:pt x="0" y="118"/>
                      </a:moveTo>
                      <a:lnTo>
                        <a:pt x="43" y="136"/>
                      </a:lnTo>
                      <a:lnTo>
                        <a:pt x="93" y="19"/>
                      </a:lnTo>
                      <a:lnTo>
                        <a:pt x="53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1" name="Freeform 116"/>
                <p:cNvSpPr/>
                <p:nvPr/>
              </p:nvSpPr>
              <p:spPr bwMode="auto">
                <a:xfrm>
                  <a:off x="10783657" y="14261143"/>
                  <a:ext cx="149928" cy="215096"/>
                </a:xfrm>
                <a:custGeom>
                  <a:avLst/>
                  <a:gdLst>
                    <a:gd name="T0" fmla="*/ 0 w 93"/>
                    <a:gd name="T1" fmla="*/ 118 h 136"/>
                    <a:gd name="T2" fmla="*/ 43 w 93"/>
                    <a:gd name="T3" fmla="*/ 136 h 136"/>
                    <a:gd name="T4" fmla="*/ 93 w 93"/>
                    <a:gd name="T5" fmla="*/ 19 h 136"/>
                    <a:gd name="T6" fmla="*/ 51 w 93"/>
                    <a:gd name="T7" fmla="*/ 0 h 136"/>
                    <a:gd name="T8" fmla="*/ 0 w 93"/>
                    <a:gd name="T9" fmla="*/ 118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6">
                      <a:moveTo>
                        <a:pt x="0" y="118"/>
                      </a:moveTo>
                      <a:lnTo>
                        <a:pt x="43" y="136"/>
                      </a:lnTo>
                      <a:lnTo>
                        <a:pt x="93" y="19"/>
                      </a:lnTo>
                      <a:lnTo>
                        <a:pt x="51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2" name="Freeform 117"/>
                <p:cNvSpPr/>
                <p:nvPr/>
              </p:nvSpPr>
              <p:spPr bwMode="auto">
                <a:xfrm>
                  <a:off x="10616101" y="14181654"/>
                  <a:ext cx="149928" cy="237911"/>
                </a:xfrm>
                <a:custGeom>
                  <a:avLst/>
                  <a:gdLst>
                    <a:gd name="T0" fmla="*/ 0 w 94"/>
                    <a:gd name="T1" fmla="*/ 118 h 136"/>
                    <a:gd name="T2" fmla="*/ 43 w 94"/>
                    <a:gd name="T3" fmla="*/ 136 h 136"/>
                    <a:gd name="T4" fmla="*/ 94 w 94"/>
                    <a:gd name="T5" fmla="*/ 19 h 136"/>
                    <a:gd name="T6" fmla="*/ 51 w 94"/>
                    <a:gd name="T7" fmla="*/ 0 h 136"/>
                    <a:gd name="T8" fmla="*/ 0 w 94"/>
                    <a:gd name="T9" fmla="*/ 118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6">
                      <a:moveTo>
                        <a:pt x="0" y="118"/>
                      </a:moveTo>
                      <a:lnTo>
                        <a:pt x="43" y="136"/>
                      </a:lnTo>
                      <a:lnTo>
                        <a:pt x="94" y="19"/>
                      </a:lnTo>
                      <a:lnTo>
                        <a:pt x="51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3" name="Freeform 118"/>
                <p:cNvSpPr/>
                <p:nvPr/>
              </p:nvSpPr>
              <p:spPr bwMode="auto">
                <a:xfrm>
                  <a:off x="10450144" y="14154455"/>
                  <a:ext cx="149928" cy="211836"/>
                </a:xfrm>
                <a:custGeom>
                  <a:avLst/>
                  <a:gdLst>
                    <a:gd name="T0" fmla="*/ 0 w 93"/>
                    <a:gd name="T1" fmla="*/ 114 h 133"/>
                    <a:gd name="T2" fmla="*/ 40 w 93"/>
                    <a:gd name="T3" fmla="*/ 133 h 133"/>
                    <a:gd name="T4" fmla="*/ 93 w 93"/>
                    <a:gd name="T5" fmla="*/ 18 h 133"/>
                    <a:gd name="T6" fmla="*/ 50 w 93"/>
                    <a:gd name="T7" fmla="*/ 0 h 133"/>
                    <a:gd name="T8" fmla="*/ 0 w 93"/>
                    <a:gd name="T9" fmla="*/ 114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3">
                      <a:moveTo>
                        <a:pt x="0" y="114"/>
                      </a:moveTo>
                      <a:lnTo>
                        <a:pt x="40" y="133"/>
                      </a:lnTo>
                      <a:lnTo>
                        <a:pt x="93" y="18"/>
                      </a:lnTo>
                      <a:lnTo>
                        <a:pt x="50" y="0"/>
                      </a:lnTo>
                      <a:lnTo>
                        <a:pt x="0" y="11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4" name="Freeform 119"/>
                <p:cNvSpPr/>
                <p:nvPr/>
              </p:nvSpPr>
              <p:spPr bwMode="auto">
                <a:xfrm>
                  <a:off x="10270794" y="14057013"/>
                  <a:ext cx="149928" cy="211838"/>
                </a:xfrm>
                <a:custGeom>
                  <a:avLst/>
                  <a:gdLst>
                    <a:gd name="T0" fmla="*/ 0 w 94"/>
                    <a:gd name="T1" fmla="*/ 114 h 133"/>
                    <a:gd name="T2" fmla="*/ 43 w 94"/>
                    <a:gd name="T3" fmla="*/ 133 h 133"/>
                    <a:gd name="T4" fmla="*/ 94 w 94"/>
                    <a:gd name="T5" fmla="*/ 18 h 133"/>
                    <a:gd name="T6" fmla="*/ 53 w 94"/>
                    <a:gd name="T7" fmla="*/ 0 h 133"/>
                    <a:gd name="T8" fmla="*/ 0 w 94"/>
                    <a:gd name="T9" fmla="*/ 114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3">
                      <a:moveTo>
                        <a:pt x="0" y="114"/>
                      </a:moveTo>
                      <a:lnTo>
                        <a:pt x="43" y="133"/>
                      </a:lnTo>
                      <a:lnTo>
                        <a:pt x="94" y="18"/>
                      </a:lnTo>
                      <a:lnTo>
                        <a:pt x="53" y="0"/>
                      </a:lnTo>
                      <a:lnTo>
                        <a:pt x="0" y="11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5" name="Freeform 120"/>
                <p:cNvSpPr/>
                <p:nvPr/>
              </p:nvSpPr>
              <p:spPr bwMode="auto">
                <a:xfrm>
                  <a:off x="8484593" y="13644825"/>
                  <a:ext cx="2949672" cy="1440494"/>
                </a:xfrm>
                <a:custGeom>
                  <a:avLst/>
                  <a:gdLst>
                    <a:gd name="T0" fmla="*/ 0 w 1839"/>
                    <a:gd name="T1" fmla="*/ 85 h 884"/>
                    <a:gd name="T2" fmla="*/ 1801 w 1839"/>
                    <a:gd name="T3" fmla="*/ 884 h 884"/>
                    <a:gd name="T4" fmla="*/ 1839 w 1839"/>
                    <a:gd name="T5" fmla="*/ 799 h 884"/>
                    <a:gd name="T6" fmla="*/ 40 w 1839"/>
                    <a:gd name="T7" fmla="*/ 0 h 884"/>
                    <a:gd name="T8" fmla="*/ 0 w 1839"/>
                    <a:gd name="T9" fmla="*/ 85 h 8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839" h="884">
                      <a:moveTo>
                        <a:pt x="0" y="85"/>
                      </a:moveTo>
                      <a:lnTo>
                        <a:pt x="1801" y="884"/>
                      </a:lnTo>
                      <a:lnTo>
                        <a:pt x="1839" y="799"/>
                      </a:lnTo>
                      <a:lnTo>
                        <a:pt x="40" y="0"/>
                      </a:lnTo>
                      <a:lnTo>
                        <a:pt x="0" y="85"/>
                      </a:lnTo>
                      <a:close/>
                    </a:path>
                  </a:pathLst>
                </a:custGeom>
                <a:solidFill>
                  <a:srgbClr val="009AA0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1" name="组合 10"/>
              <p:cNvGrpSpPr>
                <a:grpSpLocks noChangeAspect="1"/>
              </p:cNvGrpSpPr>
              <p:nvPr/>
            </p:nvGrpSpPr>
            <p:grpSpPr bwMode="auto">
              <a:xfrm rot="1440000">
                <a:off x="1780531" y="3987921"/>
                <a:ext cx="2023324" cy="275820"/>
                <a:chOff x="7840662" y="3743961"/>
                <a:chExt cx="3330575" cy="454025"/>
              </a:xfrm>
            </p:grpSpPr>
            <p:sp>
              <p:nvSpPr>
                <p:cNvPr id="12" name="Freeform 97"/>
                <p:cNvSpPr/>
                <p:nvPr/>
              </p:nvSpPr>
              <p:spPr bwMode="auto">
                <a:xfrm>
                  <a:off x="8485392" y="3800478"/>
                  <a:ext cx="1980780" cy="344966"/>
                </a:xfrm>
                <a:custGeom>
                  <a:avLst/>
                  <a:gdLst>
                    <a:gd name="T0" fmla="*/ 2 w 1257"/>
                    <a:gd name="T1" fmla="*/ 0 h 240"/>
                    <a:gd name="T2" fmla="*/ 0 w 1257"/>
                    <a:gd name="T3" fmla="*/ 219 h 240"/>
                    <a:gd name="T4" fmla="*/ 1254 w 1257"/>
                    <a:gd name="T5" fmla="*/ 240 h 240"/>
                    <a:gd name="T6" fmla="*/ 1257 w 1257"/>
                    <a:gd name="T7" fmla="*/ 21 h 240"/>
                    <a:gd name="T8" fmla="*/ 2 w 1257"/>
                    <a:gd name="T9" fmla="*/ 0 h 2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57" h="240">
                      <a:moveTo>
                        <a:pt x="2" y="0"/>
                      </a:moveTo>
                      <a:lnTo>
                        <a:pt x="0" y="219"/>
                      </a:lnTo>
                      <a:lnTo>
                        <a:pt x="1254" y="240"/>
                      </a:lnTo>
                      <a:lnTo>
                        <a:pt x="1257" y="21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E79C5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3" name="Freeform 98"/>
                <p:cNvSpPr/>
                <p:nvPr/>
              </p:nvSpPr>
              <p:spPr bwMode="auto">
                <a:xfrm>
                  <a:off x="8485392" y="3800478"/>
                  <a:ext cx="1980780" cy="344966"/>
                </a:xfrm>
                <a:custGeom>
                  <a:avLst/>
                  <a:gdLst>
                    <a:gd name="T0" fmla="*/ 2 w 1257"/>
                    <a:gd name="T1" fmla="*/ 0 h 240"/>
                    <a:gd name="T2" fmla="*/ 0 w 1257"/>
                    <a:gd name="T3" fmla="*/ 219 h 240"/>
                    <a:gd name="T4" fmla="*/ 1254 w 1257"/>
                    <a:gd name="T5" fmla="*/ 240 h 240"/>
                    <a:gd name="T6" fmla="*/ 1257 w 1257"/>
                    <a:gd name="T7" fmla="*/ 21 h 240"/>
                    <a:gd name="T8" fmla="*/ 2 w 1257"/>
                    <a:gd name="T9" fmla="*/ 0 h 2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57" h="240">
                      <a:moveTo>
                        <a:pt x="2" y="0"/>
                      </a:moveTo>
                      <a:lnTo>
                        <a:pt x="0" y="219"/>
                      </a:lnTo>
                      <a:lnTo>
                        <a:pt x="1254" y="240"/>
                      </a:lnTo>
                      <a:lnTo>
                        <a:pt x="1257" y="21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4" name="Freeform 99"/>
                <p:cNvSpPr/>
                <p:nvPr/>
              </p:nvSpPr>
              <p:spPr bwMode="auto">
                <a:xfrm>
                  <a:off x="10843374" y="3745238"/>
                  <a:ext cx="324033" cy="452115"/>
                </a:xfrm>
                <a:custGeom>
                  <a:avLst/>
                  <a:gdLst>
                    <a:gd name="T0" fmla="*/ 1 w 77"/>
                    <a:gd name="T1" fmla="*/ 19 h 107"/>
                    <a:gd name="T2" fmla="*/ 0 w 77"/>
                    <a:gd name="T3" fmla="*/ 91 h 107"/>
                    <a:gd name="T4" fmla="*/ 74 w 77"/>
                    <a:gd name="T5" fmla="*/ 53 h 107"/>
                    <a:gd name="T6" fmla="*/ 1 w 77"/>
                    <a:gd name="T7" fmla="*/ 19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7" h="107">
                      <a:moveTo>
                        <a:pt x="1" y="19"/>
                      </a:moveTo>
                      <a:cubicBezTo>
                        <a:pt x="0" y="91"/>
                        <a:pt x="0" y="91"/>
                        <a:pt x="0" y="91"/>
                      </a:cubicBezTo>
                      <a:cubicBezTo>
                        <a:pt x="0" y="91"/>
                        <a:pt x="72" y="107"/>
                        <a:pt x="74" y="53"/>
                      </a:cubicBezTo>
                      <a:cubicBezTo>
                        <a:pt x="77" y="0"/>
                        <a:pt x="1" y="19"/>
                        <a:pt x="1" y="19"/>
                      </a:cubicBezTo>
                      <a:close/>
                    </a:path>
                  </a:pathLst>
                </a:custGeom>
                <a:solidFill>
                  <a:srgbClr val="F2798D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pic>
              <p:nvPicPr>
                <p:cNvPr id="15" name="Picture 100"/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7725" y="3824924"/>
                  <a:ext cx="2033588" cy="2286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6" name="Freeform 101"/>
                <p:cNvSpPr/>
                <p:nvPr/>
              </p:nvSpPr>
              <p:spPr bwMode="auto">
                <a:xfrm>
                  <a:off x="10459609" y="3809584"/>
                  <a:ext cx="431173" cy="337125"/>
                </a:xfrm>
                <a:custGeom>
                  <a:avLst/>
                  <a:gdLst>
                    <a:gd name="T0" fmla="*/ 0 w 272"/>
                    <a:gd name="T1" fmla="*/ 235 h 240"/>
                    <a:gd name="T2" fmla="*/ 270 w 272"/>
                    <a:gd name="T3" fmla="*/ 240 h 240"/>
                    <a:gd name="T4" fmla="*/ 272 w 272"/>
                    <a:gd name="T5" fmla="*/ 5 h 240"/>
                    <a:gd name="T6" fmla="*/ 3 w 272"/>
                    <a:gd name="T7" fmla="*/ 0 h 240"/>
                    <a:gd name="T8" fmla="*/ 0 w 272"/>
                    <a:gd name="T9" fmla="*/ 235 h 2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2" h="240">
                      <a:moveTo>
                        <a:pt x="0" y="235"/>
                      </a:moveTo>
                      <a:lnTo>
                        <a:pt x="270" y="240"/>
                      </a:lnTo>
                      <a:lnTo>
                        <a:pt x="272" y="5"/>
                      </a:lnTo>
                      <a:lnTo>
                        <a:pt x="3" y="0"/>
                      </a:lnTo>
                      <a:lnTo>
                        <a:pt x="0" y="235"/>
                      </a:lnTo>
                      <a:close/>
                    </a:path>
                  </a:pathLst>
                </a:custGeom>
                <a:solidFill>
                  <a:srgbClr val="85937C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7" name="Freeform 102"/>
                <p:cNvSpPr/>
                <p:nvPr/>
              </p:nvSpPr>
              <p:spPr bwMode="auto">
                <a:xfrm>
                  <a:off x="10471202" y="3946511"/>
                  <a:ext cx="415493" cy="182937"/>
                </a:xfrm>
                <a:custGeom>
                  <a:avLst/>
                  <a:gdLst>
                    <a:gd name="T0" fmla="*/ 0 w 262"/>
                    <a:gd name="T1" fmla="*/ 114 h 117"/>
                    <a:gd name="T2" fmla="*/ 262 w 262"/>
                    <a:gd name="T3" fmla="*/ 117 h 117"/>
                    <a:gd name="T4" fmla="*/ 262 w 262"/>
                    <a:gd name="T5" fmla="*/ 5 h 117"/>
                    <a:gd name="T6" fmla="*/ 3 w 262"/>
                    <a:gd name="T7" fmla="*/ 0 h 117"/>
                    <a:gd name="T8" fmla="*/ 0 w 262"/>
                    <a:gd name="T9" fmla="*/ 114 h 1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62" h="117">
                      <a:moveTo>
                        <a:pt x="0" y="114"/>
                      </a:moveTo>
                      <a:lnTo>
                        <a:pt x="262" y="117"/>
                      </a:lnTo>
                      <a:lnTo>
                        <a:pt x="262" y="5"/>
                      </a:lnTo>
                      <a:lnTo>
                        <a:pt x="3" y="0"/>
                      </a:lnTo>
                      <a:lnTo>
                        <a:pt x="0" y="114"/>
                      </a:lnTo>
                      <a:close/>
                    </a:path>
                  </a:pathLst>
                </a:custGeom>
                <a:solidFill>
                  <a:srgbClr val="9DA597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8" name="Freeform 103"/>
                <p:cNvSpPr/>
                <p:nvPr/>
              </p:nvSpPr>
              <p:spPr bwMode="auto">
                <a:xfrm>
                  <a:off x="8090880" y="3783309"/>
                  <a:ext cx="397201" cy="305765"/>
                </a:xfrm>
                <a:custGeom>
                  <a:avLst/>
                  <a:gdLst>
                    <a:gd name="T0" fmla="*/ 0 w 250"/>
                    <a:gd name="T1" fmla="*/ 133 h 219"/>
                    <a:gd name="T2" fmla="*/ 248 w 250"/>
                    <a:gd name="T3" fmla="*/ 219 h 219"/>
                    <a:gd name="T4" fmla="*/ 250 w 250"/>
                    <a:gd name="T5" fmla="*/ 0 h 219"/>
                    <a:gd name="T6" fmla="*/ 0 w 250"/>
                    <a:gd name="T7" fmla="*/ 64 h 219"/>
                    <a:gd name="T8" fmla="*/ 0 w 250"/>
                    <a:gd name="T9" fmla="*/ 133 h 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0" h="219">
                      <a:moveTo>
                        <a:pt x="0" y="133"/>
                      </a:moveTo>
                      <a:lnTo>
                        <a:pt x="248" y="219"/>
                      </a:lnTo>
                      <a:lnTo>
                        <a:pt x="250" y="0"/>
                      </a:lnTo>
                      <a:lnTo>
                        <a:pt x="0" y="64"/>
                      </a:lnTo>
                      <a:lnTo>
                        <a:pt x="0" y="133"/>
                      </a:lnTo>
                      <a:close/>
                    </a:path>
                  </a:pathLst>
                </a:custGeom>
                <a:solidFill>
                  <a:srgbClr val="F4B68C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9" name="Freeform 104"/>
                <p:cNvSpPr/>
                <p:nvPr/>
              </p:nvSpPr>
              <p:spPr bwMode="auto">
                <a:xfrm>
                  <a:off x="7841400" y="3863345"/>
                  <a:ext cx="250864" cy="109762"/>
                </a:xfrm>
                <a:custGeom>
                  <a:avLst/>
                  <a:gdLst>
                    <a:gd name="T0" fmla="*/ 0 w 59"/>
                    <a:gd name="T1" fmla="*/ 13 h 28"/>
                    <a:gd name="T2" fmla="*/ 59 w 59"/>
                    <a:gd name="T3" fmla="*/ 28 h 28"/>
                    <a:gd name="T4" fmla="*/ 59 w 59"/>
                    <a:gd name="T5" fmla="*/ 2 h 28"/>
                    <a:gd name="T6" fmla="*/ 0 w 59"/>
                    <a:gd name="T7" fmla="*/ 13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9" h="28">
                      <a:moveTo>
                        <a:pt x="0" y="13"/>
                      </a:moveTo>
                      <a:cubicBezTo>
                        <a:pt x="0" y="26"/>
                        <a:pt x="59" y="28"/>
                        <a:pt x="59" y="28"/>
                      </a:cubicBezTo>
                      <a:cubicBezTo>
                        <a:pt x="59" y="2"/>
                        <a:pt x="59" y="2"/>
                        <a:pt x="59" y="2"/>
                      </a:cubicBezTo>
                      <a:cubicBezTo>
                        <a:pt x="59" y="2"/>
                        <a:pt x="0" y="0"/>
                        <a:pt x="0" y="13"/>
                      </a:cubicBezTo>
                      <a:close/>
                    </a:path>
                  </a:pathLst>
                </a:custGeom>
                <a:solidFill>
                  <a:srgbClr val="5D5D5D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6" name="文本框 5"/>
            <p:cNvSpPr txBox="1">
              <a:spLocks noChangeArrowheads="1"/>
            </p:cNvSpPr>
            <p:nvPr/>
          </p:nvSpPr>
          <p:spPr bwMode="auto">
            <a:xfrm>
              <a:off x="4770444" y="2144469"/>
              <a:ext cx="3900483" cy="92400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dist" eaLnBrk="1" hangingPunct="1">
                <a:defRPr/>
              </a:pPr>
              <a:r>
                <a:rPr lang="en-US" altLang="zh-CN" sz="5400" b="1">
                  <a:solidFill>
                    <a:srgbClr val="404040"/>
                  </a:solidFill>
                  <a:latin typeface="方正粗黑繁体" panose="03000509000000000000" charset="-122"/>
                  <a:ea typeface="方正粗黑繁体" panose="03000509000000000000" charset="-122"/>
                  <a:cs typeface="Times New Roman" panose="02020603050405020304" pitchFamily="18" charset="0"/>
                </a:rPr>
                <a:t>THANKS</a:t>
              </a:r>
              <a:endParaRPr lang="zh-CN" altLang="en-US" sz="5400" b="1">
                <a:solidFill>
                  <a:srgbClr val="404040"/>
                </a:solidFill>
                <a:latin typeface="方正粗黑繁体" panose="03000509000000000000" charset="-122"/>
                <a:ea typeface="方正粗黑繁体" panose="03000509000000000000" charset="-122"/>
                <a:cs typeface="Times New Roman" panose="02020603050405020304" pitchFamily="18" charset="0"/>
              </a:endParaRPr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18432" y="913572"/>
              <a:ext cx="2045984" cy="10889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 bwMode="auto">
          <a:xfrm>
            <a:off x="0" y="207963"/>
            <a:ext cx="9159875" cy="4935537"/>
            <a:chOff x="-15864" y="207562"/>
            <a:chExt cx="9159865" cy="4935938"/>
          </a:xfrm>
        </p:grpSpPr>
        <p:sp>
          <p:nvSpPr>
            <p:cNvPr id="3" name="任意多边形 44"/>
            <p:cNvSpPr/>
            <p:nvPr/>
          </p:nvSpPr>
          <p:spPr>
            <a:xfrm>
              <a:off x="-15864" y="3065294"/>
              <a:ext cx="9159865" cy="2078206"/>
            </a:xfrm>
            <a:custGeom>
              <a:avLst/>
              <a:gdLst>
                <a:gd name="connsiteX0" fmla="*/ 0 w 12213154"/>
                <a:gd name="connsiteY0" fmla="*/ 2586699 h 2770197"/>
                <a:gd name="connsiteX1" fmla="*/ 60560 w 12213154"/>
                <a:gd name="connsiteY1" fmla="*/ 2594946 h 2770197"/>
                <a:gd name="connsiteX2" fmla="*/ 2940804 w 12213154"/>
                <a:gd name="connsiteY2" fmla="*/ 2770197 h 2770197"/>
                <a:gd name="connsiteX3" fmla="*/ 0 w 12213154"/>
                <a:gd name="connsiteY3" fmla="*/ 2770197 h 2770197"/>
                <a:gd name="connsiteX4" fmla="*/ 12213154 w 12213154"/>
                <a:gd name="connsiteY4" fmla="*/ 0 h 2770197"/>
                <a:gd name="connsiteX5" fmla="*/ 12213154 w 12213154"/>
                <a:gd name="connsiteY5" fmla="*/ 2770197 h 2770197"/>
                <a:gd name="connsiteX6" fmla="*/ 2940804 w 12213154"/>
                <a:gd name="connsiteY6" fmla="*/ 2770197 h 2770197"/>
                <a:gd name="connsiteX7" fmla="*/ 12191096 w 12213154"/>
                <a:gd name="connsiteY7" fmla="*/ 31262 h 2770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213154" h="2770197">
                  <a:moveTo>
                    <a:pt x="0" y="2586699"/>
                  </a:moveTo>
                  <a:lnTo>
                    <a:pt x="60560" y="2594946"/>
                  </a:lnTo>
                  <a:cubicBezTo>
                    <a:pt x="970428" y="2708841"/>
                    <a:pt x="1937812" y="2770197"/>
                    <a:pt x="2940804" y="2770197"/>
                  </a:cubicBezTo>
                  <a:lnTo>
                    <a:pt x="0" y="2770197"/>
                  </a:lnTo>
                  <a:close/>
                  <a:moveTo>
                    <a:pt x="12213154" y="0"/>
                  </a:moveTo>
                  <a:lnTo>
                    <a:pt x="12213154" y="2770197"/>
                  </a:lnTo>
                  <a:lnTo>
                    <a:pt x="2940804" y="2770197"/>
                  </a:lnTo>
                  <a:cubicBezTo>
                    <a:pt x="7287102" y="2770197"/>
                    <a:pt x="10964770" y="1618062"/>
                    <a:pt x="12191096" y="31262"/>
                  </a:cubicBezTo>
                  <a:close/>
                </a:path>
              </a:pathLst>
            </a:custGeom>
            <a:solidFill>
              <a:srgbClr val="E833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/>
            </a:p>
          </p:txBody>
        </p:sp>
        <p:grpSp>
          <p:nvGrpSpPr>
            <p:cNvPr id="4" name="组合 3"/>
            <p:cNvGrpSpPr/>
            <p:nvPr/>
          </p:nvGrpSpPr>
          <p:grpSpPr bwMode="auto">
            <a:xfrm rot="-1291772">
              <a:off x="4773844" y="2066086"/>
              <a:ext cx="921544" cy="1913811"/>
              <a:chOff x="10922634" y="3936050"/>
              <a:chExt cx="1228725" cy="2551748"/>
            </a:xfrm>
          </p:grpSpPr>
          <p:grpSp>
            <p:nvGrpSpPr>
              <p:cNvPr id="36" name="组合 35"/>
              <p:cNvGrpSpPr/>
              <p:nvPr/>
            </p:nvGrpSpPr>
            <p:grpSpPr bwMode="auto">
              <a:xfrm>
                <a:off x="11029950" y="4058923"/>
                <a:ext cx="1033462" cy="2428875"/>
                <a:chOff x="10836275" y="9112251"/>
                <a:chExt cx="1033462" cy="2428875"/>
              </a:xfrm>
            </p:grpSpPr>
            <p:sp>
              <p:nvSpPr>
                <p:cNvPr id="38" name="Freeform 138"/>
                <p:cNvSpPr/>
                <p:nvPr/>
              </p:nvSpPr>
              <p:spPr bwMode="auto">
                <a:xfrm>
                  <a:off x="11347733" y="10095175"/>
                  <a:ext cx="190500" cy="141829"/>
                </a:xfrm>
                <a:custGeom>
                  <a:avLst/>
                  <a:gdLst>
                    <a:gd name="T0" fmla="*/ 0 w 123"/>
                    <a:gd name="T1" fmla="*/ 19 h 91"/>
                    <a:gd name="T2" fmla="*/ 13 w 123"/>
                    <a:gd name="T3" fmla="*/ 91 h 91"/>
                    <a:gd name="T4" fmla="*/ 123 w 123"/>
                    <a:gd name="T5" fmla="*/ 72 h 91"/>
                    <a:gd name="T6" fmla="*/ 109 w 123"/>
                    <a:gd name="T7" fmla="*/ 0 h 91"/>
                    <a:gd name="T8" fmla="*/ 0 w 123"/>
                    <a:gd name="T9" fmla="*/ 19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3" h="91">
                      <a:moveTo>
                        <a:pt x="0" y="19"/>
                      </a:moveTo>
                      <a:lnTo>
                        <a:pt x="13" y="91"/>
                      </a:lnTo>
                      <a:lnTo>
                        <a:pt x="123" y="72"/>
                      </a:lnTo>
                      <a:lnTo>
                        <a:pt x="109" y="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9" name="Freeform 139"/>
                <p:cNvSpPr>
                  <a:spLocks noEditPoints="1"/>
                </p:cNvSpPr>
                <p:nvPr/>
              </p:nvSpPr>
              <p:spPr bwMode="auto">
                <a:xfrm>
                  <a:off x="10819917" y="9097534"/>
                  <a:ext cx="768348" cy="931409"/>
                </a:xfrm>
                <a:custGeom>
                  <a:avLst/>
                  <a:gdLst>
                    <a:gd name="T0" fmla="*/ 97 w 182"/>
                    <a:gd name="T1" fmla="*/ 218 h 220"/>
                    <a:gd name="T2" fmla="*/ 119 w 182"/>
                    <a:gd name="T3" fmla="*/ 220 h 220"/>
                    <a:gd name="T4" fmla="*/ 127 w 182"/>
                    <a:gd name="T5" fmla="*/ 220 h 220"/>
                    <a:gd name="T6" fmla="*/ 119 w 182"/>
                    <a:gd name="T7" fmla="*/ 220 h 220"/>
                    <a:gd name="T8" fmla="*/ 97 w 182"/>
                    <a:gd name="T9" fmla="*/ 218 h 220"/>
                    <a:gd name="T10" fmla="*/ 119 w 182"/>
                    <a:gd name="T11" fmla="*/ 0 h 220"/>
                    <a:gd name="T12" fmla="*/ 99 w 182"/>
                    <a:gd name="T13" fmla="*/ 2 h 220"/>
                    <a:gd name="T14" fmla="*/ 11 w 182"/>
                    <a:gd name="T15" fmla="*/ 130 h 220"/>
                    <a:gd name="T16" fmla="*/ 64 w 182"/>
                    <a:gd name="T17" fmla="*/ 205 h 220"/>
                    <a:gd name="T18" fmla="*/ 56 w 182"/>
                    <a:gd name="T19" fmla="*/ 200 h 220"/>
                    <a:gd name="T20" fmla="*/ 182 w 182"/>
                    <a:gd name="T21" fmla="*/ 20 h 220"/>
                    <a:gd name="T22" fmla="*/ 119 w 182"/>
                    <a:gd name="T23" fmla="*/ 0 h 2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82" h="220">
                      <a:moveTo>
                        <a:pt x="97" y="218"/>
                      </a:moveTo>
                      <a:cubicBezTo>
                        <a:pt x="104" y="219"/>
                        <a:pt x="111" y="220"/>
                        <a:pt x="119" y="220"/>
                      </a:cubicBezTo>
                      <a:cubicBezTo>
                        <a:pt x="121" y="220"/>
                        <a:pt x="124" y="220"/>
                        <a:pt x="127" y="220"/>
                      </a:cubicBezTo>
                      <a:cubicBezTo>
                        <a:pt x="124" y="220"/>
                        <a:pt x="122" y="220"/>
                        <a:pt x="119" y="220"/>
                      </a:cubicBezTo>
                      <a:cubicBezTo>
                        <a:pt x="112" y="220"/>
                        <a:pt x="104" y="219"/>
                        <a:pt x="97" y="218"/>
                      </a:cubicBezTo>
                      <a:moveTo>
                        <a:pt x="119" y="0"/>
                      </a:moveTo>
                      <a:cubicBezTo>
                        <a:pt x="113" y="0"/>
                        <a:pt x="106" y="1"/>
                        <a:pt x="99" y="2"/>
                      </a:cubicBezTo>
                      <a:cubicBezTo>
                        <a:pt x="40" y="13"/>
                        <a:pt x="0" y="70"/>
                        <a:pt x="11" y="130"/>
                      </a:cubicBezTo>
                      <a:cubicBezTo>
                        <a:pt x="17" y="163"/>
                        <a:pt x="37" y="189"/>
                        <a:pt x="64" y="205"/>
                      </a:cubicBezTo>
                      <a:cubicBezTo>
                        <a:pt x="61" y="204"/>
                        <a:pt x="59" y="202"/>
                        <a:pt x="56" y="200"/>
                      </a:cubicBezTo>
                      <a:cubicBezTo>
                        <a:pt x="182" y="20"/>
                        <a:pt x="182" y="20"/>
                        <a:pt x="182" y="20"/>
                      </a:cubicBezTo>
                      <a:cubicBezTo>
                        <a:pt x="164" y="7"/>
                        <a:pt x="142" y="0"/>
                        <a:pt x="119" y="0"/>
                      </a:cubicBezTo>
                    </a:path>
                  </a:pathLst>
                </a:custGeom>
                <a:solidFill>
                  <a:srgbClr val="C3BBBB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0" name="Freeform 140"/>
                <p:cNvSpPr>
                  <a:spLocks noEditPoints="1"/>
                </p:cNvSpPr>
                <p:nvPr/>
              </p:nvSpPr>
              <p:spPr bwMode="auto">
                <a:xfrm>
                  <a:off x="11091808" y="9189864"/>
                  <a:ext cx="755648" cy="842501"/>
                </a:xfrm>
                <a:custGeom>
                  <a:avLst/>
                  <a:gdLst>
                    <a:gd name="T0" fmla="*/ 0 w 180"/>
                    <a:gd name="T1" fmla="*/ 185 h 200"/>
                    <a:gd name="T2" fmla="*/ 33 w 180"/>
                    <a:gd name="T3" fmla="*/ 198 h 200"/>
                    <a:gd name="T4" fmla="*/ 0 w 180"/>
                    <a:gd name="T5" fmla="*/ 185 h 200"/>
                    <a:gd name="T6" fmla="*/ 118 w 180"/>
                    <a:gd name="T7" fmla="*/ 0 h 200"/>
                    <a:gd name="T8" fmla="*/ 118 w 180"/>
                    <a:gd name="T9" fmla="*/ 0 h 200"/>
                    <a:gd name="T10" fmla="*/ 163 w 180"/>
                    <a:gd name="T11" fmla="*/ 70 h 200"/>
                    <a:gd name="T12" fmla="*/ 75 w 180"/>
                    <a:gd name="T13" fmla="*/ 198 h 200"/>
                    <a:gd name="T14" fmla="*/ 63 w 180"/>
                    <a:gd name="T15" fmla="*/ 200 h 200"/>
                    <a:gd name="T16" fmla="*/ 145 w 180"/>
                    <a:gd name="T17" fmla="*/ 153 h 200"/>
                    <a:gd name="T18" fmla="*/ 118 w 180"/>
                    <a:gd name="T19" fmla="*/ 0 h 2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80" h="200">
                      <a:moveTo>
                        <a:pt x="0" y="185"/>
                      </a:moveTo>
                      <a:cubicBezTo>
                        <a:pt x="10" y="191"/>
                        <a:pt x="22" y="195"/>
                        <a:pt x="33" y="198"/>
                      </a:cubicBezTo>
                      <a:cubicBezTo>
                        <a:pt x="21" y="195"/>
                        <a:pt x="10" y="191"/>
                        <a:pt x="0" y="185"/>
                      </a:cubicBezTo>
                      <a:moveTo>
                        <a:pt x="118" y="0"/>
                      </a:moveTo>
                      <a:cubicBezTo>
                        <a:pt x="118" y="0"/>
                        <a:pt x="118" y="0"/>
                        <a:pt x="118" y="0"/>
                      </a:cubicBezTo>
                      <a:cubicBezTo>
                        <a:pt x="141" y="16"/>
                        <a:pt x="158" y="40"/>
                        <a:pt x="163" y="70"/>
                      </a:cubicBezTo>
                      <a:cubicBezTo>
                        <a:pt x="174" y="130"/>
                        <a:pt x="134" y="187"/>
                        <a:pt x="75" y="198"/>
                      </a:cubicBezTo>
                      <a:cubicBezTo>
                        <a:pt x="71" y="199"/>
                        <a:pt x="67" y="199"/>
                        <a:pt x="63" y="200"/>
                      </a:cubicBezTo>
                      <a:cubicBezTo>
                        <a:pt x="95" y="197"/>
                        <a:pt x="126" y="181"/>
                        <a:pt x="145" y="153"/>
                      </a:cubicBezTo>
                      <a:cubicBezTo>
                        <a:pt x="180" y="103"/>
                        <a:pt x="168" y="34"/>
                        <a:pt x="118" y="0"/>
                      </a:cubicBez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1" name="Freeform 141"/>
                <p:cNvSpPr/>
                <p:nvPr/>
              </p:nvSpPr>
              <p:spPr bwMode="auto">
                <a:xfrm>
                  <a:off x="11054933" y="9186088"/>
                  <a:ext cx="764116" cy="842501"/>
                </a:xfrm>
                <a:custGeom>
                  <a:avLst/>
                  <a:gdLst>
                    <a:gd name="T0" fmla="*/ 126 w 182"/>
                    <a:gd name="T1" fmla="*/ 0 h 200"/>
                    <a:gd name="T2" fmla="*/ 0 w 182"/>
                    <a:gd name="T3" fmla="*/ 180 h 200"/>
                    <a:gd name="T4" fmla="*/ 8 w 182"/>
                    <a:gd name="T5" fmla="*/ 185 h 200"/>
                    <a:gd name="T6" fmla="*/ 41 w 182"/>
                    <a:gd name="T7" fmla="*/ 198 h 200"/>
                    <a:gd name="T8" fmla="*/ 63 w 182"/>
                    <a:gd name="T9" fmla="*/ 200 h 200"/>
                    <a:gd name="T10" fmla="*/ 71 w 182"/>
                    <a:gd name="T11" fmla="*/ 200 h 200"/>
                    <a:gd name="T12" fmla="*/ 83 w 182"/>
                    <a:gd name="T13" fmla="*/ 198 h 200"/>
                    <a:gd name="T14" fmla="*/ 171 w 182"/>
                    <a:gd name="T15" fmla="*/ 70 h 200"/>
                    <a:gd name="T16" fmla="*/ 126 w 182"/>
                    <a:gd name="T17" fmla="*/ 0 h 2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82" h="200">
                      <a:moveTo>
                        <a:pt x="126" y="0"/>
                      </a:moveTo>
                      <a:cubicBezTo>
                        <a:pt x="0" y="180"/>
                        <a:pt x="0" y="180"/>
                        <a:pt x="0" y="180"/>
                      </a:cubicBezTo>
                      <a:cubicBezTo>
                        <a:pt x="3" y="182"/>
                        <a:pt x="5" y="184"/>
                        <a:pt x="8" y="185"/>
                      </a:cubicBezTo>
                      <a:cubicBezTo>
                        <a:pt x="18" y="191"/>
                        <a:pt x="29" y="195"/>
                        <a:pt x="41" y="198"/>
                      </a:cubicBezTo>
                      <a:cubicBezTo>
                        <a:pt x="48" y="199"/>
                        <a:pt x="56" y="200"/>
                        <a:pt x="63" y="200"/>
                      </a:cubicBezTo>
                      <a:cubicBezTo>
                        <a:pt x="66" y="200"/>
                        <a:pt x="68" y="200"/>
                        <a:pt x="71" y="200"/>
                      </a:cubicBezTo>
                      <a:cubicBezTo>
                        <a:pt x="75" y="199"/>
                        <a:pt x="79" y="199"/>
                        <a:pt x="83" y="198"/>
                      </a:cubicBezTo>
                      <a:cubicBezTo>
                        <a:pt x="142" y="187"/>
                        <a:pt x="182" y="130"/>
                        <a:pt x="171" y="70"/>
                      </a:cubicBezTo>
                      <a:cubicBezTo>
                        <a:pt x="166" y="40"/>
                        <a:pt x="149" y="16"/>
                        <a:pt x="126" y="0"/>
                      </a:cubicBezTo>
                    </a:path>
                  </a:pathLst>
                </a:custGeom>
                <a:solidFill>
                  <a:srgbClr val="DBD6D6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2" name="Freeform 142"/>
                <p:cNvSpPr/>
                <p:nvPr/>
              </p:nvSpPr>
              <p:spPr bwMode="auto">
                <a:xfrm>
                  <a:off x="11335088" y="10202570"/>
                  <a:ext cx="459316" cy="1299738"/>
                </a:xfrm>
                <a:custGeom>
                  <a:avLst/>
                  <a:gdLst>
                    <a:gd name="T0" fmla="*/ 103 w 109"/>
                    <a:gd name="T1" fmla="*/ 256 h 308"/>
                    <a:gd name="T2" fmla="*/ 53 w 109"/>
                    <a:gd name="T3" fmla="*/ 4 h 308"/>
                    <a:gd name="T4" fmla="*/ 48 w 109"/>
                    <a:gd name="T5" fmla="*/ 0 h 308"/>
                    <a:gd name="T6" fmla="*/ 4 w 109"/>
                    <a:gd name="T7" fmla="*/ 8 h 308"/>
                    <a:gd name="T8" fmla="*/ 0 w 109"/>
                    <a:gd name="T9" fmla="*/ 13 h 308"/>
                    <a:gd name="T10" fmla="*/ 42 w 109"/>
                    <a:gd name="T11" fmla="*/ 267 h 308"/>
                    <a:gd name="T12" fmla="*/ 45 w 109"/>
                    <a:gd name="T13" fmla="*/ 280 h 308"/>
                    <a:gd name="T14" fmla="*/ 81 w 109"/>
                    <a:gd name="T15" fmla="*/ 305 h 308"/>
                    <a:gd name="T16" fmla="*/ 106 w 109"/>
                    <a:gd name="T17" fmla="*/ 269 h 308"/>
                    <a:gd name="T18" fmla="*/ 103 w 109"/>
                    <a:gd name="T19" fmla="*/ 256 h 3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09" h="308">
                      <a:moveTo>
                        <a:pt x="103" y="256"/>
                      </a:moveTo>
                      <a:cubicBezTo>
                        <a:pt x="53" y="4"/>
                        <a:pt x="53" y="4"/>
                        <a:pt x="53" y="4"/>
                      </a:cubicBezTo>
                      <a:cubicBezTo>
                        <a:pt x="53" y="1"/>
                        <a:pt x="51" y="0"/>
                        <a:pt x="48" y="0"/>
                      </a:cubicBezTo>
                      <a:cubicBezTo>
                        <a:pt x="4" y="8"/>
                        <a:pt x="4" y="8"/>
                        <a:pt x="4" y="8"/>
                      </a:cubicBezTo>
                      <a:cubicBezTo>
                        <a:pt x="2" y="9"/>
                        <a:pt x="0" y="11"/>
                        <a:pt x="0" y="13"/>
                      </a:cubicBezTo>
                      <a:cubicBezTo>
                        <a:pt x="42" y="267"/>
                        <a:pt x="42" y="267"/>
                        <a:pt x="42" y="267"/>
                      </a:cubicBezTo>
                      <a:cubicBezTo>
                        <a:pt x="45" y="280"/>
                        <a:pt x="45" y="280"/>
                        <a:pt x="45" y="280"/>
                      </a:cubicBezTo>
                      <a:cubicBezTo>
                        <a:pt x="48" y="297"/>
                        <a:pt x="64" y="308"/>
                        <a:pt x="81" y="305"/>
                      </a:cubicBezTo>
                      <a:cubicBezTo>
                        <a:pt x="98" y="302"/>
                        <a:pt x="109" y="286"/>
                        <a:pt x="106" y="269"/>
                      </a:cubicBezTo>
                      <a:lnTo>
                        <a:pt x="103" y="256"/>
                      </a:lnTo>
                      <a:close/>
                    </a:path>
                  </a:pathLst>
                </a:custGeom>
                <a:solidFill>
                  <a:srgbClr val="E8333C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3" name="Freeform 143"/>
                <p:cNvSpPr/>
                <p:nvPr/>
              </p:nvSpPr>
              <p:spPr bwMode="auto">
                <a:xfrm>
                  <a:off x="10850686" y="9083554"/>
                  <a:ext cx="952498" cy="965278"/>
                </a:xfrm>
                <a:custGeom>
                  <a:avLst/>
                  <a:gdLst>
                    <a:gd name="T0" fmla="*/ 94 w 228"/>
                    <a:gd name="T1" fmla="*/ 6 h 228"/>
                    <a:gd name="T2" fmla="*/ 94 w 228"/>
                    <a:gd name="T3" fmla="*/ 1 h 228"/>
                    <a:gd name="T4" fmla="*/ 0 w 228"/>
                    <a:gd name="T5" fmla="*/ 114 h 228"/>
                    <a:gd name="T6" fmla="*/ 1 w 228"/>
                    <a:gd name="T7" fmla="*/ 134 h 228"/>
                    <a:gd name="T8" fmla="*/ 114 w 228"/>
                    <a:gd name="T9" fmla="*/ 228 h 228"/>
                    <a:gd name="T10" fmla="*/ 134 w 228"/>
                    <a:gd name="T11" fmla="*/ 226 h 228"/>
                    <a:gd name="T12" fmla="*/ 228 w 228"/>
                    <a:gd name="T13" fmla="*/ 114 h 228"/>
                    <a:gd name="T14" fmla="*/ 226 w 228"/>
                    <a:gd name="T15" fmla="*/ 94 h 228"/>
                    <a:gd name="T16" fmla="*/ 114 w 228"/>
                    <a:gd name="T17" fmla="*/ 0 h 228"/>
                    <a:gd name="T18" fmla="*/ 94 w 228"/>
                    <a:gd name="T19" fmla="*/ 1 h 228"/>
                    <a:gd name="T20" fmla="*/ 94 w 228"/>
                    <a:gd name="T21" fmla="*/ 6 h 228"/>
                    <a:gd name="T22" fmla="*/ 95 w 228"/>
                    <a:gd name="T23" fmla="*/ 10 h 228"/>
                    <a:gd name="T24" fmla="*/ 114 w 228"/>
                    <a:gd name="T25" fmla="*/ 8 h 228"/>
                    <a:gd name="T26" fmla="*/ 218 w 228"/>
                    <a:gd name="T27" fmla="*/ 95 h 228"/>
                    <a:gd name="T28" fmla="*/ 220 w 228"/>
                    <a:gd name="T29" fmla="*/ 114 h 228"/>
                    <a:gd name="T30" fmla="*/ 133 w 228"/>
                    <a:gd name="T31" fmla="*/ 218 h 228"/>
                    <a:gd name="T32" fmla="*/ 114 w 228"/>
                    <a:gd name="T33" fmla="*/ 220 h 228"/>
                    <a:gd name="T34" fmla="*/ 10 w 228"/>
                    <a:gd name="T35" fmla="*/ 133 h 228"/>
                    <a:gd name="T36" fmla="*/ 8 w 228"/>
                    <a:gd name="T37" fmla="*/ 114 h 228"/>
                    <a:gd name="T38" fmla="*/ 95 w 228"/>
                    <a:gd name="T39" fmla="*/ 10 h 228"/>
                    <a:gd name="T40" fmla="*/ 94 w 228"/>
                    <a:gd name="T41" fmla="*/ 6 h 2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28" h="228">
                      <a:moveTo>
                        <a:pt x="94" y="6"/>
                      </a:moveTo>
                      <a:cubicBezTo>
                        <a:pt x="94" y="1"/>
                        <a:pt x="94" y="1"/>
                        <a:pt x="94" y="1"/>
                      </a:cubicBezTo>
                      <a:cubicBezTo>
                        <a:pt x="38" y="12"/>
                        <a:pt x="0" y="60"/>
                        <a:pt x="0" y="114"/>
                      </a:cubicBezTo>
                      <a:cubicBezTo>
                        <a:pt x="0" y="121"/>
                        <a:pt x="0" y="127"/>
                        <a:pt x="1" y="134"/>
                      </a:cubicBezTo>
                      <a:cubicBezTo>
                        <a:pt x="12" y="190"/>
                        <a:pt x="60" y="228"/>
                        <a:pt x="114" y="228"/>
                      </a:cubicBezTo>
                      <a:cubicBezTo>
                        <a:pt x="121" y="228"/>
                        <a:pt x="127" y="228"/>
                        <a:pt x="134" y="226"/>
                      </a:cubicBezTo>
                      <a:cubicBezTo>
                        <a:pt x="190" y="216"/>
                        <a:pt x="228" y="168"/>
                        <a:pt x="228" y="114"/>
                      </a:cubicBezTo>
                      <a:cubicBezTo>
                        <a:pt x="228" y="107"/>
                        <a:pt x="228" y="100"/>
                        <a:pt x="226" y="94"/>
                      </a:cubicBezTo>
                      <a:cubicBezTo>
                        <a:pt x="216" y="38"/>
                        <a:pt x="168" y="0"/>
                        <a:pt x="114" y="0"/>
                      </a:cubicBezTo>
                      <a:cubicBezTo>
                        <a:pt x="107" y="0"/>
                        <a:pt x="100" y="0"/>
                        <a:pt x="94" y="1"/>
                      </a:cubicBezTo>
                      <a:cubicBezTo>
                        <a:pt x="94" y="6"/>
                        <a:pt x="94" y="6"/>
                        <a:pt x="94" y="6"/>
                      </a:cubicBezTo>
                      <a:cubicBezTo>
                        <a:pt x="95" y="10"/>
                        <a:pt x="95" y="10"/>
                        <a:pt x="95" y="10"/>
                      </a:cubicBezTo>
                      <a:cubicBezTo>
                        <a:pt x="101" y="9"/>
                        <a:pt x="108" y="8"/>
                        <a:pt x="114" y="8"/>
                      </a:cubicBezTo>
                      <a:cubicBezTo>
                        <a:pt x="164" y="8"/>
                        <a:pt x="209" y="44"/>
                        <a:pt x="218" y="95"/>
                      </a:cubicBezTo>
                      <a:cubicBezTo>
                        <a:pt x="219" y="101"/>
                        <a:pt x="220" y="108"/>
                        <a:pt x="220" y="114"/>
                      </a:cubicBezTo>
                      <a:cubicBezTo>
                        <a:pt x="220" y="164"/>
                        <a:pt x="184" y="209"/>
                        <a:pt x="133" y="218"/>
                      </a:cubicBezTo>
                      <a:cubicBezTo>
                        <a:pt x="126" y="219"/>
                        <a:pt x="120" y="220"/>
                        <a:pt x="114" y="220"/>
                      </a:cubicBezTo>
                      <a:cubicBezTo>
                        <a:pt x="64" y="220"/>
                        <a:pt x="19" y="184"/>
                        <a:pt x="10" y="133"/>
                      </a:cubicBezTo>
                      <a:cubicBezTo>
                        <a:pt x="9" y="126"/>
                        <a:pt x="8" y="120"/>
                        <a:pt x="8" y="114"/>
                      </a:cubicBezTo>
                      <a:cubicBezTo>
                        <a:pt x="8" y="64"/>
                        <a:pt x="44" y="19"/>
                        <a:pt x="95" y="10"/>
                      </a:cubicBezTo>
                      <a:lnTo>
                        <a:pt x="94" y="6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37" name="Freeform 144"/>
              <p:cNvSpPr>
                <a:spLocks noEditPoints="1"/>
              </p:cNvSpPr>
              <p:nvPr/>
            </p:nvSpPr>
            <p:spPr bwMode="auto">
              <a:xfrm>
                <a:off x="10904252" y="3930851"/>
                <a:ext cx="1246716" cy="1215065"/>
              </a:xfrm>
              <a:custGeom>
                <a:avLst/>
                <a:gdLst>
                  <a:gd name="T0" fmla="*/ 121 w 290"/>
                  <a:gd name="T1" fmla="*/ 14 h 290"/>
                  <a:gd name="T2" fmla="*/ 14 w 290"/>
                  <a:gd name="T3" fmla="*/ 169 h 290"/>
                  <a:gd name="T4" fmla="*/ 169 w 290"/>
                  <a:gd name="T5" fmla="*/ 276 h 290"/>
                  <a:gd name="T6" fmla="*/ 276 w 290"/>
                  <a:gd name="T7" fmla="*/ 121 h 290"/>
                  <a:gd name="T8" fmla="*/ 121 w 290"/>
                  <a:gd name="T9" fmla="*/ 14 h 290"/>
                  <a:gd name="T10" fmla="*/ 165 w 290"/>
                  <a:gd name="T11" fmla="*/ 253 h 290"/>
                  <a:gd name="T12" fmla="*/ 37 w 290"/>
                  <a:gd name="T13" fmla="*/ 165 h 290"/>
                  <a:gd name="T14" fmla="*/ 125 w 290"/>
                  <a:gd name="T15" fmla="*/ 37 h 290"/>
                  <a:gd name="T16" fmla="*/ 253 w 290"/>
                  <a:gd name="T17" fmla="*/ 125 h 290"/>
                  <a:gd name="T18" fmla="*/ 165 w 290"/>
                  <a:gd name="T19" fmla="*/ 253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90" h="290">
                    <a:moveTo>
                      <a:pt x="121" y="14"/>
                    </a:moveTo>
                    <a:cubicBezTo>
                      <a:pt x="49" y="27"/>
                      <a:pt x="0" y="96"/>
                      <a:pt x="14" y="169"/>
                    </a:cubicBezTo>
                    <a:cubicBezTo>
                      <a:pt x="27" y="241"/>
                      <a:pt x="96" y="290"/>
                      <a:pt x="169" y="276"/>
                    </a:cubicBezTo>
                    <a:cubicBezTo>
                      <a:pt x="241" y="263"/>
                      <a:pt x="290" y="194"/>
                      <a:pt x="276" y="121"/>
                    </a:cubicBezTo>
                    <a:cubicBezTo>
                      <a:pt x="263" y="49"/>
                      <a:pt x="194" y="0"/>
                      <a:pt x="121" y="14"/>
                    </a:cubicBezTo>
                    <a:close/>
                    <a:moveTo>
                      <a:pt x="165" y="253"/>
                    </a:moveTo>
                    <a:cubicBezTo>
                      <a:pt x="105" y="264"/>
                      <a:pt x="48" y="224"/>
                      <a:pt x="37" y="165"/>
                    </a:cubicBezTo>
                    <a:cubicBezTo>
                      <a:pt x="26" y="105"/>
                      <a:pt x="66" y="48"/>
                      <a:pt x="125" y="37"/>
                    </a:cubicBezTo>
                    <a:cubicBezTo>
                      <a:pt x="185" y="26"/>
                      <a:pt x="242" y="66"/>
                      <a:pt x="253" y="125"/>
                    </a:cubicBezTo>
                    <a:cubicBezTo>
                      <a:pt x="264" y="185"/>
                      <a:pt x="224" y="242"/>
                      <a:pt x="165" y="253"/>
                    </a:cubicBez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5" name="组合 4"/>
            <p:cNvGrpSpPr/>
            <p:nvPr userDrawn="1"/>
          </p:nvGrpSpPr>
          <p:grpSpPr bwMode="auto">
            <a:xfrm>
              <a:off x="430510" y="207562"/>
              <a:ext cx="4114201" cy="4454107"/>
              <a:chOff x="430510" y="207562"/>
              <a:chExt cx="4114201" cy="4454107"/>
            </a:xfrm>
          </p:grpSpPr>
          <p:pic>
            <p:nvPicPr>
              <p:cNvPr id="8" name="图片 7"/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0510" y="1066209"/>
                <a:ext cx="4114201" cy="33066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" name="图片 8" descr="1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-1920000">
                <a:off x="1563427" y="207562"/>
                <a:ext cx="1714024" cy="19064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10" name="组合 9"/>
              <p:cNvGrpSpPr/>
              <p:nvPr/>
            </p:nvGrpSpPr>
            <p:grpSpPr bwMode="auto">
              <a:xfrm rot="6000000">
                <a:off x="1331569" y="3487054"/>
                <a:ext cx="1496301" cy="852930"/>
                <a:chOff x="8510587" y="13255626"/>
                <a:chExt cx="3071813" cy="1751013"/>
              </a:xfrm>
            </p:grpSpPr>
            <p:sp>
              <p:nvSpPr>
                <p:cNvPr id="20" name="Freeform 105"/>
                <p:cNvSpPr>
                  <a:spLocks noEditPoints="1"/>
                </p:cNvSpPr>
                <p:nvPr/>
              </p:nvSpPr>
              <p:spPr bwMode="auto">
                <a:xfrm>
                  <a:off x="8568726" y="13258321"/>
                  <a:ext cx="3014856" cy="1623000"/>
                </a:xfrm>
                <a:custGeom>
                  <a:avLst/>
                  <a:gdLst>
                    <a:gd name="T0" fmla="*/ 0 w 711"/>
                    <a:gd name="T1" fmla="*/ 82 h 381"/>
                    <a:gd name="T2" fmla="*/ 675 w 711"/>
                    <a:gd name="T3" fmla="*/ 381 h 381"/>
                    <a:gd name="T4" fmla="*/ 711 w 711"/>
                    <a:gd name="T5" fmla="*/ 299 h 381"/>
                    <a:gd name="T6" fmla="*/ 36 w 711"/>
                    <a:gd name="T7" fmla="*/ 0 h 381"/>
                    <a:gd name="T8" fmla="*/ 0 w 711"/>
                    <a:gd name="T9" fmla="*/ 82 h 381"/>
                    <a:gd name="T10" fmla="*/ 641 w 711"/>
                    <a:gd name="T11" fmla="*/ 317 h 381"/>
                    <a:gd name="T12" fmla="*/ 662 w 711"/>
                    <a:gd name="T13" fmla="*/ 308 h 381"/>
                    <a:gd name="T14" fmla="*/ 671 w 711"/>
                    <a:gd name="T15" fmla="*/ 330 h 381"/>
                    <a:gd name="T16" fmla="*/ 649 w 711"/>
                    <a:gd name="T17" fmla="*/ 338 h 381"/>
                    <a:gd name="T18" fmla="*/ 641 w 711"/>
                    <a:gd name="T19" fmla="*/ 317 h 3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711" h="381">
                      <a:moveTo>
                        <a:pt x="0" y="82"/>
                      </a:moveTo>
                      <a:cubicBezTo>
                        <a:pt x="675" y="381"/>
                        <a:pt x="675" y="381"/>
                        <a:pt x="675" y="381"/>
                      </a:cubicBezTo>
                      <a:cubicBezTo>
                        <a:pt x="711" y="299"/>
                        <a:pt x="711" y="299"/>
                        <a:pt x="711" y="299"/>
                      </a:cubicBezTo>
                      <a:cubicBezTo>
                        <a:pt x="36" y="0"/>
                        <a:pt x="36" y="0"/>
                        <a:pt x="36" y="0"/>
                      </a:cubicBezTo>
                      <a:lnTo>
                        <a:pt x="0" y="82"/>
                      </a:lnTo>
                      <a:close/>
                      <a:moveTo>
                        <a:pt x="641" y="317"/>
                      </a:moveTo>
                      <a:cubicBezTo>
                        <a:pt x="644" y="308"/>
                        <a:pt x="654" y="305"/>
                        <a:pt x="662" y="308"/>
                      </a:cubicBezTo>
                      <a:cubicBezTo>
                        <a:pt x="671" y="312"/>
                        <a:pt x="674" y="322"/>
                        <a:pt x="671" y="330"/>
                      </a:cubicBezTo>
                      <a:cubicBezTo>
                        <a:pt x="667" y="338"/>
                        <a:pt x="657" y="342"/>
                        <a:pt x="649" y="338"/>
                      </a:cubicBezTo>
                      <a:cubicBezTo>
                        <a:pt x="641" y="335"/>
                        <a:pt x="637" y="325"/>
                        <a:pt x="641" y="317"/>
                      </a:cubicBezTo>
                      <a:close/>
                    </a:path>
                  </a:pathLst>
                </a:custGeom>
                <a:solidFill>
                  <a:srgbClr val="00D3D3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1" name="Freeform 106"/>
                <p:cNvSpPr/>
                <p:nvPr/>
              </p:nvSpPr>
              <p:spPr bwMode="auto">
                <a:xfrm>
                  <a:off x="10104189" y="13911120"/>
                  <a:ext cx="149928" cy="228133"/>
                </a:xfrm>
                <a:custGeom>
                  <a:avLst/>
                  <a:gdLst>
                    <a:gd name="T0" fmla="*/ 0 w 94"/>
                    <a:gd name="T1" fmla="*/ 118 h 137"/>
                    <a:gd name="T2" fmla="*/ 43 w 94"/>
                    <a:gd name="T3" fmla="*/ 137 h 137"/>
                    <a:gd name="T4" fmla="*/ 94 w 94"/>
                    <a:gd name="T5" fmla="*/ 19 h 137"/>
                    <a:gd name="T6" fmla="*/ 54 w 94"/>
                    <a:gd name="T7" fmla="*/ 0 h 137"/>
                    <a:gd name="T8" fmla="*/ 0 w 94"/>
                    <a:gd name="T9" fmla="*/ 118 h 1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7">
                      <a:moveTo>
                        <a:pt x="0" y="118"/>
                      </a:moveTo>
                      <a:lnTo>
                        <a:pt x="43" y="137"/>
                      </a:lnTo>
                      <a:lnTo>
                        <a:pt x="94" y="19"/>
                      </a:lnTo>
                      <a:lnTo>
                        <a:pt x="54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2" name="Freeform 107"/>
                <p:cNvSpPr/>
                <p:nvPr/>
              </p:nvSpPr>
              <p:spPr bwMode="auto">
                <a:xfrm>
                  <a:off x="9932980" y="13828977"/>
                  <a:ext cx="146668" cy="215096"/>
                </a:xfrm>
                <a:custGeom>
                  <a:avLst/>
                  <a:gdLst>
                    <a:gd name="T0" fmla="*/ 0 w 93"/>
                    <a:gd name="T1" fmla="*/ 118 h 137"/>
                    <a:gd name="T2" fmla="*/ 42 w 93"/>
                    <a:gd name="T3" fmla="*/ 137 h 137"/>
                    <a:gd name="T4" fmla="*/ 93 w 93"/>
                    <a:gd name="T5" fmla="*/ 19 h 137"/>
                    <a:gd name="T6" fmla="*/ 50 w 93"/>
                    <a:gd name="T7" fmla="*/ 0 h 137"/>
                    <a:gd name="T8" fmla="*/ 0 w 93"/>
                    <a:gd name="T9" fmla="*/ 118 h 1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7">
                      <a:moveTo>
                        <a:pt x="0" y="118"/>
                      </a:moveTo>
                      <a:lnTo>
                        <a:pt x="42" y="137"/>
                      </a:lnTo>
                      <a:lnTo>
                        <a:pt x="93" y="19"/>
                      </a:lnTo>
                      <a:lnTo>
                        <a:pt x="50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3" name="Freeform 108"/>
                <p:cNvSpPr/>
                <p:nvPr/>
              </p:nvSpPr>
              <p:spPr bwMode="auto">
                <a:xfrm>
                  <a:off x="9758996" y="13813397"/>
                  <a:ext cx="146668" cy="224872"/>
                </a:xfrm>
                <a:custGeom>
                  <a:avLst/>
                  <a:gdLst>
                    <a:gd name="T0" fmla="*/ 0 w 93"/>
                    <a:gd name="T1" fmla="*/ 118 h 137"/>
                    <a:gd name="T2" fmla="*/ 43 w 93"/>
                    <a:gd name="T3" fmla="*/ 137 h 137"/>
                    <a:gd name="T4" fmla="*/ 93 w 93"/>
                    <a:gd name="T5" fmla="*/ 19 h 137"/>
                    <a:gd name="T6" fmla="*/ 51 w 93"/>
                    <a:gd name="T7" fmla="*/ 0 h 137"/>
                    <a:gd name="T8" fmla="*/ 0 w 93"/>
                    <a:gd name="T9" fmla="*/ 118 h 1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7">
                      <a:moveTo>
                        <a:pt x="0" y="118"/>
                      </a:moveTo>
                      <a:lnTo>
                        <a:pt x="43" y="137"/>
                      </a:lnTo>
                      <a:lnTo>
                        <a:pt x="93" y="19"/>
                      </a:lnTo>
                      <a:lnTo>
                        <a:pt x="51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4" name="Freeform 109"/>
                <p:cNvSpPr/>
                <p:nvPr/>
              </p:nvSpPr>
              <p:spPr bwMode="auto">
                <a:xfrm>
                  <a:off x="9574896" y="13729692"/>
                  <a:ext cx="149928" cy="218356"/>
                </a:xfrm>
                <a:custGeom>
                  <a:avLst/>
                  <a:gdLst>
                    <a:gd name="T0" fmla="*/ 0 w 94"/>
                    <a:gd name="T1" fmla="*/ 115 h 133"/>
                    <a:gd name="T2" fmla="*/ 40 w 94"/>
                    <a:gd name="T3" fmla="*/ 133 h 133"/>
                    <a:gd name="T4" fmla="*/ 94 w 94"/>
                    <a:gd name="T5" fmla="*/ 19 h 133"/>
                    <a:gd name="T6" fmla="*/ 51 w 94"/>
                    <a:gd name="T7" fmla="*/ 0 h 133"/>
                    <a:gd name="T8" fmla="*/ 0 w 94"/>
                    <a:gd name="T9" fmla="*/ 115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3">
                      <a:moveTo>
                        <a:pt x="0" y="115"/>
                      </a:moveTo>
                      <a:lnTo>
                        <a:pt x="40" y="133"/>
                      </a:lnTo>
                      <a:lnTo>
                        <a:pt x="94" y="19"/>
                      </a:lnTo>
                      <a:lnTo>
                        <a:pt x="51" y="0"/>
                      </a:lnTo>
                      <a:lnTo>
                        <a:pt x="0" y="1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5" name="Freeform 110"/>
                <p:cNvSpPr/>
                <p:nvPr/>
              </p:nvSpPr>
              <p:spPr bwMode="auto">
                <a:xfrm>
                  <a:off x="9407743" y="13640389"/>
                  <a:ext cx="146670" cy="228133"/>
                </a:xfrm>
                <a:custGeom>
                  <a:avLst/>
                  <a:gdLst>
                    <a:gd name="T0" fmla="*/ 0 w 93"/>
                    <a:gd name="T1" fmla="*/ 115 h 133"/>
                    <a:gd name="T2" fmla="*/ 42 w 93"/>
                    <a:gd name="T3" fmla="*/ 133 h 133"/>
                    <a:gd name="T4" fmla="*/ 93 w 93"/>
                    <a:gd name="T5" fmla="*/ 18 h 133"/>
                    <a:gd name="T6" fmla="*/ 53 w 93"/>
                    <a:gd name="T7" fmla="*/ 0 h 133"/>
                    <a:gd name="T8" fmla="*/ 0 w 93"/>
                    <a:gd name="T9" fmla="*/ 115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3">
                      <a:moveTo>
                        <a:pt x="0" y="115"/>
                      </a:moveTo>
                      <a:lnTo>
                        <a:pt x="42" y="133"/>
                      </a:lnTo>
                      <a:lnTo>
                        <a:pt x="93" y="18"/>
                      </a:lnTo>
                      <a:lnTo>
                        <a:pt x="53" y="0"/>
                      </a:lnTo>
                      <a:lnTo>
                        <a:pt x="0" y="1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6" name="Freeform 111"/>
                <p:cNvSpPr/>
                <p:nvPr/>
              </p:nvSpPr>
              <p:spPr bwMode="auto">
                <a:xfrm>
                  <a:off x="9243115" y="13573397"/>
                  <a:ext cx="146670" cy="221614"/>
                </a:xfrm>
                <a:custGeom>
                  <a:avLst/>
                  <a:gdLst>
                    <a:gd name="T0" fmla="*/ 0 w 93"/>
                    <a:gd name="T1" fmla="*/ 117 h 136"/>
                    <a:gd name="T2" fmla="*/ 43 w 93"/>
                    <a:gd name="T3" fmla="*/ 136 h 136"/>
                    <a:gd name="T4" fmla="*/ 93 w 93"/>
                    <a:gd name="T5" fmla="*/ 18 h 136"/>
                    <a:gd name="T6" fmla="*/ 53 w 93"/>
                    <a:gd name="T7" fmla="*/ 0 h 136"/>
                    <a:gd name="T8" fmla="*/ 0 w 93"/>
                    <a:gd name="T9" fmla="*/ 117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6">
                      <a:moveTo>
                        <a:pt x="0" y="117"/>
                      </a:moveTo>
                      <a:lnTo>
                        <a:pt x="43" y="136"/>
                      </a:lnTo>
                      <a:lnTo>
                        <a:pt x="93" y="18"/>
                      </a:lnTo>
                      <a:lnTo>
                        <a:pt x="53" y="0"/>
                      </a:lnTo>
                      <a:lnTo>
                        <a:pt x="0" y="11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7" name="Freeform 112"/>
                <p:cNvSpPr/>
                <p:nvPr/>
              </p:nvSpPr>
              <p:spPr bwMode="auto">
                <a:xfrm>
                  <a:off x="9060432" y="13496085"/>
                  <a:ext cx="149928" cy="218356"/>
                </a:xfrm>
                <a:custGeom>
                  <a:avLst/>
                  <a:gdLst>
                    <a:gd name="T0" fmla="*/ 0 w 94"/>
                    <a:gd name="T1" fmla="*/ 117 h 136"/>
                    <a:gd name="T2" fmla="*/ 43 w 94"/>
                    <a:gd name="T3" fmla="*/ 136 h 136"/>
                    <a:gd name="T4" fmla="*/ 94 w 94"/>
                    <a:gd name="T5" fmla="*/ 18 h 136"/>
                    <a:gd name="T6" fmla="*/ 51 w 94"/>
                    <a:gd name="T7" fmla="*/ 0 h 136"/>
                    <a:gd name="T8" fmla="*/ 0 w 94"/>
                    <a:gd name="T9" fmla="*/ 117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6">
                      <a:moveTo>
                        <a:pt x="0" y="117"/>
                      </a:moveTo>
                      <a:lnTo>
                        <a:pt x="43" y="136"/>
                      </a:lnTo>
                      <a:lnTo>
                        <a:pt x="94" y="18"/>
                      </a:lnTo>
                      <a:lnTo>
                        <a:pt x="51" y="0"/>
                      </a:lnTo>
                      <a:lnTo>
                        <a:pt x="0" y="11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8" name="Freeform 113"/>
                <p:cNvSpPr/>
                <p:nvPr/>
              </p:nvSpPr>
              <p:spPr bwMode="auto">
                <a:xfrm>
                  <a:off x="8910063" y="13376962"/>
                  <a:ext cx="149928" cy="215096"/>
                </a:xfrm>
                <a:custGeom>
                  <a:avLst/>
                  <a:gdLst>
                    <a:gd name="T0" fmla="*/ 0 w 94"/>
                    <a:gd name="T1" fmla="*/ 117 h 136"/>
                    <a:gd name="T2" fmla="*/ 43 w 94"/>
                    <a:gd name="T3" fmla="*/ 136 h 136"/>
                    <a:gd name="T4" fmla="*/ 94 w 94"/>
                    <a:gd name="T5" fmla="*/ 18 h 136"/>
                    <a:gd name="T6" fmla="*/ 51 w 94"/>
                    <a:gd name="T7" fmla="*/ 0 h 136"/>
                    <a:gd name="T8" fmla="*/ 0 w 94"/>
                    <a:gd name="T9" fmla="*/ 117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6">
                      <a:moveTo>
                        <a:pt x="0" y="117"/>
                      </a:moveTo>
                      <a:lnTo>
                        <a:pt x="43" y="136"/>
                      </a:lnTo>
                      <a:lnTo>
                        <a:pt x="94" y="18"/>
                      </a:lnTo>
                      <a:lnTo>
                        <a:pt x="51" y="0"/>
                      </a:lnTo>
                      <a:lnTo>
                        <a:pt x="0" y="11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9" name="Freeform 114"/>
                <p:cNvSpPr/>
                <p:nvPr/>
              </p:nvSpPr>
              <p:spPr bwMode="auto">
                <a:xfrm>
                  <a:off x="8744326" y="13300572"/>
                  <a:ext cx="146670" cy="215096"/>
                </a:xfrm>
                <a:custGeom>
                  <a:avLst/>
                  <a:gdLst>
                    <a:gd name="T0" fmla="*/ 0 w 93"/>
                    <a:gd name="T1" fmla="*/ 115 h 134"/>
                    <a:gd name="T2" fmla="*/ 40 w 93"/>
                    <a:gd name="T3" fmla="*/ 134 h 134"/>
                    <a:gd name="T4" fmla="*/ 93 w 93"/>
                    <a:gd name="T5" fmla="*/ 19 h 134"/>
                    <a:gd name="T6" fmla="*/ 50 w 93"/>
                    <a:gd name="T7" fmla="*/ 0 h 134"/>
                    <a:gd name="T8" fmla="*/ 0 w 93"/>
                    <a:gd name="T9" fmla="*/ 115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4">
                      <a:moveTo>
                        <a:pt x="0" y="115"/>
                      </a:moveTo>
                      <a:lnTo>
                        <a:pt x="40" y="134"/>
                      </a:lnTo>
                      <a:lnTo>
                        <a:pt x="93" y="19"/>
                      </a:lnTo>
                      <a:lnTo>
                        <a:pt x="50" y="0"/>
                      </a:lnTo>
                      <a:lnTo>
                        <a:pt x="0" y="1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0" name="Freeform 115"/>
                <p:cNvSpPr/>
                <p:nvPr/>
              </p:nvSpPr>
              <p:spPr bwMode="auto">
                <a:xfrm>
                  <a:off x="10957938" y="14329981"/>
                  <a:ext cx="146670" cy="215096"/>
                </a:xfrm>
                <a:custGeom>
                  <a:avLst/>
                  <a:gdLst>
                    <a:gd name="T0" fmla="*/ 0 w 93"/>
                    <a:gd name="T1" fmla="*/ 118 h 136"/>
                    <a:gd name="T2" fmla="*/ 43 w 93"/>
                    <a:gd name="T3" fmla="*/ 136 h 136"/>
                    <a:gd name="T4" fmla="*/ 93 w 93"/>
                    <a:gd name="T5" fmla="*/ 19 h 136"/>
                    <a:gd name="T6" fmla="*/ 53 w 93"/>
                    <a:gd name="T7" fmla="*/ 0 h 136"/>
                    <a:gd name="T8" fmla="*/ 0 w 93"/>
                    <a:gd name="T9" fmla="*/ 118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6">
                      <a:moveTo>
                        <a:pt x="0" y="118"/>
                      </a:moveTo>
                      <a:lnTo>
                        <a:pt x="43" y="136"/>
                      </a:lnTo>
                      <a:lnTo>
                        <a:pt x="93" y="19"/>
                      </a:lnTo>
                      <a:lnTo>
                        <a:pt x="53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1" name="Freeform 116"/>
                <p:cNvSpPr/>
                <p:nvPr/>
              </p:nvSpPr>
              <p:spPr bwMode="auto">
                <a:xfrm>
                  <a:off x="10785734" y="14254158"/>
                  <a:ext cx="149928" cy="215096"/>
                </a:xfrm>
                <a:custGeom>
                  <a:avLst/>
                  <a:gdLst>
                    <a:gd name="T0" fmla="*/ 0 w 93"/>
                    <a:gd name="T1" fmla="*/ 118 h 136"/>
                    <a:gd name="T2" fmla="*/ 43 w 93"/>
                    <a:gd name="T3" fmla="*/ 136 h 136"/>
                    <a:gd name="T4" fmla="*/ 93 w 93"/>
                    <a:gd name="T5" fmla="*/ 19 h 136"/>
                    <a:gd name="T6" fmla="*/ 51 w 93"/>
                    <a:gd name="T7" fmla="*/ 0 h 136"/>
                    <a:gd name="T8" fmla="*/ 0 w 93"/>
                    <a:gd name="T9" fmla="*/ 118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6">
                      <a:moveTo>
                        <a:pt x="0" y="118"/>
                      </a:moveTo>
                      <a:lnTo>
                        <a:pt x="43" y="136"/>
                      </a:lnTo>
                      <a:lnTo>
                        <a:pt x="93" y="19"/>
                      </a:lnTo>
                      <a:lnTo>
                        <a:pt x="51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2" name="Freeform 117"/>
                <p:cNvSpPr/>
                <p:nvPr/>
              </p:nvSpPr>
              <p:spPr bwMode="auto">
                <a:xfrm>
                  <a:off x="10613837" y="14168816"/>
                  <a:ext cx="149928" cy="237911"/>
                </a:xfrm>
                <a:custGeom>
                  <a:avLst/>
                  <a:gdLst>
                    <a:gd name="T0" fmla="*/ 0 w 94"/>
                    <a:gd name="T1" fmla="*/ 118 h 136"/>
                    <a:gd name="T2" fmla="*/ 43 w 94"/>
                    <a:gd name="T3" fmla="*/ 136 h 136"/>
                    <a:gd name="T4" fmla="*/ 94 w 94"/>
                    <a:gd name="T5" fmla="*/ 19 h 136"/>
                    <a:gd name="T6" fmla="*/ 51 w 94"/>
                    <a:gd name="T7" fmla="*/ 0 h 136"/>
                    <a:gd name="T8" fmla="*/ 0 w 94"/>
                    <a:gd name="T9" fmla="*/ 118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6">
                      <a:moveTo>
                        <a:pt x="0" y="118"/>
                      </a:moveTo>
                      <a:lnTo>
                        <a:pt x="43" y="136"/>
                      </a:lnTo>
                      <a:lnTo>
                        <a:pt x="94" y="19"/>
                      </a:lnTo>
                      <a:lnTo>
                        <a:pt x="51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3" name="Freeform 118"/>
                <p:cNvSpPr/>
                <p:nvPr/>
              </p:nvSpPr>
              <p:spPr bwMode="auto">
                <a:xfrm>
                  <a:off x="10452223" y="14147470"/>
                  <a:ext cx="149928" cy="211836"/>
                </a:xfrm>
                <a:custGeom>
                  <a:avLst/>
                  <a:gdLst>
                    <a:gd name="T0" fmla="*/ 0 w 93"/>
                    <a:gd name="T1" fmla="*/ 114 h 133"/>
                    <a:gd name="T2" fmla="*/ 40 w 93"/>
                    <a:gd name="T3" fmla="*/ 133 h 133"/>
                    <a:gd name="T4" fmla="*/ 93 w 93"/>
                    <a:gd name="T5" fmla="*/ 18 h 133"/>
                    <a:gd name="T6" fmla="*/ 50 w 93"/>
                    <a:gd name="T7" fmla="*/ 0 h 133"/>
                    <a:gd name="T8" fmla="*/ 0 w 93"/>
                    <a:gd name="T9" fmla="*/ 114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3">
                      <a:moveTo>
                        <a:pt x="0" y="114"/>
                      </a:moveTo>
                      <a:lnTo>
                        <a:pt x="40" y="133"/>
                      </a:lnTo>
                      <a:lnTo>
                        <a:pt x="93" y="18"/>
                      </a:lnTo>
                      <a:lnTo>
                        <a:pt x="50" y="0"/>
                      </a:lnTo>
                      <a:lnTo>
                        <a:pt x="0" y="11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4" name="Freeform 119"/>
                <p:cNvSpPr/>
                <p:nvPr/>
              </p:nvSpPr>
              <p:spPr bwMode="auto">
                <a:xfrm>
                  <a:off x="10269662" y="14050594"/>
                  <a:ext cx="149928" cy="211838"/>
                </a:xfrm>
                <a:custGeom>
                  <a:avLst/>
                  <a:gdLst>
                    <a:gd name="T0" fmla="*/ 0 w 94"/>
                    <a:gd name="T1" fmla="*/ 114 h 133"/>
                    <a:gd name="T2" fmla="*/ 43 w 94"/>
                    <a:gd name="T3" fmla="*/ 133 h 133"/>
                    <a:gd name="T4" fmla="*/ 94 w 94"/>
                    <a:gd name="T5" fmla="*/ 18 h 133"/>
                    <a:gd name="T6" fmla="*/ 53 w 94"/>
                    <a:gd name="T7" fmla="*/ 0 h 133"/>
                    <a:gd name="T8" fmla="*/ 0 w 94"/>
                    <a:gd name="T9" fmla="*/ 114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3">
                      <a:moveTo>
                        <a:pt x="0" y="114"/>
                      </a:moveTo>
                      <a:lnTo>
                        <a:pt x="43" y="133"/>
                      </a:lnTo>
                      <a:lnTo>
                        <a:pt x="94" y="18"/>
                      </a:lnTo>
                      <a:lnTo>
                        <a:pt x="53" y="0"/>
                      </a:lnTo>
                      <a:lnTo>
                        <a:pt x="0" y="11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5" name="Freeform 120"/>
                <p:cNvSpPr/>
                <p:nvPr/>
              </p:nvSpPr>
              <p:spPr bwMode="auto">
                <a:xfrm>
                  <a:off x="8483461" y="13638406"/>
                  <a:ext cx="2949672" cy="1440494"/>
                </a:xfrm>
                <a:custGeom>
                  <a:avLst/>
                  <a:gdLst>
                    <a:gd name="T0" fmla="*/ 0 w 1839"/>
                    <a:gd name="T1" fmla="*/ 85 h 884"/>
                    <a:gd name="T2" fmla="*/ 1801 w 1839"/>
                    <a:gd name="T3" fmla="*/ 884 h 884"/>
                    <a:gd name="T4" fmla="*/ 1839 w 1839"/>
                    <a:gd name="T5" fmla="*/ 799 h 884"/>
                    <a:gd name="T6" fmla="*/ 40 w 1839"/>
                    <a:gd name="T7" fmla="*/ 0 h 884"/>
                    <a:gd name="T8" fmla="*/ 0 w 1839"/>
                    <a:gd name="T9" fmla="*/ 85 h 8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839" h="884">
                      <a:moveTo>
                        <a:pt x="0" y="85"/>
                      </a:moveTo>
                      <a:lnTo>
                        <a:pt x="1801" y="884"/>
                      </a:lnTo>
                      <a:lnTo>
                        <a:pt x="1839" y="799"/>
                      </a:lnTo>
                      <a:lnTo>
                        <a:pt x="40" y="0"/>
                      </a:lnTo>
                      <a:lnTo>
                        <a:pt x="0" y="85"/>
                      </a:lnTo>
                      <a:close/>
                    </a:path>
                  </a:pathLst>
                </a:custGeom>
                <a:solidFill>
                  <a:srgbClr val="009AA0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1" name="组合 10"/>
              <p:cNvGrpSpPr>
                <a:grpSpLocks noChangeAspect="1"/>
              </p:cNvGrpSpPr>
              <p:nvPr/>
            </p:nvGrpSpPr>
            <p:grpSpPr bwMode="auto">
              <a:xfrm rot="1440000">
                <a:off x="1780531" y="3987921"/>
                <a:ext cx="2023324" cy="275820"/>
                <a:chOff x="7840662" y="3743961"/>
                <a:chExt cx="3330575" cy="454025"/>
              </a:xfrm>
            </p:grpSpPr>
            <p:sp>
              <p:nvSpPr>
                <p:cNvPr id="12" name="Freeform 97"/>
                <p:cNvSpPr/>
                <p:nvPr/>
              </p:nvSpPr>
              <p:spPr bwMode="auto">
                <a:xfrm>
                  <a:off x="8487247" y="3796915"/>
                  <a:ext cx="1980780" cy="347580"/>
                </a:xfrm>
                <a:custGeom>
                  <a:avLst/>
                  <a:gdLst>
                    <a:gd name="T0" fmla="*/ 2 w 1257"/>
                    <a:gd name="T1" fmla="*/ 0 h 240"/>
                    <a:gd name="T2" fmla="*/ 0 w 1257"/>
                    <a:gd name="T3" fmla="*/ 219 h 240"/>
                    <a:gd name="T4" fmla="*/ 1254 w 1257"/>
                    <a:gd name="T5" fmla="*/ 240 h 240"/>
                    <a:gd name="T6" fmla="*/ 1257 w 1257"/>
                    <a:gd name="T7" fmla="*/ 21 h 240"/>
                    <a:gd name="T8" fmla="*/ 2 w 1257"/>
                    <a:gd name="T9" fmla="*/ 0 h 2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57" h="240">
                      <a:moveTo>
                        <a:pt x="2" y="0"/>
                      </a:moveTo>
                      <a:lnTo>
                        <a:pt x="0" y="219"/>
                      </a:lnTo>
                      <a:lnTo>
                        <a:pt x="1254" y="240"/>
                      </a:lnTo>
                      <a:lnTo>
                        <a:pt x="1257" y="21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E79C5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3" name="Freeform 98"/>
                <p:cNvSpPr/>
                <p:nvPr/>
              </p:nvSpPr>
              <p:spPr bwMode="auto">
                <a:xfrm>
                  <a:off x="8487247" y="3796915"/>
                  <a:ext cx="1980780" cy="347580"/>
                </a:xfrm>
                <a:custGeom>
                  <a:avLst/>
                  <a:gdLst>
                    <a:gd name="T0" fmla="*/ 2 w 1257"/>
                    <a:gd name="T1" fmla="*/ 0 h 240"/>
                    <a:gd name="T2" fmla="*/ 0 w 1257"/>
                    <a:gd name="T3" fmla="*/ 219 h 240"/>
                    <a:gd name="T4" fmla="*/ 1254 w 1257"/>
                    <a:gd name="T5" fmla="*/ 240 h 240"/>
                    <a:gd name="T6" fmla="*/ 1257 w 1257"/>
                    <a:gd name="T7" fmla="*/ 21 h 240"/>
                    <a:gd name="T8" fmla="*/ 2 w 1257"/>
                    <a:gd name="T9" fmla="*/ 0 h 2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57" h="240">
                      <a:moveTo>
                        <a:pt x="2" y="0"/>
                      </a:moveTo>
                      <a:lnTo>
                        <a:pt x="0" y="219"/>
                      </a:lnTo>
                      <a:lnTo>
                        <a:pt x="1254" y="240"/>
                      </a:lnTo>
                      <a:lnTo>
                        <a:pt x="1257" y="21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4" name="Freeform 99"/>
                <p:cNvSpPr/>
                <p:nvPr/>
              </p:nvSpPr>
              <p:spPr bwMode="auto">
                <a:xfrm>
                  <a:off x="10843374" y="3745238"/>
                  <a:ext cx="324033" cy="452115"/>
                </a:xfrm>
                <a:custGeom>
                  <a:avLst/>
                  <a:gdLst>
                    <a:gd name="T0" fmla="*/ 1 w 77"/>
                    <a:gd name="T1" fmla="*/ 19 h 107"/>
                    <a:gd name="T2" fmla="*/ 0 w 77"/>
                    <a:gd name="T3" fmla="*/ 91 h 107"/>
                    <a:gd name="T4" fmla="*/ 74 w 77"/>
                    <a:gd name="T5" fmla="*/ 53 h 107"/>
                    <a:gd name="T6" fmla="*/ 1 w 77"/>
                    <a:gd name="T7" fmla="*/ 19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7" h="107">
                      <a:moveTo>
                        <a:pt x="1" y="19"/>
                      </a:moveTo>
                      <a:cubicBezTo>
                        <a:pt x="0" y="91"/>
                        <a:pt x="0" y="91"/>
                        <a:pt x="0" y="91"/>
                      </a:cubicBezTo>
                      <a:cubicBezTo>
                        <a:pt x="0" y="91"/>
                        <a:pt x="72" y="107"/>
                        <a:pt x="74" y="53"/>
                      </a:cubicBezTo>
                      <a:cubicBezTo>
                        <a:pt x="77" y="0"/>
                        <a:pt x="1" y="19"/>
                        <a:pt x="1" y="19"/>
                      </a:cubicBezTo>
                      <a:close/>
                    </a:path>
                  </a:pathLst>
                </a:custGeom>
                <a:solidFill>
                  <a:srgbClr val="F2798D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pic>
              <p:nvPicPr>
                <p:cNvPr id="15" name="Picture 100"/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7725" y="3824924"/>
                  <a:ext cx="2033588" cy="2286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6" name="Freeform 101"/>
                <p:cNvSpPr/>
                <p:nvPr/>
              </p:nvSpPr>
              <p:spPr bwMode="auto">
                <a:xfrm>
                  <a:off x="10459609" y="3806970"/>
                  <a:ext cx="431173" cy="342353"/>
                </a:xfrm>
                <a:custGeom>
                  <a:avLst/>
                  <a:gdLst>
                    <a:gd name="T0" fmla="*/ 0 w 272"/>
                    <a:gd name="T1" fmla="*/ 235 h 240"/>
                    <a:gd name="T2" fmla="*/ 270 w 272"/>
                    <a:gd name="T3" fmla="*/ 240 h 240"/>
                    <a:gd name="T4" fmla="*/ 272 w 272"/>
                    <a:gd name="T5" fmla="*/ 5 h 240"/>
                    <a:gd name="T6" fmla="*/ 3 w 272"/>
                    <a:gd name="T7" fmla="*/ 0 h 240"/>
                    <a:gd name="T8" fmla="*/ 0 w 272"/>
                    <a:gd name="T9" fmla="*/ 235 h 2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2" h="240">
                      <a:moveTo>
                        <a:pt x="0" y="235"/>
                      </a:moveTo>
                      <a:lnTo>
                        <a:pt x="270" y="240"/>
                      </a:lnTo>
                      <a:lnTo>
                        <a:pt x="272" y="5"/>
                      </a:lnTo>
                      <a:lnTo>
                        <a:pt x="3" y="0"/>
                      </a:lnTo>
                      <a:lnTo>
                        <a:pt x="0" y="235"/>
                      </a:lnTo>
                      <a:close/>
                    </a:path>
                  </a:pathLst>
                </a:custGeom>
                <a:solidFill>
                  <a:srgbClr val="85937C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7" name="Freeform 102"/>
                <p:cNvSpPr/>
                <p:nvPr/>
              </p:nvSpPr>
              <p:spPr bwMode="auto">
                <a:xfrm>
                  <a:off x="10471202" y="3946511"/>
                  <a:ext cx="415493" cy="182937"/>
                </a:xfrm>
                <a:custGeom>
                  <a:avLst/>
                  <a:gdLst>
                    <a:gd name="T0" fmla="*/ 0 w 262"/>
                    <a:gd name="T1" fmla="*/ 114 h 117"/>
                    <a:gd name="T2" fmla="*/ 262 w 262"/>
                    <a:gd name="T3" fmla="*/ 117 h 117"/>
                    <a:gd name="T4" fmla="*/ 262 w 262"/>
                    <a:gd name="T5" fmla="*/ 5 h 117"/>
                    <a:gd name="T6" fmla="*/ 3 w 262"/>
                    <a:gd name="T7" fmla="*/ 0 h 117"/>
                    <a:gd name="T8" fmla="*/ 0 w 262"/>
                    <a:gd name="T9" fmla="*/ 114 h 1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62" h="117">
                      <a:moveTo>
                        <a:pt x="0" y="114"/>
                      </a:moveTo>
                      <a:lnTo>
                        <a:pt x="262" y="117"/>
                      </a:lnTo>
                      <a:lnTo>
                        <a:pt x="262" y="5"/>
                      </a:lnTo>
                      <a:lnTo>
                        <a:pt x="3" y="0"/>
                      </a:lnTo>
                      <a:lnTo>
                        <a:pt x="0" y="114"/>
                      </a:lnTo>
                      <a:close/>
                    </a:path>
                  </a:pathLst>
                </a:custGeom>
                <a:solidFill>
                  <a:srgbClr val="9DA597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8" name="Freeform 103"/>
                <p:cNvSpPr/>
                <p:nvPr/>
              </p:nvSpPr>
              <p:spPr bwMode="auto">
                <a:xfrm>
                  <a:off x="8091412" y="3783196"/>
                  <a:ext cx="397201" cy="308379"/>
                </a:xfrm>
                <a:custGeom>
                  <a:avLst/>
                  <a:gdLst>
                    <a:gd name="T0" fmla="*/ 0 w 250"/>
                    <a:gd name="T1" fmla="*/ 133 h 219"/>
                    <a:gd name="T2" fmla="*/ 248 w 250"/>
                    <a:gd name="T3" fmla="*/ 219 h 219"/>
                    <a:gd name="T4" fmla="*/ 250 w 250"/>
                    <a:gd name="T5" fmla="*/ 0 h 219"/>
                    <a:gd name="T6" fmla="*/ 0 w 250"/>
                    <a:gd name="T7" fmla="*/ 64 h 219"/>
                    <a:gd name="T8" fmla="*/ 0 w 250"/>
                    <a:gd name="T9" fmla="*/ 133 h 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0" h="219">
                      <a:moveTo>
                        <a:pt x="0" y="133"/>
                      </a:moveTo>
                      <a:lnTo>
                        <a:pt x="248" y="219"/>
                      </a:lnTo>
                      <a:lnTo>
                        <a:pt x="250" y="0"/>
                      </a:lnTo>
                      <a:lnTo>
                        <a:pt x="0" y="64"/>
                      </a:lnTo>
                      <a:lnTo>
                        <a:pt x="0" y="133"/>
                      </a:lnTo>
                      <a:close/>
                    </a:path>
                  </a:pathLst>
                </a:custGeom>
                <a:solidFill>
                  <a:srgbClr val="F4B68C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9" name="Freeform 104"/>
                <p:cNvSpPr/>
                <p:nvPr/>
              </p:nvSpPr>
              <p:spPr bwMode="auto">
                <a:xfrm>
                  <a:off x="7841400" y="3863345"/>
                  <a:ext cx="250864" cy="109762"/>
                </a:xfrm>
                <a:custGeom>
                  <a:avLst/>
                  <a:gdLst>
                    <a:gd name="T0" fmla="*/ 0 w 59"/>
                    <a:gd name="T1" fmla="*/ 13 h 28"/>
                    <a:gd name="T2" fmla="*/ 59 w 59"/>
                    <a:gd name="T3" fmla="*/ 28 h 28"/>
                    <a:gd name="T4" fmla="*/ 59 w 59"/>
                    <a:gd name="T5" fmla="*/ 2 h 28"/>
                    <a:gd name="T6" fmla="*/ 0 w 59"/>
                    <a:gd name="T7" fmla="*/ 13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9" h="28">
                      <a:moveTo>
                        <a:pt x="0" y="13"/>
                      </a:moveTo>
                      <a:cubicBezTo>
                        <a:pt x="0" y="26"/>
                        <a:pt x="59" y="28"/>
                        <a:pt x="59" y="28"/>
                      </a:cubicBezTo>
                      <a:cubicBezTo>
                        <a:pt x="59" y="2"/>
                        <a:pt x="59" y="2"/>
                        <a:pt x="59" y="2"/>
                      </a:cubicBezTo>
                      <a:cubicBezTo>
                        <a:pt x="59" y="2"/>
                        <a:pt x="0" y="0"/>
                        <a:pt x="0" y="13"/>
                      </a:cubicBezTo>
                      <a:close/>
                    </a:path>
                  </a:pathLst>
                </a:custGeom>
                <a:solidFill>
                  <a:srgbClr val="5D5D5D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6" name="文本框 5"/>
            <p:cNvSpPr txBox="1">
              <a:spLocks noChangeArrowheads="1"/>
            </p:cNvSpPr>
            <p:nvPr/>
          </p:nvSpPr>
          <p:spPr bwMode="auto">
            <a:xfrm>
              <a:off x="4770444" y="2144469"/>
              <a:ext cx="3900483" cy="92400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dist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5400" b="1">
                  <a:solidFill>
                    <a:srgbClr val="404040"/>
                  </a:solidFill>
                  <a:latin typeface="方正粗黑繁体" panose="03000509000000000000" charset="-122"/>
                  <a:ea typeface="方正粗黑繁体" panose="03000509000000000000" charset="-122"/>
                  <a:cs typeface="Times New Roman" panose="02020603050405020304" pitchFamily="18" charset="0"/>
                </a:rPr>
                <a:t>THANKS</a:t>
              </a:r>
              <a:endParaRPr lang="zh-CN" altLang="en-US" sz="5400" b="1">
                <a:solidFill>
                  <a:srgbClr val="404040"/>
                </a:solidFill>
                <a:latin typeface="方正粗黑繁体" panose="03000509000000000000" charset="-122"/>
                <a:ea typeface="方正粗黑繁体" panose="03000509000000000000" charset="-122"/>
                <a:cs typeface="Times New Roman" panose="02020603050405020304" pitchFamily="18" charset="0"/>
              </a:endParaRPr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18432" y="913572"/>
              <a:ext cx="2045984" cy="10889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B167AA0E-1295-4766-92C8-714E4CE3D616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2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9863" y="0"/>
            <a:ext cx="1354137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6"/>
          <p:cNvSpPr txBox="1"/>
          <p:nvPr userDrawn="1"/>
        </p:nvSpPr>
        <p:spPr>
          <a:xfrm rot="19856675">
            <a:off x="2102407" y="2632374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8" name="图片 2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: 圆角 8"/>
          <p:cNvSpPr/>
          <p:nvPr userDrawn="1"/>
        </p:nvSpPr>
        <p:spPr>
          <a:xfrm>
            <a:off x="265890" y="603115"/>
            <a:ext cx="8547370" cy="3774381"/>
          </a:xfrm>
          <a:prstGeom prst="roundRect">
            <a:avLst>
              <a:gd name="adj" fmla="val 4509"/>
            </a:avLst>
          </a:prstGeom>
          <a:solidFill>
            <a:schemeClr val="bg1"/>
          </a:solidFill>
          <a:ln w="9525">
            <a:solidFill>
              <a:srgbClr val="FFC000"/>
            </a:solidFill>
          </a:ln>
          <a:effectLst>
            <a:outerShdw blurRad="279400" dist="50800" dir="5160000" algn="l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3785506" y="1451341"/>
            <a:ext cx="3155621" cy="925649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642316" y="3030732"/>
            <a:ext cx="3555119" cy="587854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 userDrawn="1"/>
        </p:nvPicPr>
        <p:blipFill rotWithShape="1">
          <a:blip r:embed="rId7" cstate="print">
            <a:clrChange>
              <a:clrFrom>
                <a:srgbClr val="EEEDF2"/>
              </a:clrFrom>
              <a:clrTo>
                <a:srgbClr val="EEEDF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85" t="15893" r="7173" b="18788"/>
          <a:stretch>
            <a:fillRect/>
          </a:stretch>
        </p:blipFill>
        <p:spPr>
          <a:xfrm>
            <a:off x="6941127" y="3361832"/>
            <a:ext cx="2292992" cy="1850417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579" y="203896"/>
            <a:ext cx="3048544" cy="4572817"/>
          </a:xfrm>
          <a:prstGeom prst="rect">
            <a:avLst/>
          </a:prstGeom>
        </p:spPr>
      </p:pic>
      <p:pic>
        <p:nvPicPr>
          <p:cNvPr id="15" name="图片 27">
            <a:extLst>
              <a:ext uri="{FF2B5EF4-FFF2-40B4-BE49-F238E27FC236}">
                <a16:creationId xmlns:a16="http://schemas.microsoft.com/office/drawing/2014/main" id="{FF0F01D1-0BB1-4251-9646-9CB28F483423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7"/>
          <p:cNvGrpSpPr/>
          <p:nvPr userDrawn="1"/>
        </p:nvGrpSpPr>
        <p:grpSpPr bwMode="auto">
          <a:xfrm>
            <a:off x="139700" y="142875"/>
            <a:ext cx="8866188" cy="4856163"/>
            <a:chOff x="179512" y="195485"/>
            <a:chExt cx="8866206" cy="4855405"/>
          </a:xfrm>
        </p:grpSpPr>
        <p:sp>
          <p:nvSpPr>
            <p:cNvPr id="4" name="矩形: 圆角 28"/>
            <p:cNvSpPr/>
            <p:nvPr userDrawn="1"/>
          </p:nvSpPr>
          <p:spPr>
            <a:xfrm>
              <a:off x="179512" y="195485"/>
              <a:ext cx="8866206" cy="4855405"/>
            </a:xfrm>
            <a:prstGeom prst="roundRect">
              <a:avLst>
                <a:gd name="adj" fmla="val 12594"/>
              </a:avLst>
            </a:prstGeom>
            <a:solidFill>
              <a:schemeClr val="bg1"/>
            </a:solidFill>
            <a:ln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5" name="矩形: 圆角 6"/>
            <p:cNvSpPr/>
            <p:nvPr userDrawn="1"/>
          </p:nvSpPr>
          <p:spPr>
            <a:xfrm>
              <a:off x="328737" y="308180"/>
              <a:ext cx="8567755" cy="4630014"/>
            </a:xfrm>
            <a:prstGeom prst="roundRect">
              <a:avLst>
                <a:gd name="adj" fmla="val 12872"/>
              </a:avLst>
            </a:prstGeom>
            <a:noFill/>
            <a:ln w="19050">
              <a:solidFill>
                <a:srgbClr val="FFC000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</p:grpSp>
      <p:pic>
        <p:nvPicPr>
          <p:cNvPr id="6" name="图片 3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6138" y="4324350"/>
            <a:ext cx="6445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19856675">
            <a:off x="3711020" y="2303191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9" name="图片 5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112" r="27708"/>
          <a:stretch>
            <a:fillRect/>
          </a:stretch>
        </p:blipFill>
        <p:spPr bwMode="auto">
          <a:xfrm>
            <a:off x="0" y="4629150"/>
            <a:ext cx="195262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27">
            <a:extLst>
              <a:ext uri="{FF2B5EF4-FFF2-40B4-BE49-F238E27FC236}">
                <a16:creationId xmlns:a16="http://schemas.microsoft.com/office/drawing/2014/main" id="{CE9F1A18-99D5-46FF-B49C-F11BE66B46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75543FC2-7C3C-48DB-B950-CDDA9903A19F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/>
          <p:nvPr userDrawn="1"/>
        </p:nvSpPr>
        <p:spPr>
          <a:xfrm rot="19856675">
            <a:off x="2289332" y="2333414"/>
            <a:ext cx="1723549" cy="47666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8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5" name="图片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6" t="10902" r="6726" b="10902"/>
          <a:stretch>
            <a:fillRect/>
          </a:stretch>
        </p:blipFill>
        <p:spPr bwMode="auto">
          <a:xfrm>
            <a:off x="617538" y="209550"/>
            <a:ext cx="7908925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27">
            <a:extLst>
              <a:ext uri="{FF2B5EF4-FFF2-40B4-BE49-F238E27FC236}">
                <a16:creationId xmlns:a16="http://schemas.microsoft.com/office/drawing/2014/main" id="{58C2E75E-3980-4A05-AD28-28E8CCA9128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0"/>
          <p:cNvSpPr txBox="1">
            <a:spLocks noChangeArrowheads="1"/>
          </p:cNvSpPr>
          <p:nvPr userDrawn="1"/>
        </p:nvSpPr>
        <p:spPr bwMode="auto">
          <a:xfrm rot="1603585">
            <a:off x="1417638" y="1073150"/>
            <a:ext cx="1385887" cy="200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chemeClr val="bg1">
                    <a:lumMod val="95000"/>
                  </a:schemeClr>
                </a:solidFill>
              </a:rPr>
              <a:t>状元成才路</a:t>
            </a:r>
          </a:p>
        </p:txBody>
      </p:sp>
      <p:sp>
        <p:nvSpPr>
          <p:cNvPr id="3" name="文本框 12"/>
          <p:cNvSpPr txBox="1">
            <a:spLocks noChangeArrowheads="1"/>
          </p:cNvSpPr>
          <p:nvPr userDrawn="1"/>
        </p:nvSpPr>
        <p:spPr bwMode="auto">
          <a:xfrm rot="1603585">
            <a:off x="3146425" y="1093788"/>
            <a:ext cx="1384300" cy="200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chemeClr val="bg1">
                    <a:lumMod val="95000"/>
                  </a:schemeClr>
                </a:solidFill>
              </a:rPr>
              <a:t>状元成才路</a:t>
            </a:r>
          </a:p>
        </p:txBody>
      </p:sp>
      <p:sp>
        <p:nvSpPr>
          <p:cNvPr id="4" name="文本框 13"/>
          <p:cNvSpPr txBox="1">
            <a:spLocks noChangeArrowheads="1"/>
          </p:cNvSpPr>
          <p:nvPr userDrawn="1"/>
        </p:nvSpPr>
        <p:spPr bwMode="auto">
          <a:xfrm rot="1603585">
            <a:off x="4802188" y="1093788"/>
            <a:ext cx="1385887" cy="200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chemeClr val="bg1">
                    <a:lumMod val="95000"/>
                  </a:schemeClr>
                </a:solidFill>
              </a:rPr>
              <a:t>状元成才路</a:t>
            </a:r>
          </a:p>
        </p:txBody>
      </p:sp>
      <p:sp>
        <p:nvSpPr>
          <p:cNvPr id="5" name="文本框 14"/>
          <p:cNvSpPr txBox="1">
            <a:spLocks noChangeArrowheads="1"/>
          </p:cNvSpPr>
          <p:nvPr userDrawn="1"/>
        </p:nvSpPr>
        <p:spPr bwMode="auto">
          <a:xfrm rot="1603585">
            <a:off x="7177088" y="784225"/>
            <a:ext cx="1384300" cy="200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chemeClr val="bg1">
                    <a:lumMod val="95000"/>
                  </a:schemeClr>
                </a:solidFill>
              </a:rPr>
              <a:t>状元成才路</a:t>
            </a:r>
          </a:p>
        </p:txBody>
      </p:sp>
      <p:sp>
        <p:nvSpPr>
          <p:cNvPr id="6" name="文本框 16"/>
          <p:cNvSpPr txBox="1">
            <a:spLocks noChangeArrowheads="1"/>
          </p:cNvSpPr>
          <p:nvPr userDrawn="1"/>
        </p:nvSpPr>
        <p:spPr bwMode="auto">
          <a:xfrm rot="1603585">
            <a:off x="1209675" y="2498725"/>
            <a:ext cx="1385888" cy="200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chemeClr val="bg1">
                    <a:lumMod val="95000"/>
                  </a:schemeClr>
                </a:solidFill>
              </a:rPr>
              <a:t>状元成才路</a:t>
            </a:r>
          </a:p>
        </p:txBody>
      </p:sp>
      <p:sp>
        <p:nvSpPr>
          <p:cNvPr id="7" name="文本框 18"/>
          <p:cNvSpPr txBox="1">
            <a:spLocks noChangeArrowheads="1"/>
          </p:cNvSpPr>
          <p:nvPr userDrawn="1"/>
        </p:nvSpPr>
        <p:spPr bwMode="auto">
          <a:xfrm rot="1603585">
            <a:off x="3578225" y="1936750"/>
            <a:ext cx="1384300" cy="200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chemeClr val="bg1">
                    <a:lumMod val="95000"/>
                  </a:schemeClr>
                </a:solidFill>
              </a:rPr>
              <a:t>状元成才路</a:t>
            </a:r>
          </a:p>
        </p:txBody>
      </p:sp>
      <p:sp>
        <p:nvSpPr>
          <p:cNvPr id="8" name="文本框 20"/>
          <p:cNvSpPr txBox="1">
            <a:spLocks noChangeArrowheads="1"/>
          </p:cNvSpPr>
          <p:nvPr userDrawn="1"/>
        </p:nvSpPr>
        <p:spPr bwMode="auto">
          <a:xfrm rot="1603585">
            <a:off x="4686300" y="3006725"/>
            <a:ext cx="1385888" cy="200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chemeClr val="bg1">
                    <a:lumMod val="95000"/>
                  </a:schemeClr>
                </a:solidFill>
              </a:rPr>
              <a:t>状元成才路</a:t>
            </a:r>
          </a:p>
        </p:txBody>
      </p:sp>
      <p:sp>
        <p:nvSpPr>
          <p:cNvPr id="9" name="文本框 21"/>
          <p:cNvSpPr txBox="1">
            <a:spLocks noChangeArrowheads="1"/>
          </p:cNvSpPr>
          <p:nvPr userDrawn="1"/>
        </p:nvSpPr>
        <p:spPr bwMode="auto">
          <a:xfrm rot="1603585">
            <a:off x="6559550" y="1647825"/>
            <a:ext cx="1384300" cy="200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chemeClr val="bg1">
                    <a:lumMod val="95000"/>
                  </a:schemeClr>
                </a:solidFill>
              </a:rPr>
              <a:t>状元成才路</a:t>
            </a:r>
          </a:p>
        </p:txBody>
      </p:sp>
      <p:sp>
        <p:nvSpPr>
          <p:cNvPr id="10" name="文本框 22"/>
          <p:cNvSpPr txBox="1">
            <a:spLocks noChangeArrowheads="1"/>
          </p:cNvSpPr>
          <p:nvPr userDrawn="1"/>
        </p:nvSpPr>
        <p:spPr bwMode="auto">
          <a:xfrm rot="1603585">
            <a:off x="635000" y="3884613"/>
            <a:ext cx="1384300" cy="200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chemeClr val="bg1">
                    <a:lumMod val="95000"/>
                  </a:schemeClr>
                </a:solidFill>
              </a:rPr>
              <a:t>状元成才路</a:t>
            </a:r>
          </a:p>
        </p:txBody>
      </p:sp>
      <p:sp>
        <p:nvSpPr>
          <p:cNvPr id="11" name="文本框 23"/>
          <p:cNvSpPr txBox="1">
            <a:spLocks noChangeArrowheads="1"/>
          </p:cNvSpPr>
          <p:nvPr userDrawn="1"/>
        </p:nvSpPr>
        <p:spPr bwMode="auto">
          <a:xfrm rot="1603585">
            <a:off x="2886075" y="4446588"/>
            <a:ext cx="1385888" cy="200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chemeClr val="bg1">
                    <a:lumMod val="95000"/>
                  </a:schemeClr>
                </a:solidFill>
              </a:rPr>
              <a:t>状元成才路</a:t>
            </a:r>
          </a:p>
        </p:txBody>
      </p:sp>
      <p:sp>
        <p:nvSpPr>
          <p:cNvPr id="12" name="文本框 24"/>
          <p:cNvSpPr txBox="1">
            <a:spLocks noChangeArrowheads="1"/>
          </p:cNvSpPr>
          <p:nvPr userDrawn="1"/>
        </p:nvSpPr>
        <p:spPr bwMode="auto">
          <a:xfrm rot="1603585">
            <a:off x="4657725" y="3702050"/>
            <a:ext cx="1385888" cy="200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chemeClr val="bg1">
                    <a:lumMod val="95000"/>
                  </a:schemeClr>
                </a:solidFill>
              </a:rPr>
              <a:t>状元成才路</a:t>
            </a:r>
          </a:p>
        </p:txBody>
      </p:sp>
      <p:sp>
        <p:nvSpPr>
          <p:cNvPr id="13" name="文本框 25"/>
          <p:cNvSpPr txBox="1">
            <a:spLocks noChangeArrowheads="1"/>
          </p:cNvSpPr>
          <p:nvPr userDrawn="1"/>
        </p:nvSpPr>
        <p:spPr bwMode="auto">
          <a:xfrm rot="1603585">
            <a:off x="5622925" y="4086225"/>
            <a:ext cx="1385888" cy="2016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chemeClr val="bg1">
                    <a:lumMod val="95000"/>
                  </a:schemeClr>
                </a:solidFill>
              </a:rPr>
              <a:t>状元成才路</a:t>
            </a:r>
          </a:p>
        </p:txBody>
      </p:sp>
      <p:sp>
        <p:nvSpPr>
          <p:cNvPr id="14" name="文本框 22"/>
          <p:cNvSpPr txBox="1">
            <a:spLocks noChangeArrowheads="1"/>
          </p:cNvSpPr>
          <p:nvPr userDrawn="1"/>
        </p:nvSpPr>
        <p:spPr bwMode="auto">
          <a:xfrm rot="1603585">
            <a:off x="568325" y="3152775"/>
            <a:ext cx="1384300" cy="200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chemeClr val="bg1">
                    <a:lumMod val="95000"/>
                  </a:schemeClr>
                </a:solidFill>
              </a:rPr>
              <a:t>状元成才路</a:t>
            </a:r>
          </a:p>
        </p:txBody>
      </p:sp>
      <p:sp>
        <p:nvSpPr>
          <p:cNvPr id="15" name="文本框 14"/>
          <p:cNvSpPr txBox="1">
            <a:spLocks noChangeArrowheads="1"/>
          </p:cNvSpPr>
          <p:nvPr userDrawn="1"/>
        </p:nvSpPr>
        <p:spPr bwMode="auto">
          <a:xfrm rot="1603585">
            <a:off x="2306638" y="2755900"/>
            <a:ext cx="1382712" cy="200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chemeClr val="bg1">
                    <a:lumMod val="95000"/>
                  </a:schemeClr>
                </a:solidFill>
              </a:rPr>
              <a:t>状元成才路</a:t>
            </a:r>
          </a:p>
        </p:txBody>
      </p:sp>
      <p:sp>
        <p:nvSpPr>
          <p:cNvPr id="16" name="文本框 15"/>
          <p:cNvSpPr txBox="1">
            <a:spLocks noChangeArrowheads="1"/>
          </p:cNvSpPr>
          <p:nvPr userDrawn="1"/>
        </p:nvSpPr>
        <p:spPr bwMode="auto">
          <a:xfrm rot="1603585">
            <a:off x="1454150" y="1244600"/>
            <a:ext cx="1384300" cy="200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chemeClr val="bg1">
                    <a:lumMod val="95000"/>
                  </a:schemeClr>
                </a:solidFill>
              </a:rPr>
              <a:t>状元成才路</a:t>
            </a:r>
          </a:p>
        </p:txBody>
      </p:sp>
      <p:sp>
        <p:nvSpPr>
          <p:cNvPr id="17" name="文本框 16"/>
          <p:cNvSpPr txBox="1">
            <a:spLocks noChangeArrowheads="1"/>
          </p:cNvSpPr>
          <p:nvPr userDrawn="1"/>
        </p:nvSpPr>
        <p:spPr bwMode="auto">
          <a:xfrm rot="1603585">
            <a:off x="1414463" y="369888"/>
            <a:ext cx="1382712" cy="200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chemeClr val="bg1">
                    <a:lumMod val="95000"/>
                  </a:schemeClr>
                </a:solidFill>
              </a:rPr>
              <a:t>状元成才路</a:t>
            </a:r>
          </a:p>
        </p:txBody>
      </p:sp>
      <p:pic>
        <p:nvPicPr>
          <p:cNvPr id="1042" name="图片 17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</p:sldLayoutIdLst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547664" y="1491630"/>
            <a:ext cx="6048672" cy="1591911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contourW="12700">
              <a:contourClr>
                <a:srgbClr val="FDA343"/>
              </a:contourClr>
            </a:sp3d>
          </a:bodyPr>
          <a:lstStyle>
            <a:defPPr>
              <a:defRPr lang="zh-CN"/>
            </a:defPPr>
            <a:lvl1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3600" b="1">
                <a:ln w="6350">
                  <a:solidFill>
                    <a:schemeClr val="tx1"/>
                  </a:solidFill>
                </a:ln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defRPr>
            </a:lvl1pPr>
          </a:lstStyle>
          <a:p>
            <a:pPr>
              <a:lnSpc>
                <a:spcPct val="150000"/>
              </a:lnSpc>
              <a:defRPr/>
            </a:pPr>
            <a:r>
              <a:rPr lang="zh-CN" altLang="en-US" sz="4400" dirty="0">
                <a:ln w="6350">
                  <a:noFill/>
                </a:ln>
                <a:latin typeface="+mj-ea"/>
                <a:ea typeface="+mj-ea"/>
                <a:sym typeface="+mn-lt"/>
              </a:rPr>
              <a:t>练  习  课</a:t>
            </a:r>
            <a:endParaRPr lang="en-US" altLang="zh-CN" sz="4400" dirty="0">
              <a:ln w="6350">
                <a:noFill/>
              </a:ln>
              <a:latin typeface="+mj-ea"/>
              <a:ea typeface="+mj-ea"/>
              <a:sym typeface="+mn-lt"/>
            </a:endParaRPr>
          </a:p>
          <a:p>
            <a:pPr>
              <a:lnSpc>
                <a:spcPct val="150000"/>
              </a:lnSpc>
              <a:defRPr/>
            </a:pPr>
            <a:r>
              <a:rPr lang="zh-CN" altLang="en-US" sz="2400" dirty="0">
                <a:ln w="6350">
                  <a:noFill/>
                </a:ln>
                <a:latin typeface="+mj-ea"/>
                <a:ea typeface="+mj-ea"/>
                <a:sym typeface="+mn-lt"/>
              </a:rPr>
              <a:t> （整数加法运算律推广到小数）</a:t>
            </a:r>
          </a:p>
        </p:txBody>
      </p:sp>
      <p:pic>
        <p:nvPicPr>
          <p:cNvPr id="3" name="图片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3084" y="699542"/>
            <a:ext cx="931863" cy="917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0" name="组合 1"/>
          <p:cNvGrpSpPr/>
          <p:nvPr/>
        </p:nvGrpSpPr>
        <p:grpSpPr bwMode="auto">
          <a:xfrm>
            <a:off x="274638" y="292100"/>
            <a:ext cx="7264400" cy="809625"/>
            <a:chOff x="274383" y="292146"/>
            <a:chExt cx="7264382" cy="809623"/>
          </a:xfrm>
        </p:grpSpPr>
        <p:grpSp>
          <p:nvGrpSpPr>
            <p:cNvPr id="12295" name="组合 48"/>
            <p:cNvGrpSpPr/>
            <p:nvPr/>
          </p:nvGrpSpPr>
          <p:grpSpPr bwMode="auto">
            <a:xfrm>
              <a:off x="806375" y="372368"/>
              <a:ext cx="6732390" cy="648175"/>
              <a:chOff x="1619672" y="1419622"/>
              <a:chExt cx="4320480" cy="648072"/>
            </a:xfrm>
          </p:grpSpPr>
          <p:sp>
            <p:nvSpPr>
              <p:cNvPr id="11" name="圆角矩形 10"/>
              <p:cNvSpPr/>
              <p:nvPr/>
            </p:nvSpPr>
            <p:spPr>
              <a:xfrm>
                <a:off x="1619556" y="1420363"/>
                <a:ext cx="4320596" cy="647595"/>
              </a:xfrm>
              <a:prstGeom prst="roundRect">
                <a:avLst/>
              </a:prstGeom>
              <a:solidFill>
                <a:srgbClr val="F29D9F"/>
              </a:solidFill>
              <a:ln>
                <a:solidFill>
                  <a:srgbClr val="67053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12" name="圆角矩形 11"/>
              <p:cNvSpPr/>
              <p:nvPr/>
            </p:nvSpPr>
            <p:spPr>
              <a:xfrm>
                <a:off x="1661326" y="1477504"/>
                <a:ext cx="4237057" cy="533314"/>
              </a:xfrm>
              <a:prstGeom prst="roundRect">
                <a:avLst/>
              </a:prstGeom>
              <a:noFill/>
              <a:ln>
                <a:solidFill>
                  <a:srgbClr val="F9EB97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  <p:pic>
          <p:nvPicPr>
            <p:cNvPr id="10" name="图片 9"/>
            <p:cNvPicPr>
              <a:picLocks noChangeAspect="1"/>
            </p:cNvPicPr>
            <p:nvPr/>
          </p:nvPicPr>
          <p:blipFill rotWithShape="1">
            <a:blip r:embed="rId2" cstate="print"/>
            <a:srcRect l="35000" t="7078" r="29588" b="68409"/>
            <a:stretch>
              <a:fillRect/>
            </a:stretch>
          </p:blipFill>
          <p:spPr bwMode="auto">
            <a:xfrm>
              <a:off x="274383" y="292146"/>
              <a:ext cx="1169415" cy="809623"/>
            </a:xfrm>
            <a:custGeom>
              <a:avLst/>
              <a:gdLst>
                <a:gd name="connsiteX0" fmla="*/ 338149 w 1821442"/>
                <a:gd name="connsiteY0" fmla="*/ 0 h 1260803"/>
                <a:gd name="connsiteX1" fmla="*/ 1821442 w 1821442"/>
                <a:gd name="connsiteY1" fmla="*/ 0 h 1260803"/>
                <a:gd name="connsiteX2" fmla="*/ 1821442 w 1821442"/>
                <a:gd name="connsiteY2" fmla="*/ 90199 h 1260803"/>
                <a:gd name="connsiteX3" fmla="*/ 1777858 w 1821442"/>
                <a:gd name="connsiteY3" fmla="*/ 90199 h 1260803"/>
                <a:gd name="connsiteX4" fmla="*/ 1777858 w 1821442"/>
                <a:gd name="connsiteY4" fmla="*/ 450263 h 1260803"/>
                <a:gd name="connsiteX5" fmla="*/ 1821442 w 1821442"/>
                <a:gd name="connsiteY5" fmla="*/ 450263 h 1260803"/>
                <a:gd name="connsiteX6" fmla="*/ 1821442 w 1821442"/>
                <a:gd name="connsiteY6" fmla="*/ 1064021 h 1260803"/>
                <a:gd name="connsiteX7" fmla="*/ 1489826 w 1821442"/>
                <a:gd name="connsiteY7" fmla="*/ 1064021 h 1260803"/>
                <a:gd name="connsiteX8" fmla="*/ 1489826 w 1821442"/>
                <a:gd name="connsiteY8" fmla="*/ 1260803 h 1260803"/>
                <a:gd name="connsiteX9" fmla="*/ 0 w 1821442"/>
                <a:gd name="connsiteY9" fmla="*/ 1260803 h 1260803"/>
                <a:gd name="connsiteX10" fmla="*/ 0 w 1821442"/>
                <a:gd name="connsiteY10" fmla="*/ 399981 h 1260803"/>
                <a:gd name="connsiteX11" fmla="*/ 226964 w 1821442"/>
                <a:gd name="connsiteY11" fmla="*/ 503146 h 1260803"/>
                <a:gd name="connsiteX12" fmla="*/ 435544 w 1821442"/>
                <a:gd name="connsiteY12" fmla="*/ 44270 h 1260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21442" h="1260803">
                  <a:moveTo>
                    <a:pt x="338149" y="0"/>
                  </a:moveTo>
                  <a:lnTo>
                    <a:pt x="1821442" y="0"/>
                  </a:lnTo>
                  <a:lnTo>
                    <a:pt x="1821442" y="90199"/>
                  </a:lnTo>
                  <a:lnTo>
                    <a:pt x="1777858" y="90199"/>
                  </a:lnTo>
                  <a:lnTo>
                    <a:pt x="1777858" y="450263"/>
                  </a:lnTo>
                  <a:lnTo>
                    <a:pt x="1821442" y="450263"/>
                  </a:lnTo>
                  <a:lnTo>
                    <a:pt x="1821442" y="1064021"/>
                  </a:lnTo>
                  <a:lnTo>
                    <a:pt x="1489826" y="1064021"/>
                  </a:lnTo>
                  <a:lnTo>
                    <a:pt x="1489826" y="1260803"/>
                  </a:lnTo>
                  <a:lnTo>
                    <a:pt x="0" y="1260803"/>
                  </a:lnTo>
                  <a:lnTo>
                    <a:pt x="0" y="399981"/>
                  </a:lnTo>
                  <a:lnTo>
                    <a:pt x="226964" y="503146"/>
                  </a:lnTo>
                  <a:lnTo>
                    <a:pt x="435544" y="44270"/>
                  </a:lnTo>
                  <a:close/>
                </a:path>
              </a:pathLst>
            </a:custGeom>
          </p:spPr>
        </p:pic>
      </p:grpSp>
      <p:sp>
        <p:nvSpPr>
          <p:cNvPr id="2" name="文本框 1"/>
          <p:cNvSpPr txBox="1"/>
          <p:nvPr/>
        </p:nvSpPr>
        <p:spPr>
          <a:xfrm>
            <a:off x="1496763" y="347445"/>
            <a:ext cx="5328592" cy="64633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/>
          <a:lstStyle>
            <a:defPPr>
              <a:defRPr lang="zh-CN"/>
            </a:defPPr>
            <a:lvl1pPr defTabSz="6858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defRPr sz="3600" b="1">
                <a:solidFill>
                  <a:srgbClr val="C93756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dirty="0">
                <a:solidFill>
                  <a:schemeClr val="tx1"/>
                </a:solidFill>
              </a:rPr>
              <a:t>一、激活经验，谈话导入</a:t>
            </a:r>
          </a:p>
        </p:txBody>
      </p:sp>
      <p:sp>
        <p:nvSpPr>
          <p:cNvPr id="12292" name="矩形 2"/>
          <p:cNvSpPr>
            <a:spLocks noChangeArrowheads="1"/>
          </p:cNvSpPr>
          <p:nvPr/>
        </p:nvSpPr>
        <p:spPr bwMode="auto">
          <a:xfrm>
            <a:off x="539750" y="1152702"/>
            <a:ext cx="82804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通过本单元的学习，你知道了什么？</a:t>
            </a: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539750" y="1809750"/>
            <a:ext cx="8208963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/>
            <a:r>
              <a:rPr lang="en-US" altLang="zh-CN" sz="2800" b="1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2800" b="1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小数加减法的计算方法：</a:t>
            </a: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先把小数点对齐，再从低位算起，按整数加减法的计算方法进行计算。得数点上小数点，与横线上方的小数点对齐。</a:t>
            </a: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539750" y="3363913"/>
            <a:ext cx="8208963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/>
            <a:r>
              <a:rPr lang="en-US" altLang="zh-CN" sz="2800" b="1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小数点一定要对齐，得数的小数部分末尾有</a:t>
            </a: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的，一般要根据小数的性质把</a:t>
            </a: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去掉。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539750" y="963613"/>
            <a:ext cx="8208963" cy="159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小数加减混合运算的顺序：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没有括号的，按从左往右的顺序计算；有括号的，先算括号里面的，再算括号外面的。</a:t>
            </a:r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539750" y="2614613"/>
            <a:ext cx="8208963" cy="159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2800" b="1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4.</a:t>
            </a: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整数加法的运算律对于小数加法同样适用。我们在进行小数计算的时候，可以根据算式的特点灵活地选择合适的简便算法。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8" name="组合 1"/>
          <p:cNvGrpSpPr/>
          <p:nvPr/>
        </p:nvGrpSpPr>
        <p:grpSpPr bwMode="auto">
          <a:xfrm>
            <a:off x="274638" y="292100"/>
            <a:ext cx="7264400" cy="809625"/>
            <a:chOff x="274383" y="292146"/>
            <a:chExt cx="7264382" cy="809623"/>
          </a:xfrm>
        </p:grpSpPr>
        <p:grpSp>
          <p:nvGrpSpPr>
            <p:cNvPr id="14352" name="组合 48"/>
            <p:cNvGrpSpPr/>
            <p:nvPr/>
          </p:nvGrpSpPr>
          <p:grpSpPr bwMode="auto">
            <a:xfrm>
              <a:off x="806375" y="372368"/>
              <a:ext cx="6732390" cy="648175"/>
              <a:chOff x="1619672" y="1419622"/>
              <a:chExt cx="4320480" cy="648072"/>
            </a:xfrm>
          </p:grpSpPr>
          <p:sp>
            <p:nvSpPr>
              <p:cNvPr id="20" name="圆角矩形 19"/>
              <p:cNvSpPr/>
              <p:nvPr/>
            </p:nvSpPr>
            <p:spPr>
              <a:xfrm>
                <a:off x="1619556" y="1420363"/>
                <a:ext cx="4320596" cy="647595"/>
              </a:xfrm>
              <a:prstGeom prst="roundRect">
                <a:avLst/>
              </a:prstGeom>
              <a:solidFill>
                <a:srgbClr val="F29D9F"/>
              </a:solidFill>
              <a:ln>
                <a:solidFill>
                  <a:srgbClr val="67053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21" name="圆角矩形 20"/>
              <p:cNvSpPr/>
              <p:nvPr/>
            </p:nvSpPr>
            <p:spPr>
              <a:xfrm>
                <a:off x="1661326" y="1477504"/>
                <a:ext cx="4237057" cy="533314"/>
              </a:xfrm>
              <a:prstGeom prst="roundRect">
                <a:avLst/>
              </a:prstGeom>
              <a:noFill/>
              <a:ln>
                <a:solidFill>
                  <a:srgbClr val="F9EB97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  <p:pic>
          <p:nvPicPr>
            <p:cNvPr id="19" name="图片 18"/>
            <p:cNvPicPr>
              <a:picLocks noChangeAspect="1"/>
            </p:cNvPicPr>
            <p:nvPr/>
          </p:nvPicPr>
          <p:blipFill rotWithShape="1">
            <a:blip r:embed="rId2" cstate="print"/>
            <a:srcRect l="35000" t="7078" r="29588" b="68409"/>
            <a:stretch>
              <a:fillRect/>
            </a:stretch>
          </p:blipFill>
          <p:spPr bwMode="auto">
            <a:xfrm>
              <a:off x="274383" y="292146"/>
              <a:ext cx="1169415" cy="809623"/>
            </a:xfrm>
            <a:custGeom>
              <a:avLst/>
              <a:gdLst>
                <a:gd name="connsiteX0" fmla="*/ 338149 w 1821442"/>
                <a:gd name="connsiteY0" fmla="*/ 0 h 1260803"/>
                <a:gd name="connsiteX1" fmla="*/ 1821442 w 1821442"/>
                <a:gd name="connsiteY1" fmla="*/ 0 h 1260803"/>
                <a:gd name="connsiteX2" fmla="*/ 1821442 w 1821442"/>
                <a:gd name="connsiteY2" fmla="*/ 90199 h 1260803"/>
                <a:gd name="connsiteX3" fmla="*/ 1777858 w 1821442"/>
                <a:gd name="connsiteY3" fmla="*/ 90199 h 1260803"/>
                <a:gd name="connsiteX4" fmla="*/ 1777858 w 1821442"/>
                <a:gd name="connsiteY4" fmla="*/ 450263 h 1260803"/>
                <a:gd name="connsiteX5" fmla="*/ 1821442 w 1821442"/>
                <a:gd name="connsiteY5" fmla="*/ 450263 h 1260803"/>
                <a:gd name="connsiteX6" fmla="*/ 1821442 w 1821442"/>
                <a:gd name="connsiteY6" fmla="*/ 1064021 h 1260803"/>
                <a:gd name="connsiteX7" fmla="*/ 1489826 w 1821442"/>
                <a:gd name="connsiteY7" fmla="*/ 1064021 h 1260803"/>
                <a:gd name="connsiteX8" fmla="*/ 1489826 w 1821442"/>
                <a:gd name="connsiteY8" fmla="*/ 1260803 h 1260803"/>
                <a:gd name="connsiteX9" fmla="*/ 0 w 1821442"/>
                <a:gd name="connsiteY9" fmla="*/ 1260803 h 1260803"/>
                <a:gd name="connsiteX10" fmla="*/ 0 w 1821442"/>
                <a:gd name="connsiteY10" fmla="*/ 399981 h 1260803"/>
                <a:gd name="connsiteX11" fmla="*/ 226964 w 1821442"/>
                <a:gd name="connsiteY11" fmla="*/ 503146 h 1260803"/>
                <a:gd name="connsiteX12" fmla="*/ 435544 w 1821442"/>
                <a:gd name="connsiteY12" fmla="*/ 44270 h 1260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21442" h="1260803">
                  <a:moveTo>
                    <a:pt x="338149" y="0"/>
                  </a:moveTo>
                  <a:lnTo>
                    <a:pt x="1821442" y="0"/>
                  </a:lnTo>
                  <a:lnTo>
                    <a:pt x="1821442" y="90199"/>
                  </a:lnTo>
                  <a:lnTo>
                    <a:pt x="1777858" y="90199"/>
                  </a:lnTo>
                  <a:lnTo>
                    <a:pt x="1777858" y="450263"/>
                  </a:lnTo>
                  <a:lnTo>
                    <a:pt x="1821442" y="450263"/>
                  </a:lnTo>
                  <a:lnTo>
                    <a:pt x="1821442" y="1064021"/>
                  </a:lnTo>
                  <a:lnTo>
                    <a:pt x="1489826" y="1064021"/>
                  </a:lnTo>
                  <a:lnTo>
                    <a:pt x="1489826" y="1260803"/>
                  </a:lnTo>
                  <a:lnTo>
                    <a:pt x="0" y="1260803"/>
                  </a:lnTo>
                  <a:lnTo>
                    <a:pt x="0" y="399981"/>
                  </a:lnTo>
                  <a:lnTo>
                    <a:pt x="226964" y="503146"/>
                  </a:lnTo>
                  <a:lnTo>
                    <a:pt x="435544" y="44270"/>
                  </a:lnTo>
                  <a:close/>
                </a:path>
              </a:pathLst>
            </a:custGeom>
          </p:spPr>
        </p:pic>
      </p:grpSp>
      <p:sp>
        <p:nvSpPr>
          <p:cNvPr id="10" name="文本框 9"/>
          <p:cNvSpPr txBox="1"/>
          <p:nvPr/>
        </p:nvSpPr>
        <p:spPr>
          <a:xfrm>
            <a:off x="1444056" y="339507"/>
            <a:ext cx="5460380" cy="64633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/>
          <a:lstStyle>
            <a:defPPr>
              <a:defRPr lang="zh-CN"/>
            </a:defPPr>
            <a:lvl1pPr defTabSz="6858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defRPr sz="3600" b="1">
                <a:solidFill>
                  <a:srgbClr val="C93756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dirty="0">
                <a:solidFill>
                  <a:schemeClr val="tx1"/>
                </a:solidFill>
              </a:rPr>
              <a:t>二、基础练习，夯实基础</a:t>
            </a:r>
          </a:p>
        </p:txBody>
      </p:sp>
      <p:sp>
        <p:nvSpPr>
          <p:cNvPr id="3" name="圆角矩形 7"/>
          <p:cNvSpPr/>
          <p:nvPr/>
        </p:nvSpPr>
        <p:spPr>
          <a:xfrm>
            <a:off x="2919413" y="1962150"/>
            <a:ext cx="1905000" cy="500063"/>
          </a:xfrm>
          <a:prstGeom prst="roundRect">
            <a:avLst/>
          </a:prstGeom>
          <a:solidFill>
            <a:srgbClr val="93DB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圆角矩形 8"/>
          <p:cNvSpPr/>
          <p:nvPr/>
        </p:nvSpPr>
        <p:spPr>
          <a:xfrm>
            <a:off x="1524000" y="2706688"/>
            <a:ext cx="868363" cy="500062"/>
          </a:xfrm>
          <a:prstGeom prst="roundRect">
            <a:avLst/>
          </a:prstGeom>
          <a:solidFill>
            <a:srgbClr val="93DB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圆角矩形 9"/>
          <p:cNvSpPr/>
          <p:nvPr/>
        </p:nvSpPr>
        <p:spPr>
          <a:xfrm>
            <a:off x="3817938" y="2713038"/>
            <a:ext cx="868362" cy="500062"/>
          </a:xfrm>
          <a:prstGeom prst="roundRect">
            <a:avLst/>
          </a:prstGeom>
          <a:solidFill>
            <a:srgbClr val="93DB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圆角矩形 10"/>
          <p:cNvSpPr/>
          <p:nvPr/>
        </p:nvSpPr>
        <p:spPr>
          <a:xfrm>
            <a:off x="1514475" y="3444875"/>
            <a:ext cx="868363" cy="500063"/>
          </a:xfrm>
          <a:prstGeom prst="roundRect">
            <a:avLst/>
          </a:prstGeom>
          <a:solidFill>
            <a:srgbClr val="93DB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圆角矩形 11"/>
          <p:cNvSpPr/>
          <p:nvPr/>
        </p:nvSpPr>
        <p:spPr>
          <a:xfrm>
            <a:off x="3613150" y="3444875"/>
            <a:ext cx="868363" cy="500063"/>
          </a:xfrm>
          <a:prstGeom prst="roundRect">
            <a:avLst/>
          </a:prstGeom>
          <a:solidFill>
            <a:srgbClr val="93DB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圆角矩形 12"/>
          <p:cNvSpPr/>
          <p:nvPr/>
        </p:nvSpPr>
        <p:spPr>
          <a:xfrm>
            <a:off x="2690813" y="3441700"/>
            <a:ext cx="638175" cy="500063"/>
          </a:xfrm>
          <a:prstGeom prst="roundRect">
            <a:avLst/>
          </a:prstGeom>
          <a:solidFill>
            <a:srgbClr val="FF99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圆角矩形 13"/>
          <p:cNvSpPr/>
          <p:nvPr/>
        </p:nvSpPr>
        <p:spPr>
          <a:xfrm>
            <a:off x="4789488" y="3444875"/>
            <a:ext cx="630237" cy="500063"/>
          </a:xfrm>
          <a:prstGeom prst="roundRect">
            <a:avLst/>
          </a:prstGeom>
          <a:solidFill>
            <a:srgbClr val="FF99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347" name="文本框 1"/>
          <p:cNvSpPr txBox="1">
            <a:spLocks noChangeArrowheads="1"/>
          </p:cNvSpPr>
          <p:nvPr/>
        </p:nvSpPr>
        <p:spPr bwMode="auto">
          <a:xfrm>
            <a:off x="1122363" y="1039813"/>
            <a:ext cx="2540000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口算。</a:t>
            </a:r>
          </a:p>
        </p:txBody>
      </p:sp>
      <p:sp>
        <p:nvSpPr>
          <p:cNvPr id="14348" name="文本框 6"/>
          <p:cNvSpPr txBox="1">
            <a:spLocks noChangeArrowheads="1"/>
          </p:cNvSpPr>
          <p:nvPr/>
        </p:nvSpPr>
        <p:spPr bwMode="auto">
          <a:xfrm>
            <a:off x="1514475" y="1757363"/>
            <a:ext cx="4281488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0.384 + 0.37 + 2.63 =</a:t>
            </a:r>
          </a:p>
          <a:p>
            <a:pPr>
              <a:lnSpc>
                <a:spcPct val="15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5.28 + 3.43 + 0.72 =</a:t>
            </a:r>
          </a:p>
          <a:p>
            <a:pPr>
              <a:lnSpc>
                <a:spcPct val="15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1.29 + 3.6 + 0.71 + 6.4 =</a:t>
            </a:r>
          </a:p>
        </p:txBody>
      </p:sp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5160963" y="1865313"/>
            <a:ext cx="13430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3.384</a:t>
            </a:r>
          </a:p>
        </p:txBody>
      </p: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5710238" y="3346450"/>
            <a:ext cx="79375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</a:p>
        </p:txBody>
      </p:sp>
      <p:sp>
        <p:nvSpPr>
          <p:cNvPr id="15" name="文本框 14"/>
          <p:cNvSpPr txBox="1">
            <a:spLocks noChangeArrowheads="1"/>
          </p:cNvSpPr>
          <p:nvPr/>
        </p:nvSpPr>
        <p:spPr bwMode="auto">
          <a:xfrm>
            <a:off x="4979988" y="2589213"/>
            <a:ext cx="10287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9.43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3" grpId="0"/>
      <p:bldP spid="14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68313" y="1058863"/>
            <a:ext cx="3376612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2.</a:t>
            </a:r>
            <a:r>
              <a:rPr lang="zh-CN" altLang="en-US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计算下面各题。</a:t>
            </a:r>
          </a:p>
        </p:txBody>
      </p:sp>
      <p:sp>
        <p:nvSpPr>
          <p:cNvPr id="15363" name="文本框 3"/>
          <p:cNvSpPr txBox="1">
            <a:spLocks noChangeArrowheads="1"/>
          </p:cNvSpPr>
          <p:nvPr/>
        </p:nvSpPr>
        <p:spPr bwMode="auto">
          <a:xfrm>
            <a:off x="1392238" y="1903413"/>
            <a:ext cx="219075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5.6+2.7+4.5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364" name="文本框 17"/>
          <p:cNvSpPr txBox="1">
            <a:spLocks noChangeArrowheads="1"/>
          </p:cNvSpPr>
          <p:nvPr/>
        </p:nvSpPr>
        <p:spPr bwMode="auto">
          <a:xfrm>
            <a:off x="4598988" y="1903413"/>
            <a:ext cx="2611437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9.14-1.43-4.57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1158875" y="2544763"/>
            <a:ext cx="1677988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=8.3+4.5</a:t>
            </a:r>
          </a:p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=12.8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4403725" y="2549525"/>
            <a:ext cx="3767138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=9.14-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1.43+4.57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=9.14-6</a:t>
            </a:r>
          </a:p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=3.14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629660" y="1168400"/>
            <a:ext cx="381698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P77 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练习十九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 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第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1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utoUpdateAnimBg="0"/>
      <p:bldP spid="7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文本框 1"/>
          <p:cNvSpPr txBox="1">
            <a:spLocks noChangeArrowheads="1"/>
          </p:cNvSpPr>
          <p:nvPr/>
        </p:nvSpPr>
        <p:spPr bwMode="auto">
          <a:xfrm>
            <a:off x="1116013" y="555625"/>
            <a:ext cx="27336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77+2.7+2.8+25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588963" y="1222375"/>
            <a:ext cx="4727575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77+25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+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2.7+2.8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=102+5.5</a:t>
            </a:r>
          </a:p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=107.5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388" name="文本框 3"/>
          <p:cNvSpPr txBox="1">
            <a:spLocks noChangeArrowheads="1"/>
          </p:cNvSpPr>
          <p:nvPr/>
        </p:nvSpPr>
        <p:spPr bwMode="auto">
          <a:xfrm>
            <a:off x="5313363" y="530225"/>
            <a:ext cx="28067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0.38+0.36+2.64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4995863" y="1222375"/>
            <a:ext cx="3863975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=0.38+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0.36+2.64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=0.38+3</a:t>
            </a:r>
          </a:p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=3.38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390" name="文本框 5"/>
          <p:cNvSpPr txBox="1">
            <a:spLocks noChangeArrowheads="1"/>
          </p:cNvSpPr>
          <p:nvPr/>
        </p:nvSpPr>
        <p:spPr bwMode="auto">
          <a:xfrm>
            <a:off x="1116013" y="2868613"/>
            <a:ext cx="25034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8.7-5.69+2.03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900113" y="3452813"/>
            <a:ext cx="2089150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=3.01+2.03</a:t>
            </a:r>
          </a:p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=5.04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392" name="文本框 8"/>
          <p:cNvSpPr txBox="1">
            <a:spLocks noChangeArrowheads="1"/>
          </p:cNvSpPr>
          <p:nvPr/>
        </p:nvSpPr>
        <p:spPr bwMode="auto">
          <a:xfrm>
            <a:off x="5313363" y="2868613"/>
            <a:ext cx="28067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5.26+3.43+0.74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4995863" y="3422650"/>
            <a:ext cx="3863975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5.26+0.74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+3.43</a:t>
            </a:r>
          </a:p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=6+3.43</a:t>
            </a:r>
          </a:p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=9.43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文本框 1"/>
          <p:cNvSpPr txBox="1">
            <a:spLocks noChangeArrowheads="1"/>
          </p:cNvSpPr>
          <p:nvPr/>
        </p:nvSpPr>
        <p:spPr bwMode="auto">
          <a:xfrm>
            <a:off x="1220788" y="549275"/>
            <a:ext cx="28178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51.27-8.03-1.34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1004888" y="1193800"/>
            <a:ext cx="342265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=51.27-(8.03+1.34)</a:t>
            </a:r>
          </a:p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=51.27-9.37</a:t>
            </a:r>
          </a:p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=41.9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412" name="文本框 3"/>
          <p:cNvSpPr txBox="1">
            <a:spLocks noChangeArrowheads="1"/>
          </p:cNvSpPr>
          <p:nvPr/>
        </p:nvSpPr>
        <p:spPr bwMode="auto">
          <a:xfrm>
            <a:off x="4878388" y="523875"/>
            <a:ext cx="33496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1.29+3.7+0.71+6.3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4678363" y="1193800"/>
            <a:ext cx="41275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=(1.29+0.71)+(3.7+6.3)</a:t>
            </a:r>
          </a:p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=2+10</a:t>
            </a:r>
          </a:p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=12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414" name="文本框 6"/>
          <p:cNvSpPr txBox="1">
            <a:spLocks noChangeArrowheads="1"/>
          </p:cNvSpPr>
          <p:nvPr/>
        </p:nvSpPr>
        <p:spPr bwMode="auto">
          <a:xfrm>
            <a:off x="1220788" y="2862263"/>
            <a:ext cx="27098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10.75+0.4-9.86</a:t>
            </a:r>
            <a:endParaRPr lang="zh-CN" altLang="en-US" sz="32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1004888" y="3446463"/>
            <a:ext cx="2173287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=11.15-9.86</a:t>
            </a:r>
          </a:p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=1.29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416" name="文本框 8"/>
          <p:cNvSpPr txBox="1">
            <a:spLocks noChangeArrowheads="1"/>
          </p:cNvSpPr>
          <p:nvPr/>
        </p:nvSpPr>
        <p:spPr bwMode="auto">
          <a:xfrm>
            <a:off x="4878388" y="2862263"/>
            <a:ext cx="33496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3.9+4.08+3.92+1.1</a:t>
            </a:r>
            <a:endParaRPr lang="zh-CN" altLang="en-US" sz="32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4649788" y="3357563"/>
            <a:ext cx="4129087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=(3.9+1.1)+(4.08+3.92)</a:t>
            </a:r>
          </a:p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=5+8</a:t>
            </a:r>
          </a:p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=13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文本框 2"/>
          <p:cNvSpPr txBox="1">
            <a:spLocks noChangeArrowheads="1"/>
          </p:cNvSpPr>
          <p:nvPr/>
        </p:nvSpPr>
        <p:spPr bwMode="auto">
          <a:xfrm>
            <a:off x="723477" y="1131590"/>
            <a:ext cx="336502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zh-CN" altLang="en-US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计算下面各题。</a:t>
            </a:r>
          </a:p>
        </p:txBody>
      </p:sp>
      <p:sp>
        <p:nvSpPr>
          <p:cNvPr id="2" name="文本框 3"/>
          <p:cNvSpPr txBox="1">
            <a:spLocks noChangeArrowheads="1"/>
          </p:cNvSpPr>
          <p:nvPr/>
        </p:nvSpPr>
        <p:spPr bwMode="auto">
          <a:xfrm>
            <a:off x="723477" y="1897902"/>
            <a:ext cx="270939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36.7-19.4+35.8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17"/>
          <p:cNvSpPr txBox="1">
            <a:spLocks noChangeArrowheads="1"/>
          </p:cNvSpPr>
          <p:nvPr/>
        </p:nvSpPr>
        <p:spPr bwMode="auto">
          <a:xfrm>
            <a:off x="3955780" y="1897902"/>
            <a:ext cx="260199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1.28+3.7+2.46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7"/>
          <p:cNvSpPr txBox="1">
            <a:spLocks noChangeArrowheads="1"/>
          </p:cNvSpPr>
          <p:nvPr/>
        </p:nvSpPr>
        <p:spPr bwMode="auto">
          <a:xfrm>
            <a:off x="6916165" y="1897902"/>
            <a:ext cx="168828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2-0.4-0.8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502779" y="2386886"/>
            <a:ext cx="2089033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=17.3+35.8</a:t>
            </a:r>
          </a:p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=53.1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3726101" y="2386886"/>
            <a:ext cx="2089033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=4.98+2.46</a:t>
            </a:r>
          </a:p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=7.44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6715789" y="2386886"/>
            <a:ext cx="1580882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=1.6-0.8</a:t>
            </a:r>
          </a:p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=0.8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851910" y="1239520"/>
            <a:ext cx="381698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P78 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练习十九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 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第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5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utoUpdateAnimBg="0"/>
      <p:bldP spid="13" grpId="0" autoUpdateAnimBg="0"/>
      <p:bldP spid="14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3"/>
          <p:cNvSpPr txBox="1">
            <a:spLocks noChangeArrowheads="1"/>
          </p:cNvSpPr>
          <p:nvPr/>
        </p:nvSpPr>
        <p:spPr bwMode="auto">
          <a:xfrm>
            <a:off x="1436793" y="750947"/>
            <a:ext cx="25042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6.07+0.4-0.08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17"/>
          <p:cNvSpPr txBox="1">
            <a:spLocks noChangeArrowheads="1"/>
          </p:cNvSpPr>
          <p:nvPr/>
        </p:nvSpPr>
        <p:spPr bwMode="auto">
          <a:xfrm>
            <a:off x="5004048" y="750947"/>
            <a:ext cx="25042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4.01-3.5+0.31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17"/>
          <p:cNvSpPr txBox="1">
            <a:spLocks noChangeArrowheads="1"/>
          </p:cNvSpPr>
          <p:nvPr/>
        </p:nvSpPr>
        <p:spPr bwMode="auto">
          <a:xfrm>
            <a:off x="1436793" y="2690519"/>
            <a:ext cx="281679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15.06-3.94-2.06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1216095" y="1239931"/>
            <a:ext cx="1991251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=6.47-0.08</a:t>
            </a:r>
          </a:p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=6.39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4774369" y="1239931"/>
            <a:ext cx="2089033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=0.51+0.31</a:t>
            </a:r>
          </a:p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=0.82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1213997" y="3222724"/>
            <a:ext cx="21738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=11.12-2.06</a:t>
            </a:r>
          </a:p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=9.06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utoUpdateAnimBg="0"/>
      <p:bldP spid="6" grpId="0" autoUpdateAnimBg="0"/>
      <p:bldP spid="7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51"/>
          <p:cNvSpPr>
            <a:spLocks noChangeArrowheads="1"/>
          </p:cNvSpPr>
          <p:nvPr/>
        </p:nvSpPr>
        <p:spPr bwMode="auto">
          <a:xfrm>
            <a:off x="2670175" y="3016250"/>
            <a:ext cx="3028950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6.55</a:t>
            </a:r>
            <a:r>
              <a:rPr lang="zh-CN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5.80</a:t>
            </a:r>
            <a:r>
              <a:rPr lang="zh-CN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2.20</a:t>
            </a:r>
          </a:p>
        </p:txBody>
      </p:sp>
      <p:sp>
        <p:nvSpPr>
          <p:cNvPr id="12" name="Rectangle 51"/>
          <p:cNvSpPr>
            <a:spLocks noChangeArrowheads="1"/>
          </p:cNvSpPr>
          <p:nvPr/>
        </p:nvSpPr>
        <p:spPr bwMode="auto">
          <a:xfrm>
            <a:off x="2398713" y="4405313"/>
            <a:ext cx="2439987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14.55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（元）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Rectangle 51"/>
          <p:cNvSpPr>
            <a:spLocks noChangeArrowheads="1"/>
          </p:cNvSpPr>
          <p:nvPr/>
        </p:nvSpPr>
        <p:spPr bwMode="auto">
          <a:xfrm>
            <a:off x="2403475" y="3505200"/>
            <a:ext cx="48291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6.55</a:t>
            </a:r>
            <a:r>
              <a:rPr lang="zh-CN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5.80</a:t>
            </a:r>
            <a:r>
              <a:rPr lang="zh-CN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2.20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Rectangle 51"/>
          <p:cNvSpPr>
            <a:spLocks noChangeArrowheads="1"/>
          </p:cNvSpPr>
          <p:nvPr/>
        </p:nvSpPr>
        <p:spPr bwMode="auto">
          <a:xfrm>
            <a:off x="5348288" y="4314825"/>
            <a:ext cx="3816350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答：一共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14.55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元。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Rectangle 51"/>
          <p:cNvSpPr>
            <a:spLocks noChangeArrowheads="1"/>
          </p:cNvSpPr>
          <p:nvPr/>
        </p:nvSpPr>
        <p:spPr bwMode="auto">
          <a:xfrm>
            <a:off x="2398713" y="3962400"/>
            <a:ext cx="17684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6.55</a:t>
            </a:r>
            <a:r>
              <a:rPr lang="zh-CN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19463" name="TextBox 45"/>
          <p:cNvSpPr txBox="1">
            <a:spLocks noChangeArrowheads="1"/>
          </p:cNvSpPr>
          <p:nvPr/>
        </p:nvSpPr>
        <p:spPr bwMode="auto">
          <a:xfrm>
            <a:off x="1404938" y="322263"/>
            <a:ext cx="22510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开心超市。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2267744" y="987574"/>
            <a:ext cx="1250950" cy="1373187"/>
            <a:chOff x="1822450" y="906463"/>
            <a:chExt cx="1250950" cy="1373187"/>
          </a:xfrm>
        </p:grpSpPr>
        <p:pic>
          <p:nvPicPr>
            <p:cNvPr id="19467" name="Picture 41" descr="u6jx04_0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22450" y="906463"/>
              <a:ext cx="1250950" cy="938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Rectangle 48"/>
            <p:cNvSpPr>
              <a:spLocks noChangeArrowheads="1"/>
            </p:cNvSpPr>
            <p:nvPr/>
          </p:nvSpPr>
          <p:spPr bwMode="auto">
            <a:xfrm>
              <a:off x="2101850" y="1992313"/>
              <a:ext cx="649288" cy="287337"/>
            </a:xfrm>
            <a:prstGeom prst="rect">
              <a:avLst/>
            </a:prstGeom>
            <a:solidFill>
              <a:srgbClr val="CCECFF"/>
            </a:solidFill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lnSpc>
                  <a:spcPct val="120000"/>
                </a:lnSpc>
                <a:defRPr/>
              </a:pPr>
              <a:r>
                <a:rPr lang="en-US" altLang="zh-CN" sz="20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2.20</a:t>
              </a:r>
              <a:endParaRPr lang="zh-CN" alt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475" name="TextBox 33"/>
            <p:cNvSpPr txBox="1">
              <a:spLocks noChangeArrowheads="1"/>
            </p:cNvSpPr>
            <p:nvPr/>
          </p:nvSpPr>
          <p:spPr bwMode="auto">
            <a:xfrm>
              <a:off x="1866900" y="1560513"/>
              <a:ext cx="1063625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zh-CN" altLang="en-US"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rPr>
                <a:t>火腿肠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635896" y="780653"/>
            <a:ext cx="1250950" cy="1580108"/>
            <a:chOff x="3275856" y="699542"/>
            <a:chExt cx="1250950" cy="1580108"/>
          </a:xfrm>
        </p:grpSpPr>
        <p:pic>
          <p:nvPicPr>
            <p:cNvPr id="19466" name="Picture 40" descr="u6jx04_0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5856" y="699542"/>
              <a:ext cx="1250950" cy="938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Rectangle 49"/>
            <p:cNvSpPr>
              <a:spLocks noChangeArrowheads="1"/>
            </p:cNvSpPr>
            <p:nvPr/>
          </p:nvSpPr>
          <p:spPr bwMode="auto">
            <a:xfrm>
              <a:off x="3543300" y="1992313"/>
              <a:ext cx="647700" cy="287337"/>
            </a:xfrm>
            <a:prstGeom prst="rect">
              <a:avLst/>
            </a:prstGeom>
            <a:solidFill>
              <a:srgbClr val="CCECFF"/>
            </a:solidFill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lnSpc>
                  <a:spcPct val="120000"/>
                </a:lnSpc>
                <a:defRPr/>
              </a:pPr>
              <a:r>
                <a:rPr lang="en-US" altLang="zh-CN" sz="20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13.40</a:t>
              </a:r>
              <a:endParaRPr lang="zh-CN" alt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476" name="TextBox 35"/>
            <p:cNvSpPr txBox="1">
              <a:spLocks noChangeArrowheads="1"/>
            </p:cNvSpPr>
            <p:nvPr/>
          </p:nvSpPr>
          <p:spPr bwMode="auto">
            <a:xfrm>
              <a:off x="3327400" y="1560513"/>
              <a:ext cx="1087438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zh-CN" altLang="en-US" dirty="0"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rPr>
                <a:t>口香糖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220072" y="843111"/>
            <a:ext cx="1250950" cy="1517650"/>
            <a:chOff x="4702175" y="762000"/>
            <a:chExt cx="1250950" cy="1517650"/>
          </a:xfrm>
        </p:grpSpPr>
        <p:pic>
          <p:nvPicPr>
            <p:cNvPr id="19465" name="Picture 39" descr="u6jx04_01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02175" y="762000"/>
              <a:ext cx="1250950" cy="938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" name="Rectangle 50"/>
            <p:cNvSpPr>
              <a:spLocks noChangeArrowheads="1"/>
            </p:cNvSpPr>
            <p:nvPr/>
          </p:nvSpPr>
          <p:spPr bwMode="auto">
            <a:xfrm>
              <a:off x="4983163" y="1992313"/>
              <a:ext cx="649287" cy="287337"/>
            </a:xfrm>
            <a:prstGeom prst="rect">
              <a:avLst/>
            </a:prstGeom>
            <a:solidFill>
              <a:srgbClr val="CCECFF"/>
            </a:solidFill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lnSpc>
                  <a:spcPct val="120000"/>
                </a:lnSpc>
                <a:defRPr/>
              </a:pPr>
              <a:r>
                <a:rPr lang="en-US" altLang="zh-CN" sz="2000" b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5.80</a:t>
              </a:r>
              <a:endParaRPr lang="zh-CN" altLang="en-US" sz="20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477" name="TextBox 37"/>
            <p:cNvSpPr txBox="1">
              <a:spLocks noChangeArrowheads="1"/>
            </p:cNvSpPr>
            <p:nvPr/>
          </p:nvSpPr>
          <p:spPr bwMode="auto">
            <a:xfrm>
              <a:off x="4862513" y="1560513"/>
              <a:ext cx="854075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zh-CN" altLang="en-US"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rPr>
                <a:t>饼干</a:t>
              </a: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539552" y="695474"/>
            <a:ext cx="1679575" cy="1674812"/>
            <a:chOff x="269305" y="614363"/>
            <a:chExt cx="1679575" cy="1674812"/>
          </a:xfrm>
        </p:grpSpPr>
        <p:sp>
          <p:nvSpPr>
            <p:cNvPr id="23" name="Rectangle 47"/>
            <p:cNvSpPr>
              <a:spLocks noChangeArrowheads="1"/>
            </p:cNvSpPr>
            <p:nvPr/>
          </p:nvSpPr>
          <p:spPr bwMode="auto">
            <a:xfrm>
              <a:off x="736600" y="2001838"/>
              <a:ext cx="649288" cy="287337"/>
            </a:xfrm>
            <a:prstGeom prst="rect">
              <a:avLst/>
            </a:prstGeom>
            <a:solidFill>
              <a:srgbClr val="CCECFF"/>
            </a:solidFill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lnSpc>
                  <a:spcPct val="120000"/>
                </a:lnSpc>
                <a:defRPr/>
              </a:pPr>
              <a:r>
                <a:rPr lang="en-US" altLang="zh-CN" sz="20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27.60</a:t>
              </a:r>
              <a:endParaRPr lang="zh-CN" alt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474" name="TextBox 1"/>
            <p:cNvSpPr txBox="1">
              <a:spLocks noChangeArrowheads="1"/>
            </p:cNvSpPr>
            <p:nvPr/>
          </p:nvSpPr>
          <p:spPr bwMode="auto">
            <a:xfrm>
              <a:off x="592138" y="1560513"/>
              <a:ext cx="852487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zh-CN" altLang="en-US"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rPr>
                <a:t>蛋糕</a:t>
              </a:r>
            </a:p>
          </p:txBody>
        </p:sp>
        <p:pic>
          <p:nvPicPr>
            <p:cNvPr id="19480" name="Picture 40" descr="u6jx04_0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9305" y="614363"/>
              <a:ext cx="1679575" cy="1193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" name="组合 3"/>
          <p:cNvGrpSpPr/>
          <p:nvPr/>
        </p:nvGrpSpPr>
        <p:grpSpPr>
          <a:xfrm>
            <a:off x="6228184" y="497036"/>
            <a:ext cx="2171700" cy="1878013"/>
            <a:chOff x="6228184" y="415925"/>
            <a:chExt cx="2171700" cy="1878013"/>
          </a:xfrm>
        </p:grpSpPr>
        <p:sp>
          <p:nvSpPr>
            <p:cNvPr id="27" name="Rectangle 51"/>
            <p:cNvSpPr>
              <a:spLocks noChangeArrowheads="1"/>
            </p:cNvSpPr>
            <p:nvPr/>
          </p:nvSpPr>
          <p:spPr bwMode="auto">
            <a:xfrm>
              <a:off x="7009234" y="2006600"/>
              <a:ext cx="649287" cy="287338"/>
            </a:xfrm>
            <a:prstGeom prst="rect">
              <a:avLst/>
            </a:prstGeom>
            <a:solidFill>
              <a:srgbClr val="CCECFF"/>
            </a:solidFill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lnSpc>
                  <a:spcPct val="120000"/>
                </a:lnSpc>
                <a:defRPr/>
              </a:pPr>
              <a:r>
                <a:rPr lang="en-US" altLang="zh-CN" sz="20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6.55</a:t>
              </a:r>
              <a:endParaRPr lang="zh-CN" alt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478" name="TextBox 38"/>
            <p:cNvSpPr txBox="1">
              <a:spLocks noChangeArrowheads="1"/>
            </p:cNvSpPr>
            <p:nvPr/>
          </p:nvSpPr>
          <p:spPr bwMode="auto">
            <a:xfrm>
              <a:off x="7015584" y="1600200"/>
              <a:ext cx="708025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zh-CN" altLang="en-US"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rPr>
                <a:t>牛奶</a:t>
              </a:r>
            </a:p>
          </p:txBody>
        </p:sp>
        <p:pic>
          <p:nvPicPr>
            <p:cNvPr id="19481" name="Picture 41" descr="u6jx04_06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28184" y="415925"/>
              <a:ext cx="2171700" cy="1543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484" name="文本框 2"/>
          <p:cNvSpPr txBox="1">
            <a:spLocks noChangeArrowheads="1"/>
          </p:cNvSpPr>
          <p:nvPr/>
        </p:nvSpPr>
        <p:spPr bwMode="auto">
          <a:xfrm>
            <a:off x="1017588" y="323850"/>
            <a:ext cx="49212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4.</a:t>
            </a:r>
            <a:endParaRPr lang="zh-CN" altLang="en-US" sz="32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83568" y="2499742"/>
            <a:ext cx="79208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一根火腿肠、一袋饼干和一盒牛奶一共多少元</a:t>
            </a:r>
            <a:r>
              <a:rPr lang="zh-CN" altLang="en-US" sz="2800" b="1" dirty="0">
                <a:latin typeface="+mn-ea"/>
                <a:ea typeface="+mn-ea"/>
                <a:cs typeface="Times New Roman" panose="02020603050405020304" pitchFamily="18" charset="0"/>
              </a:rPr>
              <a:t>？</a:t>
            </a:r>
            <a:endParaRPr lang="en-US" altLang="zh-CN" sz="2800" b="1" dirty="0">
              <a:latin typeface="+mn-ea"/>
              <a:ea typeface="+mn-ea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8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4" grpId="0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3" name="组合 1"/>
          <p:cNvGrpSpPr/>
          <p:nvPr/>
        </p:nvGrpSpPr>
        <p:grpSpPr bwMode="auto">
          <a:xfrm>
            <a:off x="274638" y="292100"/>
            <a:ext cx="7264400" cy="809625"/>
            <a:chOff x="274383" y="292146"/>
            <a:chExt cx="7264382" cy="809623"/>
          </a:xfrm>
        </p:grpSpPr>
        <p:grpSp>
          <p:nvGrpSpPr>
            <p:cNvPr id="20518" name="组合 48"/>
            <p:cNvGrpSpPr/>
            <p:nvPr/>
          </p:nvGrpSpPr>
          <p:grpSpPr bwMode="auto">
            <a:xfrm>
              <a:off x="806375" y="372368"/>
              <a:ext cx="6732390" cy="648175"/>
              <a:chOff x="1619672" y="1419622"/>
              <a:chExt cx="4320480" cy="648072"/>
            </a:xfrm>
          </p:grpSpPr>
          <p:sp>
            <p:nvSpPr>
              <p:cNvPr id="14" name="圆角矩形 13"/>
              <p:cNvSpPr/>
              <p:nvPr/>
            </p:nvSpPr>
            <p:spPr>
              <a:xfrm>
                <a:off x="1619556" y="1420363"/>
                <a:ext cx="4320596" cy="647595"/>
              </a:xfrm>
              <a:prstGeom prst="roundRect">
                <a:avLst/>
              </a:prstGeom>
              <a:solidFill>
                <a:srgbClr val="F29D9F"/>
              </a:solidFill>
              <a:ln>
                <a:solidFill>
                  <a:srgbClr val="67053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15" name="圆角矩形 14"/>
              <p:cNvSpPr/>
              <p:nvPr/>
            </p:nvSpPr>
            <p:spPr>
              <a:xfrm>
                <a:off x="1661326" y="1477504"/>
                <a:ext cx="4237057" cy="533314"/>
              </a:xfrm>
              <a:prstGeom prst="roundRect">
                <a:avLst/>
              </a:prstGeom>
              <a:noFill/>
              <a:ln>
                <a:solidFill>
                  <a:srgbClr val="F9EB97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  <p:pic>
          <p:nvPicPr>
            <p:cNvPr id="13" name="图片 12"/>
            <p:cNvPicPr>
              <a:picLocks noChangeAspect="1"/>
            </p:cNvPicPr>
            <p:nvPr/>
          </p:nvPicPr>
          <p:blipFill rotWithShape="1">
            <a:blip r:embed="rId2" cstate="print"/>
            <a:srcRect l="35000" t="7078" r="29588" b="68409"/>
            <a:stretch>
              <a:fillRect/>
            </a:stretch>
          </p:blipFill>
          <p:spPr bwMode="auto">
            <a:xfrm>
              <a:off x="274383" y="292146"/>
              <a:ext cx="1169415" cy="809623"/>
            </a:xfrm>
            <a:custGeom>
              <a:avLst/>
              <a:gdLst>
                <a:gd name="connsiteX0" fmla="*/ 338149 w 1821442"/>
                <a:gd name="connsiteY0" fmla="*/ 0 h 1260803"/>
                <a:gd name="connsiteX1" fmla="*/ 1821442 w 1821442"/>
                <a:gd name="connsiteY1" fmla="*/ 0 h 1260803"/>
                <a:gd name="connsiteX2" fmla="*/ 1821442 w 1821442"/>
                <a:gd name="connsiteY2" fmla="*/ 90199 h 1260803"/>
                <a:gd name="connsiteX3" fmla="*/ 1777858 w 1821442"/>
                <a:gd name="connsiteY3" fmla="*/ 90199 h 1260803"/>
                <a:gd name="connsiteX4" fmla="*/ 1777858 w 1821442"/>
                <a:gd name="connsiteY4" fmla="*/ 450263 h 1260803"/>
                <a:gd name="connsiteX5" fmla="*/ 1821442 w 1821442"/>
                <a:gd name="connsiteY5" fmla="*/ 450263 h 1260803"/>
                <a:gd name="connsiteX6" fmla="*/ 1821442 w 1821442"/>
                <a:gd name="connsiteY6" fmla="*/ 1064021 h 1260803"/>
                <a:gd name="connsiteX7" fmla="*/ 1489826 w 1821442"/>
                <a:gd name="connsiteY7" fmla="*/ 1064021 h 1260803"/>
                <a:gd name="connsiteX8" fmla="*/ 1489826 w 1821442"/>
                <a:gd name="connsiteY8" fmla="*/ 1260803 h 1260803"/>
                <a:gd name="connsiteX9" fmla="*/ 0 w 1821442"/>
                <a:gd name="connsiteY9" fmla="*/ 1260803 h 1260803"/>
                <a:gd name="connsiteX10" fmla="*/ 0 w 1821442"/>
                <a:gd name="connsiteY10" fmla="*/ 399981 h 1260803"/>
                <a:gd name="connsiteX11" fmla="*/ 226964 w 1821442"/>
                <a:gd name="connsiteY11" fmla="*/ 503146 h 1260803"/>
                <a:gd name="connsiteX12" fmla="*/ 435544 w 1821442"/>
                <a:gd name="connsiteY12" fmla="*/ 44270 h 1260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21442" h="1260803">
                  <a:moveTo>
                    <a:pt x="338149" y="0"/>
                  </a:moveTo>
                  <a:lnTo>
                    <a:pt x="1821442" y="0"/>
                  </a:lnTo>
                  <a:lnTo>
                    <a:pt x="1821442" y="90199"/>
                  </a:lnTo>
                  <a:lnTo>
                    <a:pt x="1777858" y="90199"/>
                  </a:lnTo>
                  <a:lnTo>
                    <a:pt x="1777858" y="450263"/>
                  </a:lnTo>
                  <a:lnTo>
                    <a:pt x="1821442" y="450263"/>
                  </a:lnTo>
                  <a:lnTo>
                    <a:pt x="1821442" y="1064021"/>
                  </a:lnTo>
                  <a:lnTo>
                    <a:pt x="1489826" y="1064021"/>
                  </a:lnTo>
                  <a:lnTo>
                    <a:pt x="1489826" y="1260803"/>
                  </a:lnTo>
                  <a:lnTo>
                    <a:pt x="0" y="1260803"/>
                  </a:lnTo>
                  <a:lnTo>
                    <a:pt x="0" y="399981"/>
                  </a:lnTo>
                  <a:lnTo>
                    <a:pt x="226964" y="503146"/>
                  </a:lnTo>
                  <a:lnTo>
                    <a:pt x="435544" y="44270"/>
                  </a:lnTo>
                  <a:close/>
                </a:path>
              </a:pathLst>
            </a:custGeom>
          </p:spPr>
        </p:pic>
      </p:grpSp>
      <p:sp>
        <p:nvSpPr>
          <p:cNvPr id="20484" name="文本框 2"/>
          <p:cNvSpPr txBox="1">
            <a:spLocks noChangeArrowheads="1"/>
          </p:cNvSpPr>
          <p:nvPr/>
        </p:nvSpPr>
        <p:spPr bwMode="auto">
          <a:xfrm>
            <a:off x="487363" y="1087438"/>
            <a:ext cx="49212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endParaRPr lang="zh-CN" altLang="en-US" sz="32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485" name="Rectangle 21"/>
          <p:cNvSpPr>
            <a:spLocks noChangeArrowheads="1"/>
          </p:cNvSpPr>
          <p:nvPr/>
        </p:nvSpPr>
        <p:spPr bwMode="auto">
          <a:xfrm>
            <a:off x="923655" y="4247217"/>
            <a:ext cx="775885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latin typeface="Calibri" panose="020F0502020204030204" pitchFamily="34" charset="0"/>
                <a:ea typeface="黑体" panose="02010609060101010101" pitchFamily="49" charset="-122"/>
                <a:cs typeface="Times New Roman" panose="02020603050405020304" pitchFamily="18" charset="0"/>
              </a:rPr>
              <a:t>结合上面的数据，你能提出数学问题并解答吗？</a:t>
            </a:r>
          </a:p>
        </p:txBody>
      </p:sp>
      <p:graphicFrame>
        <p:nvGraphicFramePr>
          <p:cNvPr id="2" name="表格 2"/>
          <p:cNvGraphicFramePr>
            <a:graphicFrameLocks noGrp="1"/>
          </p:cNvGraphicFramePr>
          <p:nvPr/>
        </p:nvGraphicFramePr>
        <p:xfrm>
          <a:off x="1285080" y="3402962"/>
          <a:ext cx="6573840" cy="7921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405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21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21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201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01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9217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0822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0822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9608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/>
                        <a:t>水星</a:t>
                      </a:r>
                      <a:endParaRPr lang="zh-CN" altLang="en-US" sz="20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50" marR="91450" marT="45644" marB="45644" anchor="ctr">
                    <a:solidFill>
                      <a:srgbClr val="FFF6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/>
                        <a:t>金星</a:t>
                      </a:r>
                      <a:endParaRPr lang="zh-CN" altLang="en-US" sz="20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50" marR="91450" marT="45644" marB="45644" anchor="ctr">
                    <a:solidFill>
                      <a:srgbClr val="FFF6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/>
                        <a:t>地球</a:t>
                      </a:r>
                      <a:endParaRPr lang="zh-CN" altLang="en-US" sz="20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50" marR="91450" marT="45644" marB="45644" anchor="ctr">
                    <a:solidFill>
                      <a:srgbClr val="FFF6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/>
                        <a:t>火星</a:t>
                      </a:r>
                      <a:endParaRPr lang="zh-CN" altLang="en-US" sz="20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50" marR="91450" marT="45644" marB="45644" anchor="ctr">
                    <a:solidFill>
                      <a:srgbClr val="FFF6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/>
                        <a:t>木星</a:t>
                      </a:r>
                      <a:endParaRPr lang="zh-CN" altLang="en-US" sz="20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50" marR="91450" marT="45644" marB="45644" anchor="ctr">
                    <a:solidFill>
                      <a:srgbClr val="FFF6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/>
                        <a:t>土星</a:t>
                      </a:r>
                      <a:endParaRPr lang="zh-CN" altLang="en-US" sz="20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50" marR="91450" marT="45644" marB="45644" anchor="ctr">
                    <a:solidFill>
                      <a:srgbClr val="FFF6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/>
                        <a:t>天王星</a:t>
                      </a:r>
                      <a:endParaRPr lang="zh-CN" altLang="en-US" sz="20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50" marR="91450" marT="45644" marB="45644" anchor="ctr">
                    <a:solidFill>
                      <a:srgbClr val="FFF6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/>
                        <a:t>海王星</a:t>
                      </a:r>
                      <a:endParaRPr lang="zh-CN" altLang="en-US" sz="20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50" marR="91450" marT="45644" marB="45644" anchor="ctr">
                    <a:solidFill>
                      <a:srgbClr val="FFF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08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/>
                        <a:t>0.58</a:t>
                      </a:r>
                      <a:endParaRPr lang="zh-CN" altLang="en-US" sz="20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50" marR="91450" marT="45644" marB="456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/>
                        <a:t>1.08</a:t>
                      </a:r>
                      <a:endParaRPr lang="zh-CN" altLang="en-US" sz="20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50" marR="91450" marT="45644" marB="456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/>
                        <a:t>1.50</a:t>
                      </a:r>
                      <a:endParaRPr lang="zh-CN" altLang="en-US" sz="20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50" marR="91450" marT="45644" marB="456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/>
                        <a:t>2.28</a:t>
                      </a:r>
                      <a:endParaRPr lang="zh-CN" altLang="en-US" sz="20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50" marR="91450" marT="45644" marB="456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/>
                        <a:t>7.78</a:t>
                      </a:r>
                      <a:endParaRPr lang="zh-CN" altLang="en-US" sz="20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50" marR="91450" marT="45644" marB="456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/>
                        <a:t>14.29</a:t>
                      </a:r>
                      <a:endParaRPr lang="zh-CN" altLang="en-US" sz="20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50" marR="91450" marT="45644" marB="456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/>
                        <a:t>28.71</a:t>
                      </a:r>
                      <a:endParaRPr lang="zh-CN" altLang="en-US" sz="20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50" marR="91450" marT="45644" marB="456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/>
                        <a:t>45.04</a:t>
                      </a:r>
                      <a:endParaRPr lang="zh-CN" altLang="en-US" sz="20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50" marR="91450" marT="45644" marB="45644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0515" name="Rectangle 21"/>
          <p:cNvSpPr>
            <a:spLocks noChangeArrowheads="1"/>
          </p:cNvSpPr>
          <p:nvPr/>
        </p:nvSpPr>
        <p:spPr bwMode="auto">
          <a:xfrm>
            <a:off x="2544041" y="2666808"/>
            <a:ext cx="405591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太阳系各大行星与太阳的平均距离</a:t>
            </a:r>
          </a:p>
        </p:txBody>
      </p:sp>
      <p:sp>
        <p:nvSpPr>
          <p:cNvPr id="20516" name="Rectangle 21"/>
          <p:cNvSpPr>
            <a:spLocks noChangeArrowheads="1"/>
          </p:cNvSpPr>
          <p:nvPr/>
        </p:nvSpPr>
        <p:spPr bwMode="auto">
          <a:xfrm>
            <a:off x="6346825" y="2957350"/>
            <a:ext cx="15795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单位：亿千米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465780" y="350558"/>
            <a:ext cx="5460380" cy="64633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/>
          <a:lstStyle>
            <a:defPPr>
              <a:defRPr lang="zh-CN"/>
            </a:defPPr>
            <a:lvl1pPr defTabSz="6858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defRPr sz="3600" b="1">
                <a:solidFill>
                  <a:srgbClr val="C93756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dirty="0">
                <a:solidFill>
                  <a:schemeClr val="tx1"/>
                </a:solidFill>
              </a:rPr>
              <a:t>三、综合练习，巩固提高</a:t>
            </a: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05272" y="1111671"/>
            <a:ext cx="6360467" cy="1581522"/>
          </a:xfrm>
          <a:prstGeom prst="rect">
            <a:avLst/>
          </a:prstGeom>
        </p:spPr>
      </p:pic>
      <p:sp>
        <p:nvSpPr>
          <p:cNvPr id="24" name="文本框 23"/>
          <p:cNvSpPr txBox="1"/>
          <p:nvPr/>
        </p:nvSpPr>
        <p:spPr>
          <a:xfrm>
            <a:off x="539750" y="3004185"/>
            <a:ext cx="381698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P78 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练习十九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 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第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6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45"/>
          <p:cNvSpPr txBox="1">
            <a:spLocks noChangeArrowheads="1"/>
          </p:cNvSpPr>
          <p:nvPr/>
        </p:nvSpPr>
        <p:spPr bwMode="auto">
          <a:xfrm>
            <a:off x="762000" y="2292350"/>
            <a:ext cx="76327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问题：海王星与木星之间的距离是多少？</a:t>
            </a:r>
          </a:p>
        </p:txBody>
      </p:sp>
      <p:sp>
        <p:nvSpPr>
          <p:cNvPr id="7" name="TextBox 45"/>
          <p:cNvSpPr txBox="1">
            <a:spLocks noChangeArrowheads="1"/>
          </p:cNvSpPr>
          <p:nvPr/>
        </p:nvSpPr>
        <p:spPr bwMode="auto">
          <a:xfrm>
            <a:off x="1116013" y="3101975"/>
            <a:ext cx="76327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解答：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45.04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7.78=37.26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（亿千米）</a:t>
            </a:r>
          </a:p>
        </p:txBody>
      </p:sp>
      <p:sp>
        <p:nvSpPr>
          <p:cNvPr id="8" name="TextBox 45"/>
          <p:cNvSpPr txBox="1">
            <a:spLocks noChangeArrowheads="1"/>
          </p:cNvSpPr>
          <p:nvPr/>
        </p:nvSpPr>
        <p:spPr bwMode="auto">
          <a:xfrm>
            <a:off x="2627313" y="3800475"/>
            <a:ext cx="31686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（答案不唯一）</a:t>
            </a:r>
          </a:p>
        </p:txBody>
      </p:sp>
      <p:graphicFrame>
        <p:nvGraphicFramePr>
          <p:cNvPr id="2" name="表格 2"/>
          <p:cNvGraphicFramePr>
            <a:graphicFrameLocks noGrp="1"/>
          </p:cNvGraphicFramePr>
          <p:nvPr/>
        </p:nvGraphicFramePr>
        <p:xfrm>
          <a:off x="1285080" y="1291680"/>
          <a:ext cx="6573840" cy="7921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405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21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21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201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01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9217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0822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0822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9608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/>
                        <a:t>水星</a:t>
                      </a:r>
                      <a:endParaRPr lang="zh-CN" altLang="en-US" sz="20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50" marR="91450" marT="45644" marB="45644" anchor="ctr">
                    <a:solidFill>
                      <a:srgbClr val="FFF6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/>
                        <a:t>金星</a:t>
                      </a:r>
                      <a:endParaRPr lang="zh-CN" altLang="en-US" sz="20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50" marR="91450" marT="45644" marB="45644" anchor="ctr">
                    <a:solidFill>
                      <a:srgbClr val="FFF6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/>
                        <a:t>地球</a:t>
                      </a:r>
                      <a:endParaRPr lang="zh-CN" altLang="en-US" sz="20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50" marR="91450" marT="45644" marB="45644" anchor="ctr">
                    <a:solidFill>
                      <a:srgbClr val="FFF6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/>
                        <a:t>火星</a:t>
                      </a:r>
                      <a:endParaRPr lang="zh-CN" altLang="en-US" sz="20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50" marR="91450" marT="45644" marB="45644" anchor="ctr">
                    <a:solidFill>
                      <a:srgbClr val="FFF6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/>
                        <a:t>木星</a:t>
                      </a:r>
                      <a:endParaRPr lang="zh-CN" altLang="en-US" sz="20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50" marR="91450" marT="45644" marB="45644" anchor="ctr">
                    <a:solidFill>
                      <a:srgbClr val="FFF6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/>
                        <a:t>土星</a:t>
                      </a:r>
                      <a:endParaRPr lang="zh-CN" altLang="en-US" sz="20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50" marR="91450" marT="45644" marB="45644" anchor="ctr">
                    <a:solidFill>
                      <a:srgbClr val="FFF6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/>
                        <a:t>天王星</a:t>
                      </a:r>
                      <a:endParaRPr lang="zh-CN" altLang="en-US" sz="20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50" marR="91450" marT="45644" marB="45644" anchor="ctr">
                    <a:solidFill>
                      <a:srgbClr val="FFF6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/>
                        <a:t>海王星</a:t>
                      </a:r>
                      <a:endParaRPr lang="zh-CN" altLang="en-US" sz="20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50" marR="91450" marT="45644" marB="45644" anchor="ctr">
                    <a:solidFill>
                      <a:srgbClr val="FFF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08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/>
                        <a:t>0.58</a:t>
                      </a:r>
                      <a:endParaRPr lang="zh-CN" altLang="en-US" sz="20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50" marR="91450" marT="45644" marB="456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/>
                        <a:t>1.08</a:t>
                      </a:r>
                      <a:endParaRPr lang="zh-CN" altLang="en-US" sz="20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50" marR="91450" marT="45644" marB="456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/>
                        <a:t>1.50</a:t>
                      </a:r>
                      <a:endParaRPr lang="zh-CN" altLang="en-US" sz="20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50" marR="91450" marT="45644" marB="456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/>
                        <a:t>2.28</a:t>
                      </a:r>
                      <a:endParaRPr lang="zh-CN" altLang="en-US" sz="20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50" marR="91450" marT="45644" marB="456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/>
                        <a:t>7.78</a:t>
                      </a:r>
                      <a:endParaRPr lang="zh-CN" altLang="en-US" sz="20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50" marR="91450" marT="45644" marB="456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/>
                        <a:t>14.29</a:t>
                      </a:r>
                      <a:endParaRPr lang="zh-CN" altLang="en-US" sz="20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50" marR="91450" marT="45644" marB="456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/>
                        <a:t>28.71</a:t>
                      </a:r>
                      <a:endParaRPr lang="zh-CN" altLang="en-US" sz="20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50" marR="91450" marT="45644" marB="456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/>
                        <a:t>45.04</a:t>
                      </a:r>
                      <a:endParaRPr lang="zh-CN" altLang="en-US" sz="20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50" marR="91450" marT="45644" marB="45644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1"/>
          <p:cNvSpPr>
            <a:spLocks noChangeArrowheads="1"/>
          </p:cNvSpPr>
          <p:nvPr/>
        </p:nvSpPr>
        <p:spPr bwMode="auto">
          <a:xfrm>
            <a:off x="2544041" y="555526"/>
            <a:ext cx="405591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太阳系各大行星与太阳的平均距离</a:t>
            </a:r>
          </a:p>
        </p:txBody>
      </p:sp>
      <p:sp>
        <p:nvSpPr>
          <p:cNvPr id="4" name="Rectangle 21"/>
          <p:cNvSpPr>
            <a:spLocks noChangeArrowheads="1"/>
          </p:cNvSpPr>
          <p:nvPr/>
        </p:nvSpPr>
        <p:spPr bwMode="auto">
          <a:xfrm>
            <a:off x="6346825" y="846068"/>
            <a:ext cx="15795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单位：亿千米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文本框 1"/>
          <p:cNvSpPr txBox="1">
            <a:spLocks noChangeArrowheads="1"/>
          </p:cNvSpPr>
          <p:nvPr/>
        </p:nvSpPr>
        <p:spPr bwMode="auto">
          <a:xfrm>
            <a:off x="601663" y="555526"/>
            <a:ext cx="7940675" cy="182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0680" indent="-36068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marL="0" indent="0" eaLnBrk="1" hangingPunct="1">
              <a:lnSpc>
                <a:spcPct val="120000"/>
              </a:lnSpc>
            </a:pPr>
            <a:r>
              <a:rPr lang="en-US" altLang="zh-CN" sz="3200" b="1">
                <a:latin typeface="+mn-lt"/>
                <a:ea typeface="+mn-ea"/>
                <a:cs typeface="Times New Roman" panose="02020603050405020304" pitchFamily="18" charset="0"/>
              </a:rPr>
              <a:t>2.</a:t>
            </a:r>
            <a:r>
              <a:rPr lang="zh-CN" altLang="en-US" sz="3200" b="1">
                <a:latin typeface="+mn-lt"/>
                <a:ea typeface="+mn-ea"/>
                <a:cs typeface="Times New Roman" panose="02020603050405020304" pitchFamily="18" charset="0"/>
              </a:rPr>
              <a:t>某商场举办促销活动，一种袜子买</a:t>
            </a:r>
            <a:r>
              <a:rPr lang="en-US" altLang="zh-CN" sz="3200" b="1">
                <a:latin typeface="+mn-lt"/>
                <a:ea typeface="+mn-ea"/>
                <a:cs typeface="Times New Roman" panose="02020603050405020304" pitchFamily="18" charset="0"/>
              </a:rPr>
              <a:t>5</a:t>
            </a:r>
            <a:r>
              <a:rPr lang="zh-CN" altLang="en-US" sz="3200" b="1">
                <a:latin typeface="+mn-lt"/>
                <a:ea typeface="+mn-ea"/>
                <a:cs typeface="Times New Roman" panose="02020603050405020304" pitchFamily="18" charset="0"/>
              </a:rPr>
              <a:t>双送</a:t>
            </a:r>
            <a:r>
              <a:rPr lang="en-US" altLang="zh-CN" sz="3200" b="1">
                <a:latin typeface="+mn-lt"/>
                <a:ea typeface="+mn-ea"/>
                <a:cs typeface="Times New Roman" panose="02020603050405020304" pitchFamily="18" charset="0"/>
              </a:rPr>
              <a:t>1</a:t>
            </a:r>
            <a:r>
              <a:rPr lang="zh-CN" altLang="en-US" sz="3200" b="1">
                <a:latin typeface="+mn-lt"/>
                <a:ea typeface="+mn-ea"/>
                <a:cs typeface="Times New Roman" panose="02020603050405020304" pitchFamily="18" charset="0"/>
              </a:rPr>
              <a:t>双。这种袜子每双</a:t>
            </a:r>
            <a:r>
              <a:rPr lang="en-US" altLang="zh-CN" sz="3200" b="1">
                <a:latin typeface="+mn-lt"/>
                <a:ea typeface="+mn-ea"/>
                <a:cs typeface="Times New Roman" panose="02020603050405020304" pitchFamily="18" charset="0"/>
              </a:rPr>
              <a:t>4.68</a:t>
            </a:r>
            <a:r>
              <a:rPr lang="zh-CN" altLang="en-US" sz="3200" b="1">
                <a:latin typeface="+mn-lt"/>
                <a:ea typeface="+mn-ea"/>
                <a:cs typeface="Times New Roman" panose="02020603050405020304" pitchFamily="18" charset="0"/>
              </a:rPr>
              <a:t>元，张阿姨想买</a:t>
            </a:r>
            <a:r>
              <a:rPr lang="en-US" altLang="zh-CN" sz="3200" b="1">
                <a:latin typeface="+mn-lt"/>
                <a:ea typeface="+mn-ea"/>
                <a:cs typeface="Times New Roman" panose="02020603050405020304" pitchFamily="18" charset="0"/>
              </a:rPr>
              <a:t>12</a:t>
            </a:r>
            <a:r>
              <a:rPr lang="zh-CN" altLang="en-US" sz="3200" b="1">
                <a:latin typeface="+mn-lt"/>
                <a:ea typeface="+mn-ea"/>
                <a:cs typeface="Times New Roman" panose="02020603050405020304" pitchFamily="18" charset="0"/>
              </a:rPr>
              <a:t>双，需要花多少钱？</a:t>
            </a: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1270000" y="2352576"/>
            <a:ext cx="24495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买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双的钱：</a:t>
            </a: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1835150" y="2932013"/>
            <a:ext cx="6913314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4.68+4.68+4.68+4.68+4.68=23.4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（元）</a:t>
            </a: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1270000" y="3527326"/>
            <a:ext cx="26543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买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双的钱：</a:t>
            </a: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3646488" y="3527326"/>
            <a:ext cx="4176712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23.4+23.4=46.8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（元）</a:t>
            </a: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3131840" y="4122638"/>
            <a:ext cx="377539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答：需要花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46.8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元。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4068445" y="267970"/>
            <a:ext cx="381698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P78 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练习十九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 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第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7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文本框 1"/>
          <p:cNvSpPr txBox="1">
            <a:spLocks noChangeArrowheads="1"/>
          </p:cNvSpPr>
          <p:nvPr/>
        </p:nvSpPr>
        <p:spPr bwMode="auto">
          <a:xfrm>
            <a:off x="827088" y="555625"/>
            <a:ext cx="7292975" cy="127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0680" indent="-36068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小华在文具店买了下面的文具，一共用了多少钱？</a:t>
            </a:r>
          </a:p>
        </p:txBody>
      </p:sp>
      <p:grpSp>
        <p:nvGrpSpPr>
          <p:cNvPr id="23555" name="组合 6"/>
          <p:cNvGrpSpPr/>
          <p:nvPr/>
        </p:nvGrpSpPr>
        <p:grpSpPr bwMode="auto">
          <a:xfrm>
            <a:off x="1298575" y="2227263"/>
            <a:ext cx="6927850" cy="1958975"/>
            <a:chOff x="891977" y="1956093"/>
            <a:chExt cx="6926803" cy="1959338"/>
          </a:xfrm>
        </p:grpSpPr>
        <p:pic>
          <p:nvPicPr>
            <p:cNvPr id="23558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4622"/>
            <a:stretch>
              <a:fillRect/>
            </a:stretch>
          </p:blipFill>
          <p:spPr bwMode="auto">
            <a:xfrm>
              <a:off x="891977" y="1961372"/>
              <a:ext cx="1859131" cy="928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559" name="图片 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871" t="18932" r="18239" b="21465"/>
            <a:stretch>
              <a:fillRect/>
            </a:stretch>
          </p:blipFill>
          <p:spPr bwMode="auto">
            <a:xfrm>
              <a:off x="3184035" y="2149864"/>
              <a:ext cx="1476901" cy="8437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560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686" r="35387"/>
            <a:stretch>
              <a:fillRect/>
            </a:stretch>
          </p:blipFill>
          <p:spPr bwMode="auto">
            <a:xfrm>
              <a:off x="5342215" y="1956093"/>
              <a:ext cx="319249" cy="1231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561" name="Picture 6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837" b="12434"/>
            <a:stretch>
              <a:fillRect/>
            </a:stretch>
          </p:blipFill>
          <p:spPr bwMode="auto">
            <a:xfrm>
              <a:off x="6179903" y="2008561"/>
              <a:ext cx="1638877" cy="1126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562" name="文本框 7"/>
            <p:cNvSpPr txBox="1">
              <a:spLocks noChangeArrowheads="1"/>
            </p:cNvSpPr>
            <p:nvPr/>
          </p:nvSpPr>
          <p:spPr bwMode="auto">
            <a:xfrm>
              <a:off x="1052290" y="3273372"/>
              <a:ext cx="1107829" cy="6420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32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8.9</a:t>
              </a:r>
              <a:r>
                <a:rPr lang="zh-CN" altLang="en-US" sz="32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元</a:t>
              </a:r>
            </a:p>
          </p:txBody>
        </p:sp>
        <p:sp>
          <p:nvSpPr>
            <p:cNvPr id="23563" name="文本框 8"/>
            <p:cNvSpPr txBox="1">
              <a:spLocks noChangeArrowheads="1"/>
            </p:cNvSpPr>
            <p:nvPr/>
          </p:nvSpPr>
          <p:spPr bwMode="auto">
            <a:xfrm>
              <a:off x="3368103" y="3273372"/>
              <a:ext cx="1107829" cy="6420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32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3.6</a:t>
              </a:r>
              <a:r>
                <a:rPr lang="zh-CN" altLang="en-US" sz="32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元</a:t>
              </a:r>
            </a:p>
          </p:txBody>
        </p:sp>
        <p:sp>
          <p:nvSpPr>
            <p:cNvPr id="23564" name="文本框 9"/>
            <p:cNvSpPr txBox="1">
              <a:spLocks noChangeArrowheads="1"/>
            </p:cNvSpPr>
            <p:nvPr/>
          </p:nvSpPr>
          <p:spPr bwMode="auto">
            <a:xfrm>
              <a:off x="4947426" y="3273372"/>
              <a:ext cx="1107829" cy="6420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32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6.4</a:t>
              </a:r>
              <a:r>
                <a:rPr lang="zh-CN" altLang="en-US" sz="32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元</a:t>
              </a:r>
            </a:p>
          </p:txBody>
        </p:sp>
        <p:sp>
          <p:nvSpPr>
            <p:cNvPr id="23565" name="文本框 10"/>
            <p:cNvSpPr txBox="1">
              <a:spLocks noChangeArrowheads="1"/>
            </p:cNvSpPr>
            <p:nvPr/>
          </p:nvSpPr>
          <p:spPr bwMode="auto">
            <a:xfrm>
              <a:off x="6636271" y="3273372"/>
              <a:ext cx="1107829" cy="6420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32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1.1</a:t>
              </a:r>
              <a:r>
                <a:rPr lang="zh-CN" altLang="en-US" sz="32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元</a:t>
              </a:r>
            </a:p>
          </p:txBody>
        </p:sp>
      </p:grp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3413125" y="4208463"/>
            <a:ext cx="2938463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8.9+3.6+6.4+1.1</a:t>
            </a:r>
            <a:endParaRPr lang="zh-CN" altLang="en-US" sz="3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557" name="文本框 2"/>
          <p:cNvSpPr txBox="1">
            <a:spLocks noChangeArrowheads="1"/>
          </p:cNvSpPr>
          <p:nvPr/>
        </p:nvSpPr>
        <p:spPr bwMode="auto">
          <a:xfrm>
            <a:off x="862013" y="606425"/>
            <a:ext cx="49212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endParaRPr lang="zh-CN" altLang="en-US" sz="32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1763713" y="268288"/>
            <a:ext cx="4586287" cy="245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方法一：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8.9+3.6+6.4+1.1</a:t>
            </a:r>
          </a:p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=12.5+6.4+1.1</a:t>
            </a:r>
          </a:p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=18.9+1.1</a:t>
            </a:r>
          </a:p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=20 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1763713" y="2571750"/>
            <a:ext cx="6257925" cy="2455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方法二：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8.9+3.6+6.4+1.1</a:t>
            </a:r>
          </a:p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=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8.9+1.1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3.6+6.4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=10+10</a:t>
            </a:r>
          </a:p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=20 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文本框 1"/>
          <p:cNvSpPr txBox="1">
            <a:spLocks noChangeArrowheads="1"/>
          </p:cNvSpPr>
          <p:nvPr/>
        </p:nvSpPr>
        <p:spPr bwMode="auto">
          <a:xfrm>
            <a:off x="395288" y="1059582"/>
            <a:ext cx="6121400" cy="3044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0680" indent="-36068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latin typeface="+mn-lt"/>
                <a:ea typeface="+mj-ea"/>
                <a:cs typeface="Times New Roman" panose="02020603050405020304" pitchFamily="18" charset="0"/>
              </a:rPr>
              <a:t>4. </a:t>
            </a:r>
            <a:r>
              <a:rPr lang="zh-CN" altLang="en-US" sz="3200" b="1">
                <a:latin typeface="+mn-lt"/>
                <a:ea typeface="+mj-ea"/>
                <a:cs typeface="Times New Roman" panose="02020603050405020304" pitchFamily="18" charset="0"/>
              </a:rPr>
              <a:t>一个物体从高空落下，经过</a:t>
            </a:r>
            <a:r>
              <a:rPr lang="en-US" altLang="zh-CN" sz="3200" b="1">
                <a:latin typeface="+mn-lt"/>
                <a:ea typeface="+mj-ea"/>
                <a:cs typeface="Times New Roman" panose="02020603050405020304" pitchFamily="18" charset="0"/>
              </a:rPr>
              <a:t>4</a:t>
            </a:r>
            <a:r>
              <a:rPr lang="zh-CN" altLang="en-US" sz="3200" b="1">
                <a:latin typeface="+mn-lt"/>
                <a:ea typeface="+mj-ea"/>
                <a:cs typeface="Times New Roman" panose="02020603050405020304" pitchFamily="18" charset="0"/>
              </a:rPr>
              <a:t>秒落地。已知第</a:t>
            </a:r>
            <a:r>
              <a:rPr lang="en-US" altLang="zh-CN" sz="3200" b="1">
                <a:latin typeface="+mn-lt"/>
                <a:ea typeface="+mj-ea"/>
                <a:cs typeface="Times New Roman" panose="02020603050405020304" pitchFamily="18" charset="0"/>
              </a:rPr>
              <a:t>1</a:t>
            </a:r>
            <a:r>
              <a:rPr lang="zh-CN" altLang="en-US" sz="3200" b="1">
                <a:latin typeface="+mn-lt"/>
                <a:ea typeface="+mj-ea"/>
                <a:cs typeface="Times New Roman" panose="02020603050405020304" pitchFamily="18" charset="0"/>
              </a:rPr>
              <a:t>秒下落的距离是</a:t>
            </a:r>
            <a:r>
              <a:rPr lang="en-US" altLang="zh-CN" sz="3200" b="1">
                <a:latin typeface="+mn-lt"/>
                <a:ea typeface="+mj-ea"/>
                <a:cs typeface="Times New Roman" panose="02020603050405020304" pitchFamily="18" charset="0"/>
              </a:rPr>
              <a:t>4.9m</a:t>
            </a:r>
            <a:r>
              <a:rPr lang="zh-CN" altLang="en-US" sz="3200" b="1">
                <a:latin typeface="+mn-lt"/>
                <a:ea typeface="+mj-ea"/>
                <a:cs typeface="Times New Roman" panose="02020603050405020304" pitchFamily="18" charset="0"/>
              </a:rPr>
              <a:t>，以后每一秒下落的距离都比前一秒多</a:t>
            </a:r>
            <a:r>
              <a:rPr lang="en-US" altLang="zh-CN" sz="3200" b="1">
                <a:latin typeface="+mn-lt"/>
                <a:ea typeface="+mj-ea"/>
                <a:cs typeface="Times New Roman" panose="02020603050405020304" pitchFamily="18" charset="0"/>
              </a:rPr>
              <a:t>9.8m</a:t>
            </a:r>
            <a:r>
              <a:rPr lang="zh-CN" altLang="en-US" sz="3200" b="1">
                <a:latin typeface="+mn-lt"/>
                <a:ea typeface="+mj-ea"/>
                <a:cs typeface="Times New Roman" panose="02020603050405020304" pitchFamily="18" charset="0"/>
              </a:rPr>
              <a:t>。这个物体在下落前距地面多少米？</a:t>
            </a:r>
          </a:p>
        </p:txBody>
      </p:sp>
      <p:grpSp>
        <p:nvGrpSpPr>
          <p:cNvPr id="25603" name="组合 9"/>
          <p:cNvGrpSpPr/>
          <p:nvPr/>
        </p:nvGrpSpPr>
        <p:grpSpPr bwMode="auto">
          <a:xfrm>
            <a:off x="6516216" y="915392"/>
            <a:ext cx="2270125" cy="3384550"/>
            <a:chOff x="6637418" y="1131590"/>
            <a:chExt cx="2269360" cy="3384326"/>
          </a:xfrm>
        </p:grpSpPr>
        <p:grpSp>
          <p:nvGrpSpPr>
            <p:cNvPr id="25604" name="组合 7"/>
            <p:cNvGrpSpPr/>
            <p:nvPr/>
          </p:nvGrpSpPr>
          <p:grpSpPr bwMode="auto">
            <a:xfrm>
              <a:off x="7596336" y="1131590"/>
              <a:ext cx="295870" cy="3384326"/>
              <a:chOff x="7537897" y="1419672"/>
              <a:chExt cx="295870" cy="3384326"/>
            </a:xfrm>
          </p:grpSpPr>
          <p:cxnSp>
            <p:nvCxnSpPr>
              <p:cNvPr id="4" name="直接连接符 3"/>
              <p:cNvCxnSpPr/>
              <p:nvPr/>
            </p:nvCxnSpPr>
            <p:spPr>
              <a:xfrm>
                <a:off x="7681920" y="1706991"/>
                <a:ext cx="0" cy="3097007"/>
              </a:xfrm>
              <a:prstGeom prst="line">
                <a:avLst/>
              </a:prstGeom>
              <a:ln w="12700">
                <a:solidFill>
                  <a:srgbClr val="7030A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" name="椭圆 1"/>
              <p:cNvSpPr/>
              <p:nvPr/>
            </p:nvSpPr>
            <p:spPr>
              <a:xfrm>
                <a:off x="7537506" y="1419672"/>
                <a:ext cx="288827" cy="287319"/>
              </a:xfrm>
              <a:prstGeom prst="ellipse">
                <a:avLst/>
              </a:prstGeom>
              <a:noFill/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5" name="椭圆 4"/>
              <p:cNvSpPr/>
              <p:nvPr/>
            </p:nvSpPr>
            <p:spPr>
              <a:xfrm>
                <a:off x="7545441" y="1924464"/>
                <a:ext cx="288827" cy="287319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6" name="椭圆 5"/>
              <p:cNvSpPr/>
              <p:nvPr/>
            </p:nvSpPr>
            <p:spPr>
              <a:xfrm>
                <a:off x="7545441" y="2788006"/>
                <a:ext cx="288827" cy="287319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7" name="椭圆 6"/>
              <p:cNvSpPr/>
              <p:nvPr/>
            </p:nvSpPr>
            <p:spPr>
              <a:xfrm>
                <a:off x="7545441" y="4137292"/>
                <a:ext cx="288827" cy="288906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  <p:sp>
          <p:nvSpPr>
            <p:cNvPr id="25605" name="Rectangle 21"/>
            <p:cNvSpPr>
              <a:spLocks noChangeArrowheads="1"/>
            </p:cNvSpPr>
            <p:nvPr/>
          </p:nvSpPr>
          <p:spPr bwMode="auto">
            <a:xfrm>
              <a:off x="6637418" y="1548779"/>
              <a:ext cx="958917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2400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第</a:t>
              </a:r>
              <a:r>
                <a:rPr lang="en-US" altLang="zh-CN" sz="2400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1</a:t>
              </a:r>
              <a:r>
                <a:rPr lang="zh-CN" altLang="en-US" sz="2400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秒</a:t>
              </a:r>
            </a:p>
          </p:txBody>
        </p:sp>
        <p:sp>
          <p:nvSpPr>
            <p:cNvPr id="25606" name="Rectangle 21"/>
            <p:cNvSpPr>
              <a:spLocks noChangeArrowheads="1"/>
            </p:cNvSpPr>
            <p:nvPr/>
          </p:nvSpPr>
          <p:spPr bwMode="auto">
            <a:xfrm>
              <a:off x="6637418" y="2403673"/>
              <a:ext cx="958917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2400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第</a:t>
              </a:r>
              <a:r>
                <a:rPr lang="en-US" altLang="zh-CN" sz="2400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2</a:t>
              </a:r>
              <a:r>
                <a:rPr lang="zh-CN" altLang="en-US" sz="2400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秒</a:t>
              </a:r>
            </a:p>
          </p:txBody>
        </p:sp>
        <p:sp>
          <p:nvSpPr>
            <p:cNvPr id="25607" name="Rectangle 21"/>
            <p:cNvSpPr>
              <a:spLocks noChangeArrowheads="1"/>
            </p:cNvSpPr>
            <p:nvPr/>
          </p:nvSpPr>
          <p:spPr bwMode="auto">
            <a:xfrm>
              <a:off x="6637418" y="3727252"/>
              <a:ext cx="958917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2400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第</a:t>
              </a:r>
              <a:r>
                <a:rPr lang="en-US" altLang="zh-CN" sz="2400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3</a:t>
              </a:r>
              <a:r>
                <a:rPr lang="zh-CN" altLang="en-US" sz="2400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秒</a:t>
              </a:r>
            </a:p>
          </p:txBody>
        </p:sp>
        <p:sp>
          <p:nvSpPr>
            <p:cNvPr id="9" name="右大括号 8"/>
            <p:cNvSpPr/>
            <p:nvPr/>
          </p:nvSpPr>
          <p:spPr>
            <a:xfrm>
              <a:off x="7960947" y="1309378"/>
              <a:ext cx="120609" cy="461932"/>
            </a:xfrm>
            <a:prstGeom prst="rightBrace">
              <a:avLst>
                <a:gd name="adj1" fmla="val 34626"/>
                <a:gd name="adj2" fmla="val 50000"/>
              </a:avLst>
            </a:prstGeom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5609" name="Rectangle 21"/>
            <p:cNvSpPr>
              <a:spLocks noChangeArrowheads="1"/>
            </p:cNvSpPr>
            <p:nvPr/>
          </p:nvSpPr>
          <p:spPr bwMode="auto">
            <a:xfrm>
              <a:off x="8080911" y="1286917"/>
              <a:ext cx="825867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sz="2400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4.9m</a:t>
              </a:r>
              <a:endPara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24" name="文本框 23"/>
          <p:cNvSpPr txBox="1"/>
          <p:nvPr/>
        </p:nvSpPr>
        <p:spPr>
          <a:xfrm>
            <a:off x="2986405" y="556260"/>
            <a:ext cx="381698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P78 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练习十九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 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第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8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图片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339725"/>
            <a:ext cx="5162550" cy="198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7" name="文本框 2"/>
          <p:cNvSpPr txBox="1">
            <a:spLocks noChangeArrowheads="1"/>
          </p:cNvSpPr>
          <p:nvPr/>
        </p:nvSpPr>
        <p:spPr bwMode="auto">
          <a:xfrm>
            <a:off x="827088" y="2211388"/>
            <a:ext cx="7921625" cy="264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第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秒下落的距离是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4.9m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第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秒下落的距离是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4.9+9.8=14.7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第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秒下落的距离是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14.7+9.8=24.5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第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秒下落的距离是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24.5+9.8=34.3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下落前距离地面：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4.9+14.7+24.5+34.3=78.4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50" name="组合 1"/>
          <p:cNvGrpSpPr/>
          <p:nvPr/>
        </p:nvGrpSpPr>
        <p:grpSpPr bwMode="auto">
          <a:xfrm>
            <a:off x="274638" y="292100"/>
            <a:ext cx="7264400" cy="809625"/>
            <a:chOff x="274383" y="292146"/>
            <a:chExt cx="7264382" cy="809623"/>
          </a:xfrm>
        </p:grpSpPr>
        <p:grpSp>
          <p:nvGrpSpPr>
            <p:cNvPr id="27656" name="组合 48"/>
            <p:cNvGrpSpPr/>
            <p:nvPr/>
          </p:nvGrpSpPr>
          <p:grpSpPr bwMode="auto">
            <a:xfrm>
              <a:off x="806375" y="372368"/>
              <a:ext cx="6732390" cy="648175"/>
              <a:chOff x="1619672" y="1419622"/>
              <a:chExt cx="4320480" cy="648072"/>
            </a:xfrm>
          </p:grpSpPr>
          <p:sp>
            <p:nvSpPr>
              <p:cNvPr id="12" name="圆角矩形 11"/>
              <p:cNvSpPr/>
              <p:nvPr/>
            </p:nvSpPr>
            <p:spPr>
              <a:xfrm>
                <a:off x="1619556" y="1420363"/>
                <a:ext cx="4320596" cy="647595"/>
              </a:xfrm>
              <a:prstGeom prst="roundRect">
                <a:avLst/>
              </a:prstGeom>
              <a:solidFill>
                <a:srgbClr val="F29D9F"/>
              </a:solidFill>
              <a:ln>
                <a:solidFill>
                  <a:srgbClr val="67053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13" name="圆角矩形 12"/>
              <p:cNvSpPr/>
              <p:nvPr/>
            </p:nvSpPr>
            <p:spPr>
              <a:xfrm>
                <a:off x="1661326" y="1477504"/>
                <a:ext cx="4237057" cy="533314"/>
              </a:xfrm>
              <a:prstGeom prst="roundRect">
                <a:avLst/>
              </a:prstGeom>
              <a:noFill/>
              <a:ln>
                <a:solidFill>
                  <a:srgbClr val="F9EB97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  <p:pic>
          <p:nvPicPr>
            <p:cNvPr id="11" name="图片 10"/>
            <p:cNvPicPr>
              <a:picLocks noChangeAspect="1"/>
            </p:cNvPicPr>
            <p:nvPr/>
          </p:nvPicPr>
          <p:blipFill rotWithShape="1">
            <a:blip r:embed="rId2" cstate="print"/>
            <a:srcRect l="35000" t="7078" r="29588" b="68409"/>
            <a:stretch>
              <a:fillRect/>
            </a:stretch>
          </p:blipFill>
          <p:spPr bwMode="auto">
            <a:xfrm>
              <a:off x="274383" y="292146"/>
              <a:ext cx="1169415" cy="809623"/>
            </a:xfrm>
            <a:custGeom>
              <a:avLst/>
              <a:gdLst>
                <a:gd name="connsiteX0" fmla="*/ 338149 w 1821442"/>
                <a:gd name="connsiteY0" fmla="*/ 0 h 1260803"/>
                <a:gd name="connsiteX1" fmla="*/ 1821442 w 1821442"/>
                <a:gd name="connsiteY1" fmla="*/ 0 h 1260803"/>
                <a:gd name="connsiteX2" fmla="*/ 1821442 w 1821442"/>
                <a:gd name="connsiteY2" fmla="*/ 90199 h 1260803"/>
                <a:gd name="connsiteX3" fmla="*/ 1777858 w 1821442"/>
                <a:gd name="connsiteY3" fmla="*/ 90199 h 1260803"/>
                <a:gd name="connsiteX4" fmla="*/ 1777858 w 1821442"/>
                <a:gd name="connsiteY4" fmla="*/ 450263 h 1260803"/>
                <a:gd name="connsiteX5" fmla="*/ 1821442 w 1821442"/>
                <a:gd name="connsiteY5" fmla="*/ 450263 h 1260803"/>
                <a:gd name="connsiteX6" fmla="*/ 1821442 w 1821442"/>
                <a:gd name="connsiteY6" fmla="*/ 1064021 h 1260803"/>
                <a:gd name="connsiteX7" fmla="*/ 1489826 w 1821442"/>
                <a:gd name="connsiteY7" fmla="*/ 1064021 h 1260803"/>
                <a:gd name="connsiteX8" fmla="*/ 1489826 w 1821442"/>
                <a:gd name="connsiteY8" fmla="*/ 1260803 h 1260803"/>
                <a:gd name="connsiteX9" fmla="*/ 0 w 1821442"/>
                <a:gd name="connsiteY9" fmla="*/ 1260803 h 1260803"/>
                <a:gd name="connsiteX10" fmla="*/ 0 w 1821442"/>
                <a:gd name="connsiteY10" fmla="*/ 399981 h 1260803"/>
                <a:gd name="connsiteX11" fmla="*/ 226964 w 1821442"/>
                <a:gd name="connsiteY11" fmla="*/ 503146 h 1260803"/>
                <a:gd name="connsiteX12" fmla="*/ 435544 w 1821442"/>
                <a:gd name="connsiteY12" fmla="*/ 44270 h 1260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21442" h="1260803">
                  <a:moveTo>
                    <a:pt x="338149" y="0"/>
                  </a:moveTo>
                  <a:lnTo>
                    <a:pt x="1821442" y="0"/>
                  </a:lnTo>
                  <a:lnTo>
                    <a:pt x="1821442" y="90199"/>
                  </a:lnTo>
                  <a:lnTo>
                    <a:pt x="1777858" y="90199"/>
                  </a:lnTo>
                  <a:lnTo>
                    <a:pt x="1777858" y="450263"/>
                  </a:lnTo>
                  <a:lnTo>
                    <a:pt x="1821442" y="450263"/>
                  </a:lnTo>
                  <a:lnTo>
                    <a:pt x="1821442" y="1064021"/>
                  </a:lnTo>
                  <a:lnTo>
                    <a:pt x="1489826" y="1064021"/>
                  </a:lnTo>
                  <a:lnTo>
                    <a:pt x="1489826" y="1260803"/>
                  </a:lnTo>
                  <a:lnTo>
                    <a:pt x="0" y="1260803"/>
                  </a:lnTo>
                  <a:lnTo>
                    <a:pt x="0" y="399981"/>
                  </a:lnTo>
                  <a:lnTo>
                    <a:pt x="226964" y="503146"/>
                  </a:lnTo>
                  <a:lnTo>
                    <a:pt x="435544" y="44270"/>
                  </a:lnTo>
                  <a:close/>
                </a:path>
              </a:pathLst>
            </a:custGeom>
          </p:spPr>
        </p:pic>
      </p:grpSp>
      <p:sp>
        <p:nvSpPr>
          <p:cNvPr id="5" name="文本框 4"/>
          <p:cNvSpPr txBox="1"/>
          <p:nvPr/>
        </p:nvSpPr>
        <p:spPr>
          <a:xfrm>
            <a:off x="1444056" y="359116"/>
            <a:ext cx="5472608" cy="64633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/>
          <a:lstStyle>
            <a:defPPr>
              <a:defRPr lang="zh-CN"/>
            </a:defPPr>
            <a:lvl1pPr defTabSz="6858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defRPr sz="3600" b="1">
                <a:solidFill>
                  <a:srgbClr val="C93756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dirty="0">
                <a:solidFill>
                  <a:schemeClr val="tx1"/>
                </a:solidFill>
              </a:rPr>
              <a:t>四、课堂小结，提升认识</a:t>
            </a:r>
          </a:p>
        </p:txBody>
      </p:sp>
      <p:grpSp>
        <p:nvGrpSpPr>
          <p:cNvPr id="27652" name="组合 5"/>
          <p:cNvGrpSpPr/>
          <p:nvPr/>
        </p:nvGrpSpPr>
        <p:grpSpPr bwMode="auto">
          <a:xfrm>
            <a:off x="2268538" y="1276350"/>
            <a:ext cx="5984875" cy="2284413"/>
            <a:chOff x="1835696" y="1275606"/>
            <a:chExt cx="5984875" cy="2284983"/>
          </a:xfrm>
        </p:grpSpPr>
        <p:sp>
          <p:nvSpPr>
            <p:cNvPr id="3" name="圆角矩形标注 5"/>
            <p:cNvSpPr/>
            <p:nvPr/>
          </p:nvSpPr>
          <p:spPr bwMode="auto">
            <a:xfrm>
              <a:off x="1835696" y="1347062"/>
              <a:ext cx="5984875" cy="2213527"/>
            </a:xfrm>
            <a:prstGeom prst="wedgeRoundRectCallout">
              <a:avLst>
                <a:gd name="adj1" fmla="val -58952"/>
                <a:gd name="adj2" fmla="val -230"/>
                <a:gd name="adj3" fmla="val 16667"/>
              </a:avLst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7655" name="矩形 3"/>
            <p:cNvSpPr>
              <a:spLocks noChangeArrowheads="1"/>
            </p:cNvSpPr>
            <p:nvPr/>
          </p:nvSpPr>
          <p:spPr bwMode="auto">
            <a:xfrm>
              <a:off x="2051720" y="1275606"/>
              <a:ext cx="5639395" cy="2233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3200" b="1"/>
                <a:t>       </a:t>
              </a:r>
              <a:r>
                <a:rPr lang="zh-CN" altLang="en-US" sz="3200" b="1">
                  <a:latin typeface="黑体" panose="02010609060101010101" pitchFamily="49" charset="-122"/>
                  <a:ea typeface="黑体" panose="02010609060101010101" pitchFamily="49" charset="-122"/>
                </a:rPr>
                <a:t>今天的练习课你有什么收获？对于小数的加减法你还有什么疑惑吗？</a:t>
              </a:r>
            </a:p>
          </p:txBody>
        </p:sp>
      </p:grpSp>
      <p:pic>
        <p:nvPicPr>
          <p:cNvPr id="27653" name="图片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208358"/>
            <a:ext cx="1330325" cy="1352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矩形 6"/>
          <p:cNvSpPr>
            <a:spLocks noChangeArrowheads="1"/>
          </p:cNvSpPr>
          <p:nvPr/>
        </p:nvSpPr>
        <p:spPr bwMode="auto">
          <a:xfrm>
            <a:off x="755650" y="911225"/>
            <a:ext cx="7920038" cy="36925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填空。</a:t>
            </a:r>
            <a:endParaRPr lang="en-US" altLang="zh-CN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541655" indent="-541655">
              <a:lnSpc>
                <a:spcPct val="150000"/>
              </a:lnSpc>
              <a:defRPr/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(1) 3.7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13.58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6.3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3.7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＋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6.3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13.58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运用了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　　　　　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律。</a:t>
            </a:r>
          </a:p>
          <a:p>
            <a:pPr marL="541655" indent="-541655">
              <a:lnSpc>
                <a:spcPct val="150000"/>
              </a:lnSpc>
              <a:defRPr/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(2)7.64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0.45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 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0.55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7.64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 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(0.45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 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0.55)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运用了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　　　　　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律。</a:t>
            </a:r>
            <a:endParaRPr lang="en-US" altLang="zh-CN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043608" y="361823"/>
            <a:ext cx="3024336" cy="64633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/>
          <a:lstStyle>
            <a:defPPr>
              <a:defRPr lang="zh-CN"/>
            </a:defPPr>
            <a:lvl1pPr defTabSz="6858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defRPr sz="3600" b="1">
                <a:solidFill>
                  <a:srgbClr val="C93756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dirty="0"/>
              <a:t>▶备选练习</a:t>
            </a: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2033588" y="2530475"/>
            <a:ext cx="1827212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加法交换</a:t>
            </a:r>
            <a:endParaRPr lang="zh-CN" altLang="en-US" sz="3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2876550" y="4019550"/>
            <a:ext cx="18256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加法结合</a:t>
            </a:r>
            <a:endParaRPr lang="zh-CN" altLang="en-US" sz="3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8678" name="组合 2"/>
          <p:cNvGrpSpPr/>
          <p:nvPr/>
        </p:nvGrpSpPr>
        <p:grpSpPr bwMode="auto">
          <a:xfrm>
            <a:off x="2382838" y="4832350"/>
            <a:ext cx="4413250" cy="306388"/>
            <a:chOff x="2382515" y="4832269"/>
            <a:chExt cx="4413894" cy="306387"/>
          </a:xfrm>
        </p:grpSpPr>
        <p:sp>
          <p:nvSpPr>
            <p:cNvPr id="10" name="圆角矩形 9"/>
            <p:cNvSpPr/>
            <p:nvPr/>
          </p:nvSpPr>
          <p:spPr>
            <a:xfrm>
              <a:off x="2382515" y="4832269"/>
              <a:ext cx="4413894" cy="306387"/>
            </a:xfrm>
            <a:prstGeom prst="round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8680" name="矩形 16"/>
            <p:cNvSpPr>
              <a:spLocks noChangeArrowheads="1"/>
            </p:cNvSpPr>
            <p:nvPr/>
          </p:nvSpPr>
          <p:spPr bwMode="auto">
            <a:xfrm>
              <a:off x="2567781" y="4832269"/>
              <a:ext cx="4043363" cy="306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创优作业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100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分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矩形 1"/>
          <p:cNvSpPr>
            <a:spLocks noChangeArrowheads="1"/>
          </p:cNvSpPr>
          <p:nvPr/>
        </p:nvSpPr>
        <p:spPr bwMode="auto">
          <a:xfrm>
            <a:off x="881063" y="1492250"/>
            <a:ext cx="8118475" cy="1474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0850" indent="-4508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(3)5.7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11.9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4.3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11.9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 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(5.7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＋ 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4.3) 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运用了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　　　　　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律和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　　　　　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律。</a:t>
            </a: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1655763" y="2403475"/>
            <a:ext cx="18256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加法交换</a:t>
            </a:r>
            <a:endParaRPr lang="zh-CN" altLang="en-US" sz="3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4800600" y="2403475"/>
            <a:ext cx="182562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加法结合</a:t>
            </a:r>
            <a:endParaRPr lang="zh-CN" altLang="en-US" sz="3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9701" name="组合 2"/>
          <p:cNvGrpSpPr/>
          <p:nvPr/>
        </p:nvGrpSpPr>
        <p:grpSpPr bwMode="auto">
          <a:xfrm>
            <a:off x="2382838" y="4832350"/>
            <a:ext cx="4413250" cy="306388"/>
            <a:chOff x="2382515" y="4832269"/>
            <a:chExt cx="4413894" cy="306387"/>
          </a:xfrm>
        </p:grpSpPr>
        <p:sp>
          <p:nvSpPr>
            <p:cNvPr id="7" name="圆角矩形 6"/>
            <p:cNvSpPr/>
            <p:nvPr/>
          </p:nvSpPr>
          <p:spPr>
            <a:xfrm>
              <a:off x="2382515" y="4832269"/>
              <a:ext cx="4413894" cy="306387"/>
            </a:xfrm>
            <a:prstGeom prst="round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9703" name="矩形 16"/>
            <p:cNvSpPr>
              <a:spLocks noChangeArrowheads="1"/>
            </p:cNvSpPr>
            <p:nvPr/>
          </p:nvSpPr>
          <p:spPr bwMode="auto">
            <a:xfrm>
              <a:off x="2567781" y="4832269"/>
              <a:ext cx="4043363" cy="306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创优作业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100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分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矩形 1"/>
          <p:cNvSpPr>
            <a:spLocks noChangeArrowheads="1"/>
          </p:cNvSpPr>
          <p:nvPr/>
        </p:nvSpPr>
        <p:spPr bwMode="auto">
          <a:xfrm>
            <a:off x="2411413" y="771525"/>
            <a:ext cx="6913562" cy="295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下面各题能简算就简算。</a:t>
            </a:r>
          </a:p>
          <a:p>
            <a:pPr>
              <a:lnSpc>
                <a:spcPct val="15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4.7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1.47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5.3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＋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12.53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　　</a:t>
            </a: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36.28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 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(15.7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6.28)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　　</a:t>
            </a: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17.65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 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(3.8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－ 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0.35)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30723" name="组合 2"/>
          <p:cNvGrpSpPr/>
          <p:nvPr/>
        </p:nvGrpSpPr>
        <p:grpSpPr bwMode="auto">
          <a:xfrm>
            <a:off x="2382838" y="4832350"/>
            <a:ext cx="4413250" cy="306388"/>
            <a:chOff x="2382515" y="4832269"/>
            <a:chExt cx="4413894" cy="306387"/>
          </a:xfrm>
        </p:grpSpPr>
        <p:sp>
          <p:nvSpPr>
            <p:cNvPr id="5" name="圆角矩形 4"/>
            <p:cNvSpPr/>
            <p:nvPr/>
          </p:nvSpPr>
          <p:spPr>
            <a:xfrm>
              <a:off x="2382515" y="4832269"/>
              <a:ext cx="4413894" cy="306387"/>
            </a:xfrm>
            <a:prstGeom prst="round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0725" name="矩形 16"/>
            <p:cNvSpPr>
              <a:spLocks noChangeArrowheads="1"/>
            </p:cNvSpPr>
            <p:nvPr/>
          </p:nvSpPr>
          <p:spPr bwMode="auto">
            <a:xfrm>
              <a:off x="2567781" y="4832269"/>
              <a:ext cx="4043363" cy="306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创优作业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100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分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矩形 1"/>
          <p:cNvSpPr>
            <a:spLocks noChangeArrowheads="1"/>
          </p:cNvSpPr>
          <p:nvPr/>
        </p:nvSpPr>
        <p:spPr bwMode="auto">
          <a:xfrm>
            <a:off x="2195513" y="1203325"/>
            <a:ext cx="5976937" cy="295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4.7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 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1.47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 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5.3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＋ 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12.53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(4.7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＋ 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5.3) 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(1.47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 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12.53)</a:t>
            </a:r>
          </a:p>
          <a:p>
            <a:pPr>
              <a:lnSpc>
                <a:spcPct val="15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 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＋ 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14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24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31747" name="组合 2"/>
          <p:cNvGrpSpPr/>
          <p:nvPr/>
        </p:nvGrpSpPr>
        <p:grpSpPr bwMode="auto">
          <a:xfrm>
            <a:off x="2382838" y="4832350"/>
            <a:ext cx="4413250" cy="306388"/>
            <a:chOff x="2382515" y="4832269"/>
            <a:chExt cx="4413894" cy="306387"/>
          </a:xfrm>
        </p:grpSpPr>
        <p:sp>
          <p:nvSpPr>
            <p:cNvPr id="5" name="圆角矩形 4"/>
            <p:cNvSpPr/>
            <p:nvPr/>
          </p:nvSpPr>
          <p:spPr>
            <a:xfrm>
              <a:off x="2382515" y="4832269"/>
              <a:ext cx="4413894" cy="306387"/>
            </a:xfrm>
            <a:prstGeom prst="round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1749" name="矩形 16"/>
            <p:cNvSpPr>
              <a:spLocks noChangeArrowheads="1"/>
            </p:cNvSpPr>
            <p:nvPr/>
          </p:nvSpPr>
          <p:spPr bwMode="auto">
            <a:xfrm>
              <a:off x="2567781" y="4832269"/>
              <a:ext cx="4043363" cy="306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创优作业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100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分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17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17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17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矩形 2"/>
          <p:cNvSpPr>
            <a:spLocks noChangeArrowheads="1"/>
          </p:cNvSpPr>
          <p:nvPr/>
        </p:nvSpPr>
        <p:spPr bwMode="auto">
          <a:xfrm>
            <a:off x="2411413" y="1276350"/>
            <a:ext cx="4572000" cy="295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36.28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 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(15.7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 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6.28)</a:t>
            </a:r>
          </a:p>
          <a:p>
            <a:pPr>
              <a:lnSpc>
                <a:spcPct val="15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36.28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6.28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15.7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15.7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14.3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32771" name="组合 2"/>
          <p:cNvGrpSpPr/>
          <p:nvPr/>
        </p:nvGrpSpPr>
        <p:grpSpPr bwMode="auto">
          <a:xfrm>
            <a:off x="2382838" y="4832350"/>
            <a:ext cx="4413250" cy="306388"/>
            <a:chOff x="2382515" y="4832269"/>
            <a:chExt cx="4413894" cy="306387"/>
          </a:xfrm>
        </p:grpSpPr>
        <p:sp>
          <p:nvSpPr>
            <p:cNvPr id="6" name="圆角矩形 5"/>
            <p:cNvSpPr/>
            <p:nvPr/>
          </p:nvSpPr>
          <p:spPr>
            <a:xfrm>
              <a:off x="2382515" y="4832269"/>
              <a:ext cx="4413894" cy="306387"/>
            </a:xfrm>
            <a:prstGeom prst="round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2773" name="矩形 16"/>
            <p:cNvSpPr>
              <a:spLocks noChangeArrowheads="1"/>
            </p:cNvSpPr>
            <p:nvPr/>
          </p:nvSpPr>
          <p:spPr bwMode="auto">
            <a:xfrm>
              <a:off x="2567781" y="4832269"/>
              <a:ext cx="4043363" cy="306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创优作业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100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分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27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27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27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矩形 1"/>
          <p:cNvSpPr>
            <a:spLocks noChangeArrowheads="1"/>
          </p:cNvSpPr>
          <p:nvPr/>
        </p:nvSpPr>
        <p:spPr bwMode="auto">
          <a:xfrm>
            <a:off x="2627313" y="1095375"/>
            <a:ext cx="4572000" cy="295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17.65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 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(3.8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－ 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0.35)</a:t>
            </a:r>
          </a:p>
          <a:p>
            <a:pPr>
              <a:lnSpc>
                <a:spcPct val="15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17.65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0.35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3.8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－ 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3.8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14.2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33795" name="组合 2"/>
          <p:cNvGrpSpPr/>
          <p:nvPr/>
        </p:nvGrpSpPr>
        <p:grpSpPr bwMode="auto">
          <a:xfrm>
            <a:off x="2382838" y="4832350"/>
            <a:ext cx="4413250" cy="306388"/>
            <a:chOff x="2382515" y="4832269"/>
            <a:chExt cx="4413894" cy="306387"/>
          </a:xfrm>
        </p:grpSpPr>
        <p:sp>
          <p:nvSpPr>
            <p:cNvPr id="5" name="圆角矩形 4"/>
            <p:cNvSpPr/>
            <p:nvPr/>
          </p:nvSpPr>
          <p:spPr>
            <a:xfrm>
              <a:off x="2382515" y="4832269"/>
              <a:ext cx="4413894" cy="306387"/>
            </a:xfrm>
            <a:prstGeom prst="round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3797" name="矩形 16"/>
            <p:cNvSpPr>
              <a:spLocks noChangeArrowheads="1"/>
            </p:cNvSpPr>
            <p:nvPr/>
          </p:nvSpPr>
          <p:spPr bwMode="auto">
            <a:xfrm>
              <a:off x="2567781" y="4832269"/>
              <a:ext cx="4043363" cy="306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创优作业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100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分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37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37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37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矩形 1"/>
          <p:cNvSpPr>
            <a:spLocks noChangeArrowheads="1"/>
          </p:cNvSpPr>
          <p:nvPr/>
        </p:nvSpPr>
        <p:spPr bwMode="auto">
          <a:xfrm>
            <a:off x="755650" y="627063"/>
            <a:ext cx="8137525" cy="1944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0680" indent="-36068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 (</a:t>
            </a:r>
            <a:r>
              <a:rPr lang="en-US" altLang="zh-CN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2018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·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湖南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周老师去水果店买水果，买苹果用去了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33.2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元，买葡萄用去了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46.8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元，他付给售货员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元，应找回多少钱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2286000" y="2419350"/>
            <a:ext cx="4572000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100 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 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33.2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－ 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46.8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－ 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(33.2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＋ 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46.8)</a:t>
            </a:r>
          </a:p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 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 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80</a:t>
            </a:r>
          </a:p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＝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20(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5148263" y="4065588"/>
            <a:ext cx="3744912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答：应找回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元。</a:t>
            </a:r>
          </a:p>
        </p:txBody>
      </p:sp>
      <p:grpSp>
        <p:nvGrpSpPr>
          <p:cNvPr id="34821" name="组合 2"/>
          <p:cNvGrpSpPr/>
          <p:nvPr/>
        </p:nvGrpSpPr>
        <p:grpSpPr bwMode="auto">
          <a:xfrm>
            <a:off x="2382838" y="4832350"/>
            <a:ext cx="4413250" cy="306388"/>
            <a:chOff x="2382515" y="4832269"/>
            <a:chExt cx="4413894" cy="306387"/>
          </a:xfrm>
        </p:grpSpPr>
        <p:sp>
          <p:nvSpPr>
            <p:cNvPr id="7" name="圆角矩形 4"/>
            <p:cNvSpPr/>
            <p:nvPr/>
          </p:nvSpPr>
          <p:spPr>
            <a:xfrm>
              <a:off x="2382515" y="4832269"/>
              <a:ext cx="4413894" cy="306387"/>
            </a:xfrm>
            <a:prstGeom prst="round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4823" name="矩形 16"/>
            <p:cNvSpPr>
              <a:spLocks noChangeArrowheads="1"/>
            </p:cNvSpPr>
            <p:nvPr/>
          </p:nvSpPr>
          <p:spPr bwMode="auto">
            <a:xfrm>
              <a:off x="2567781" y="4832269"/>
              <a:ext cx="4043363" cy="306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创优作业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100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分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842" name="组合 2"/>
          <p:cNvGrpSpPr/>
          <p:nvPr/>
        </p:nvGrpSpPr>
        <p:grpSpPr bwMode="auto">
          <a:xfrm>
            <a:off x="2382838" y="4832350"/>
            <a:ext cx="4413250" cy="306388"/>
            <a:chOff x="2382515" y="4832269"/>
            <a:chExt cx="4413894" cy="306387"/>
          </a:xfrm>
        </p:grpSpPr>
        <p:sp>
          <p:nvSpPr>
            <p:cNvPr id="6" name="圆角矩形 5"/>
            <p:cNvSpPr/>
            <p:nvPr/>
          </p:nvSpPr>
          <p:spPr>
            <a:xfrm>
              <a:off x="2382515" y="4832269"/>
              <a:ext cx="4413894" cy="306387"/>
            </a:xfrm>
            <a:prstGeom prst="round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5845" name="矩形 16"/>
            <p:cNvSpPr>
              <a:spLocks noChangeArrowheads="1"/>
            </p:cNvSpPr>
            <p:nvPr/>
          </p:nvSpPr>
          <p:spPr bwMode="auto">
            <a:xfrm>
              <a:off x="2567781" y="4832269"/>
              <a:ext cx="4043363" cy="306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创优作业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100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分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35843" name="矩形 1"/>
          <p:cNvSpPr>
            <a:spLocks noChangeArrowheads="1"/>
          </p:cNvSpPr>
          <p:nvPr/>
        </p:nvSpPr>
        <p:spPr bwMode="auto">
          <a:xfrm>
            <a:off x="755650" y="1279525"/>
            <a:ext cx="7848600" cy="258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0680" indent="-36068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 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某榨汁机制造公司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月份创利润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230.65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万元，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月份创利润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245.57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万元，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月份所创利润比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月份的利润的和少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130.65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万元，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月份该公司创利润多少万元？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矩形 1"/>
          <p:cNvSpPr>
            <a:spLocks noChangeArrowheads="1"/>
          </p:cNvSpPr>
          <p:nvPr/>
        </p:nvSpPr>
        <p:spPr bwMode="auto">
          <a:xfrm>
            <a:off x="2068513" y="1276350"/>
            <a:ext cx="5400675" cy="206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230.65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 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245.57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 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130.65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230.65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 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130.65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 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245.57</a:t>
            </a:r>
          </a:p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＋ 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245.57</a:t>
            </a:r>
          </a:p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345.57(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万元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　</a:t>
            </a:r>
          </a:p>
        </p:txBody>
      </p:sp>
      <p:sp>
        <p:nvSpPr>
          <p:cNvPr id="36867" name="矩形 2"/>
          <p:cNvSpPr>
            <a:spLocks noChangeArrowheads="1"/>
          </p:cNvSpPr>
          <p:nvPr/>
        </p:nvSpPr>
        <p:spPr bwMode="auto">
          <a:xfrm>
            <a:off x="1331913" y="3498850"/>
            <a:ext cx="6873875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月份该公司创利润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345.57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万元。</a:t>
            </a:r>
          </a:p>
        </p:txBody>
      </p:sp>
      <p:grpSp>
        <p:nvGrpSpPr>
          <p:cNvPr id="36868" name="组合 2"/>
          <p:cNvGrpSpPr/>
          <p:nvPr/>
        </p:nvGrpSpPr>
        <p:grpSpPr bwMode="auto">
          <a:xfrm>
            <a:off x="2382838" y="4832350"/>
            <a:ext cx="4413250" cy="306388"/>
            <a:chOff x="2382515" y="4832269"/>
            <a:chExt cx="4413894" cy="306387"/>
          </a:xfrm>
        </p:grpSpPr>
        <p:sp>
          <p:nvSpPr>
            <p:cNvPr id="6" name="圆角矩形 5"/>
            <p:cNvSpPr/>
            <p:nvPr/>
          </p:nvSpPr>
          <p:spPr>
            <a:xfrm>
              <a:off x="2382515" y="4832269"/>
              <a:ext cx="4413894" cy="306387"/>
            </a:xfrm>
            <a:prstGeom prst="round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6870" name="矩形 16"/>
            <p:cNvSpPr>
              <a:spLocks noChangeArrowheads="1"/>
            </p:cNvSpPr>
            <p:nvPr/>
          </p:nvSpPr>
          <p:spPr bwMode="auto">
            <a:xfrm>
              <a:off x="2567781" y="4832269"/>
              <a:ext cx="4043363" cy="306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创优作业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100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分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1225</Words>
  <Application>Microsoft Office PowerPoint</Application>
  <PresentationFormat>全屏显示(16:9)</PresentationFormat>
  <Paragraphs>217</Paragraphs>
  <Slides>29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29</vt:i4>
      </vt:variant>
    </vt:vector>
  </HeadingPairs>
  <TitlesOfParts>
    <vt:vector size="42" baseType="lpstr">
      <vt:lpstr>等线</vt:lpstr>
      <vt:lpstr>等线 Light</vt:lpstr>
      <vt:lpstr>方正粗黑繁体</vt:lpstr>
      <vt:lpstr>黑体</vt:lpstr>
      <vt:lpstr>楷体</vt:lpstr>
      <vt:lpstr>楷体_GB2312</vt:lpstr>
      <vt:lpstr>宋体</vt:lpstr>
      <vt:lpstr>Arial</vt:lpstr>
      <vt:lpstr>Calibri</vt:lpstr>
      <vt:lpstr>Calibri Light</vt:lpstr>
      <vt:lpstr>Times New Roman</vt:lpstr>
      <vt:lpstr>自定义设计方案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litao</cp:lastModifiedBy>
  <cp:revision>229</cp:revision>
  <dcterms:created xsi:type="dcterms:W3CDTF">2015-08-27T07:30:00Z</dcterms:created>
  <dcterms:modified xsi:type="dcterms:W3CDTF">2023-11-21T05:39:00Z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72391F2E19A04200A3542E75EEC02ADF</vt:lpwstr>
  </property>
</Properties>
</file>