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1"/>
    <p:sldMasterId id="2147483823" r:id="rId2"/>
  </p:sldMasterIdLst>
  <p:sldIdLst>
    <p:sldId id="363" r:id="rId3"/>
    <p:sldId id="257" r:id="rId4"/>
    <p:sldId id="265" r:id="rId5"/>
    <p:sldId id="362" r:id="rId6"/>
    <p:sldId id="268" r:id="rId7"/>
    <p:sldId id="269" r:id="rId8"/>
    <p:sldId id="270" r:id="rId9"/>
    <p:sldId id="258" r:id="rId10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EF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78" y="12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>
            <a:extLst>
              <a:ext uri="{FF2B5EF4-FFF2-40B4-BE49-F238E27FC236}">
                <a16:creationId xmlns:a16="http://schemas.microsoft.com/office/drawing/2014/main" id="{A46D93BC-A270-0CCD-F16A-5C72CBAF73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BEA3FD8-AE52-7A39-B026-0D4AD3B73F2D}"/>
              </a:ext>
            </a:extLst>
          </p:cNvPr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>
            <a:extLst>
              <a:ext uri="{FF2B5EF4-FFF2-40B4-BE49-F238E27FC236}">
                <a16:creationId xmlns:a16="http://schemas.microsoft.com/office/drawing/2014/main" id="{CF3E2648-BEB8-4634-ECA8-55BD1B6771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C976FFC3-0532-5012-FBDD-E585A3FF8E35}"/>
              </a:ext>
            </a:extLst>
          </p:cNvPr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954AB90-9B19-538B-3E42-5A366EA626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/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C4AD8CA-F2BF-6002-85B9-BD9F0297B6B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9" name="图片 27">
            <a:extLst>
              <a:ext uri="{FF2B5EF4-FFF2-40B4-BE49-F238E27FC236}">
                <a16:creationId xmlns:a16="http://schemas.microsoft.com/office/drawing/2014/main" id="{7A561234-68E1-4866-A0C5-7D0DD11ECDC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280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6F2B3489-0E95-471D-A799-4785E76A98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>
            <a:extLst>
              <a:ext uri="{FF2B5EF4-FFF2-40B4-BE49-F238E27FC236}">
                <a16:creationId xmlns:a16="http://schemas.microsoft.com/office/drawing/2014/main" id="{64FE1C41-994E-4631-9D31-317B99C4A214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>
              <a:extLst>
                <a:ext uri="{FF2B5EF4-FFF2-40B4-BE49-F238E27FC236}">
                  <a16:creationId xmlns:a16="http://schemas.microsoft.com/office/drawing/2014/main" id="{7069C480-292D-4318-A105-8708A74EEDCA}"/>
                </a:ext>
              </a:extLst>
            </p:cNvPr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>
              <a:extLst>
                <a:ext uri="{FF2B5EF4-FFF2-40B4-BE49-F238E27FC236}">
                  <a16:creationId xmlns:a16="http://schemas.microsoft.com/office/drawing/2014/main" id="{892B6F94-EA6F-4806-95A7-C9CD5A2C2399}"/>
                </a:ext>
              </a:extLst>
            </p:cNvPr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>
            <a:extLst>
              <a:ext uri="{FF2B5EF4-FFF2-40B4-BE49-F238E27FC236}">
                <a16:creationId xmlns:a16="http://schemas.microsoft.com/office/drawing/2014/main" id="{589A9140-A6B6-4137-8D3F-AAFD9887F90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5449EB1-8EAF-4CFB-8D55-0049F83B1E8B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>
            <a:extLst>
              <a:ext uri="{FF2B5EF4-FFF2-40B4-BE49-F238E27FC236}">
                <a16:creationId xmlns:a16="http://schemas.microsoft.com/office/drawing/2014/main" id="{F3E42247-478A-477E-9D1F-26EC869D8B4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90BA085D-6C56-42F8-8136-B701B29B4D9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2897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4417B0-2D58-4B42-B92F-8DAE7A388C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BA5B1C-179F-4165-8CDC-EB4B0B8D1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F95CC3-AA18-46A4-8ED3-5183ECFE8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7AF6A0C-EBF9-4907-A394-C344500156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750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>
            <a:extLst>
              <a:ext uri="{FF2B5EF4-FFF2-40B4-BE49-F238E27FC236}">
                <a16:creationId xmlns:a16="http://schemas.microsoft.com/office/drawing/2014/main" id="{EB44CC96-B0D6-54C1-D455-5D750112E6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1D61588-89B0-5259-81BB-597733FAF380}"/>
              </a:ext>
            </a:extLst>
          </p:cNvPr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>
            <a:extLst>
              <a:ext uri="{FF2B5EF4-FFF2-40B4-BE49-F238E27FC236}">
                <a16:creationId xmlns:a16="http://schemas.microsoft.com/office/drawing/2014/main" id="{DD95B88B-0DFE-D560-E874-F1A3E88D1F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299F917F-C20A-7ADC-3366-5237D4A5980F}"/>
              </a:ext>
            </a:extLst>
          </p:cNvPr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E4B1B97-A9C9-D0F6-059D-EDCAE8D9F7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/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B8B962A-9A54-4954-8B2C-056D0BB807D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207941" y="3030732"/>
            <a:ext cx="4855240" cy="58785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5CCD147-90CC-4873-A1D7-04043520B8F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41" y="20176"/>
            <a:ext cx="2381391" cy="2376989"/>
          </a:xfrm>
          <a:prstGeom prst="rect">
            <a:avLst/>
          </a:prstGeom>
        </p:spPr>
      </p:pic>
      <p:pic>
        <p:nvPicPr>
          <p:cNvPr id="12" name="图片 27">
            <a:extLst>
              <a:ext uri="{FF2B5EF4-FFF2-40B4-BE49-F238E27FC236}">
                <a16:creationId xmlns:a16="http://schemas.microsoft.com/office/drawing/2014/main" id="{8CE3362F-AE09-4FA8-8C29-FC787B91D59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1357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6ECAD171-4C17-4B05-9E0D-F65D9FC071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>
            <a:extLst>
              <a:ext uri="{FF2B5EF4-FFF2-40B4-BE49-F238E27FC236}">
                <a16:creationId xmlns:a16="http://schemas.microsoft.com/office/drawing/2014/main" id="{8DDB0C9A-1155-423C-80FF-28C48242744D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>
              <a:extLst>
                <a:ext uri="{FF2B5EF4-FFF2-40B4-BE49-F238E27FC236}">
                  <a16:creationId xmlns:a16="http://schemas.microsoft.com/office/drawing/2014/main" id="{8421774E-162D-4853-BD80-B671BC46993B}"/>
                </a:ext>
              </a:extLst>
            </p:cNvPr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>
              <a:extLst>
                <a:ext uri="{FF2B5EF4-FFF2-40B4-BE49-F238E27FC236}">
                  <a16:creationId xmlns:a16="http://schemas.microsoft.com/office/drawing/2014/main" id="{78AFC7F1-392D-44FB-AC69-E97CFBE3DA1B}"/>
                </a:ext>
              </a:extLst>
            </p:cNvPr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>
            <a:extLst>
              <a:ext uri="{FF2B5EF4-FFF2-40B4-BE49-F238E27FC236}">
                <a16:creationId xmlns:a16="http://schemas.microsoft.com/office/drawing/2014/main" id="{D178F95F-3C0E-4F9D-B855-8AC1065A39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7CDDA354-770D-409A-9632-DFDF3FC447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B2407B0F-5753-4F7B-953B-47B25E8E2BE4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>
            <a:extLst>
              <a:ext uri="{FF2B5EF4-FFF2-40B4-BE49-F238E27FC236}">
                <a16:creationId xmlns:a16="http://schemas.microsoft.com/office/drawing/2014/main" id="{A35C2471-B701-4D92-8728-5E8F121B230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937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>
            <a:extLst>
              <a:ext uri="{FF2B5EF4-FFF2-40B4-BE49-F238E27FC236}">
                <a16:creationId xmlns:a16="http://schemas.microsoft.com/office/drawing/2014/main" id="{441951EA-2684-4134-9100-BEF471600A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1499C2B-FC61-40DC-AABB-5F9C2C53F58E}"/>
              </a:ext>
            </a:extLst>
          </p:cNvPr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7A6612D-4980-4809-9008-97684125C4BC}"/>
              </a:ext>
            </a:extLst>
          </p:cNvPr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>
            <a:extLst>
              <a:ext uri="{FF2B5EF4-FFF2-40B4-BE49-F238E27FC236}">
                <a16:creationId xmlns:a16="http://schemas.microsoft.com/office/drawing/2014/main" id="{CD91264F-1ABF-44E6-8002-C9C77D3577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3026BAC1-4C94-4EBF-BAB1-10B109ABA7C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41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49">
            <a:extLst>
              <a:ext uri="{FF2B5EF4-FFF2-40B4-BE49-F238E27FC236}">
                <a16:creationId xmlns:a16="http://schemas.microsoft.com/office/drawing/2014/main" id="{AE0F8534-B68B-42EE-B2C4-9F9CEFFC80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>
            <a:extLst>
              <a:ext uri="{FF2B5EF4-FFF2-40B4-BE49-F238E27FC236}">
                <a16:creationId xmlns:a16="http://schemas.microsoft.com/office/drawing/2014/main" id="{E6DBCDB6-6BA4-4D4D-B48F-097FE3D8E34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5035550"/>
            <a:ext cx="9144000" cy="107950"/>
          </a:xfrm>
          <a:prstGeom prst="rect">
            <a:avLst/>
          </a:prstGeom>
          <a:solidFill>
            <a:srgbClr val="B386BA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" name="文本框 25">
            <a:extLst>
              <a:ext uri="{FF2B5EF4-FFF2-40B4-BE49-F238E27FC236}">
                <a16:creationId xmlns:a16="http://schemas.microsoft.com/office/drawing/2014/main" id="{3028EFB2-A7B0-42B9-807C-B540BA2C936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794000" y="4278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4" name="文本框 25">
            <a:extLst>
              <a:ext uri="{FF2B5EF4-FFF2-40B4-BE49-F238E27FC236}">
                <a16:creationId xmlns:a16="http://schemas.microsoft.com/office/drawing/2014/main" id="{3E332903-BA53-40AF-B3DC-EA6FA2914F4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516063" y="38449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5" name="文本框 25">
            <a:extLst>
              <a:ext uri="{FF2B5EF4-FFF2-40B4-BE49-F238E27FC236}">
                <a16:creationId xmlns:a16="http://schemas.microsoft.com/office/drawing/2014/main" id="{25220C51-EBE6-455C-BDF1-C7862086F65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414713" y="3611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6" name="文本框 25">
            <a:extLst>
              <a:ext uri="{FF2B5EF4-FFF2-40B4-BE49-F238E27FC236}">
                <a16:creationId xmlns:a16="http://schemas.microsoft.com/office/drawing/2014/main" id="{65437EEB-3824-4CEB-BC82-BD5A0D09264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136775" y="3178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7" name="文本框 25">
            <a:extLst>
              <a:ext uri="{FF2B5EF4-FFF2-40B4-BE49-F238E27FC236}">
                <a16:creationId xmlns:a16="http://schemas.microsoft.com/office/drawing/2014/main" id="{8AE02BD6-509F-45D4-9710-08DB8CDD8F4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913063" y="24034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8" name="文本框 25">
            <a:extLst>
              <a:ext uri="{FF2B5EF4-FFF2-40B4-BE49-F238E27FC236}">
                <a16:creationId xmlns:a16="http://schemas.microsoft.com/office/drawing/2014/main" id="{79EEE79C-7122-468C-932D-AB0BC88B31E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35125" y="19700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9" name="文本框 25">
            <a:extLst>
              <a:ext uri="{FF2B5EF4-FFF2-40B4-BE49-F238E27FC236}">
                <a16:creationId xmlns:a16="http://schemas.microsoft.com/office/drawing/2014/main" id="{FF112893-FECD-4A6D-B64D-F1AF4E7916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570288" y="19319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" name="文本框 25">
            <a:extLst>
              <a:ext uri="{FF2B5EF4-FFF2-40B4-BE49-F238E27FC236}">
                <a16:creationId xmlns:a16="http://schemas.microsoft.com/office/drawing/2014/main" id="{538CA678-82B5-4BDD-A231-28C5B88C291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92350" y="14986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" name="文本框 25">
            <a:extLst>
              <a:ext uri="{FF2B5EF4-FFF2-40B4-BE49-F238E27FC236}">
                <a16:creationId xmlns:a16="http://schemas.microsoft.com/office/drawing/2014/main" id="{4E43273F-684D-4C0F-A174-126EEAC434C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03975" y="2012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2" name="文本框 25">
            <a:extLst>
              <a:ext uri="{FF2B5EF4-FFF2-40B4-BE49-F238E27FC236}">
                <a16:creationId xmlns:a16="http://schemas.microsoft.com/office/drawing/2014/main" id="{E14C95E6-8113-498E-9576-FFE30638AF0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127625" y="1579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3" name="文本框 25">
            <a:extLst>
              <a:ext uri="{FF2B5EF4-FFF2-40B4-BE49-F238E27FC236}">
                <a16:creationId xmlns:a16="http://schemas.microsoft.com/office/drawing/2014/main" id="{D14C108D-F78D-4F57-94BE-9C0C1D5DB00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313488" y="37084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4" name="文本框 25">
            <a:extLst>
              <a:ext uri="{FF2B5EF4-FFF2-40B4-BE49-F238E27FC236}">
                <a16:creationId xmlns:a16="http://schemas.microsoft.com/office/drawing/2014/main" id="{91B7872E-7700-4472-87D5-EF50C502464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035550" y="32750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5" name="文本框 25">
            <a:extLst>
              <a:ext uri="{FF2B5EF4-FFF2-40B4-BE49-F238E27FC236}">
                <a16:creationId xmlns:a16="http://schemas.microsoft.com/office/drawing/2014/main" id="{5071AA58-BA28-49C7-BAF5-C7546DA5C23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815138" y="2668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6" name="文本框 25">
            <a:extLst>
              <a:ext uri="{FF2B5EF4-FFF2-40B4-BE49-F238E27FC236}">
                <a16:creationId xmlns:a16="http://schemas.microsoft.com/office/drawing/2014/main" id="{9A9225A1-5C19-4454-8D2F-B31D40562D8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537200" y="22352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7" name="文本框 25">
            <a:extLst>
              <a:ext uri="{FF2B5EF4-FFF2-40B4-BE49-F238E27FC236}">
                <a16:creationId xmlns:a16="http://schemas.microsoft.com/office/drawing/2014/main" id="{C115FE33-BBBA-4F25-98D3-3DFB979B312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589838" y="1049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8" name="文本框 25">
            <a:extLst>
              <a:ext uri="{FF2B5EF4-FFF2-40B4-BE49-F238E27FC236}">
                <a16:creationId xmlns:a16="http://schemas.microsoft.com/office/drawing/2014/main" id="{0E636D00-D398-498B-B4AB-230C6709AAC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313488" y="615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9" name="文本框 25">
            <a:extLst>
              <a:ext uri="{FF2B5EF4-FFF2-40B4-BE49-F238E27FC236}">
                <a16:creationId xmlns:a16="http://schemas.microsoft.com/office/drawing/2014/main" id="{27ACE1FB-1D12-4CBB-BC31-297F7A122A5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943475" y="1376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0" name="文本框 25">
            <a:extLst>
              <a:ext uri="{FF2B5EF4-FFF2-40B4-BE49-F238E27FC236}">
                <a16:creationId xmlns:a16="http://schemas.microsoft.com/office/drawing/2014/main" id="{32E11AE1-6337-4FB9-9678-1DEF71A3D22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65538" y="942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1" name="文本框 25">
            <a:extLst>
              <a:ext uri="{FF2B5EF4-FFF2-40B4-BE49-F238E27FC236}">
                <a16:creationId xmlns:a16="http://schemas.microsoft.com/office/drawing/2014/main" id="{8E72EE51-AE4F-4A09-8E81-E9127ECAAFA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946400" y="40020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2" name="文本框 25">
            <a:extLst>
              <a:ext uri="{FF2B5EF4-FFF2-40B4-BE49-F238E27FC236}">
                <a16:creationId xmlns:a16="http://schemas.microsoft.com/office/drawing/2014/main" id="{833D9FAC-9FCF-4A2B-91D2-C2D5947592A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68463" y="3568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3" name="文本框 25">
            <a:extLst>
              <a:ext uri="{FF2B5EF4-FFF2-40B4-BE49-F238E27FC236}">
                <a16:creationId xmlns:a16="http://schemas.microsoft.com/office/drawing/2014/main" id="{36C43F00-4C27-46CE-8A93-6393A10D935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567113" y="3335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4" name="文本框 25">
            <a:extLst>
              <a:ext uri="{FF2B5EF4-FFF2-40B4-BE49-F238E27FC236}">
                <a16:creationId xmlns:a16="http://schemas.microsoft.com/office/drawing/2014/main" id="{5E1AB1C8-05C5-452F-8A0C-2780A5FA859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289175" y="29019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8B1E162-91A5-4CE6-A2A9-004FBED7C49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065463" y="21272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422C3E5-032D-4C6E-894B-D07BF9FF29E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787525" y="1693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6679820-0179-4BD0-A0BC-1882065CBE5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722688" y="16557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8" name="文本框 25">
            <a:extLst>
              <a:ext uri="{FF2B5EF4-FFF2-40B4-BE49-F238E27FC236}">
                <a16:creationId xmlns:a16="http://schemas.microsoft.com/office/drawing/2014/main" id="{120B7283-6570-43A9-9539-FEE319CF5D9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44750" y="12223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9" name="文本框 25">
            <a:extLst>
              <a:ext uri="{FF2B5EF4-FFF2-40B4-BE49-F238E27FC236}">
                <a16:creationId xmlns:a16="http://schemas.microsoft.com/office/drawing/2014/main" id="{E6F15F9A-4CB8-4A7E-889C-A75D31B1CEB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556375" y="17367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0" name="文本框 25">
            <a:extLst>
              <a:ext uri="{FF2B5EF4-FFF2-40B4-BE49-F238E27FC236}">
                <a16:creationId xmlns:a16="http://schemas.microsoft.com/office/drawing/2014/main" id="{1A029FA5-378D-49AF-B19A-9EA80C70142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280025" y="13033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1" name="文本框 25">
            <a:extLst>
              <a:ext uri="{FF2B5EF4-FFF2-40B4-BE49-F238E27FC236}">
                <a16:creationId xmlns:a16="http://schemas.microsoft.com/office/drawing/2014/main" id="{CFCA63A6-093B-4CC0-852A-37EC424ACDB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65888" y="3432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2" name="文本框 25">
            <a:extLst>
              <a:ext uri="{FF2B5EF4-FFF2-40B4-BE49-F238E27FC236}">
                <a16:creationId xmlns:a16="http://schemas.microsoft.com/office/drawing/2014/main" id="{B82D1F3B-7F5E-4D09-BDF5-E3F4E206C54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187950" y="29987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3" name="文本框 25">
            <a:extLst>
              <a:ext uri="{FF2B5EF4-FFF2-40B4-BE49-F238E27FC236}">
                <a16:creationId xmlns:a16="http://schemas.microsoft.com/office/drawing/2014/main" id="{2D06AC48-A53A-4C83-88BC-F6281C97321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967538" y="2392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4" name="文本框 25">
            <a:extLst>
              <a:ext uri="{FF2B5EF4-FFF2-40B4-BE49-F238E27FC236}">
                <a16:creationId xmlns:a16="http://schemas.microsoft.com/office/drawing/2014/main" id="{EA88C8D3-D664-4EDB-9C0A-845E1AA5A396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689600" y="1958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5" name="文本框 25">
            <a:extLst>
              <a:ext uri="{FF2B5EF4-FFF2-40B4-BE49-F238E27FC236}">
                <a16:creationId xmlns:a16="http://schemas.microsoft.com/office/drawing/2014/main" id="{524EE244-9C3C-4676-93D4-57F377DB7E7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742238" y="7731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6" name="文本框 25">
            <a:extLst>
              <a:ext uri="{FF2B5EF4-FFF2-40B4-BE49-F238E27FC236}">
                <a16:creationId xmlns:a16="http://schemas.microsoft.com/office/drawing/2014/main" id="{B5103186-D297-46EF-A08B-3B07C0F2488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465888" y="3397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7" name="文本框 25">
            <a:extLst>
              <a:ext uri="{FF2B5EF4-FFF2-40B4-BE49-F238E27FC236}">
                <a16:creationId xmlns:a16="http://schemas.microsoft.com/office/drawing/2014/main" id="{35F49657-6D00-465B-933B-E6F3A6E0543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095875" y="11001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8" name="文本框 25">
            <a:extLst>
              <a:ext uri="{FF2B5EF4-FFF2-40B4-BE49-F238E27FC236}">
                <a16:creationId xmlns:a16="http://schemas.microsoft.com/office/drawing/2014/main" id="{E5FD3ABF-C49A-4AD9-8D43-F983083A571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7938" y="6667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</a:rPr>
              <a:t>状元成才路</a:t>
            </a:r>
          </a:p>
        </p:txBody>
      </p:sp>
      <p:pic>
        <p:nvPicPr>
          <p:cNvPr id="1063" name="图片 49">
            <a:extLst>
              <a:ext uri="{FF2B5EF4-FFF2-40B4-BE49-F238E27FC236}">
                <a16:creationId xmlns:a16="http://schemas.microsoft.com/office/drawing/2014/main" id="{A293053A-3426-4B81-AFD8-49D2B74C8E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3091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5">
            <a:extLst>
              <a:ext uri="{FF2B5EF4-FFF2-40B4-BE49-F238E27FC236}">
                <a16:creationId xmlns:a16="http://schemas.microsoft.com/office/drawing/2014/main" id="{273A9F24-322A-574B-545C-2D696E96B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0487" y="1327538"/>
            <a:ext cx="3883025" cy="898525"/>
          </a:xfrm>
          <a:prstGeom prst="rect">
            <a:avLst/>
          </a:prstGeom>
          <a:noFill/>
        </p:spPr>
        <p:txBody>
          <a:bodyPr/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3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zh-CN" altLang="en-US" sz="4800" b="1" dirty="0">
                <a:latin typeface="+mj-ea"/>
              </a:rPr>
              <a:t>练习二十</a:t>
            </a:r>
          </a:p>
        </p:txBody>
      </p:sp>
      <p:sp>
        <p:nvSpPr>
          <p:cNvPr id="3" name="矩形 3">
            <a:extLst>
              <a:ext uri="{FF2B5EF4-FFF2-40B4-BE49-F238E27FC236}">
                <a16:creationId xmlns:a16="http://schemas.microsoft.com/office/drawing/2014/main" id="{9A5814DA-3A2D-A074-2E9B-20589CFD2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2291" y="3143626"/>
            <a:ext cx="3676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latin typeface="Times New Roman" panose="02020603050405020304" pitchFamily="18" charset="0"/>
              </a:rPr>
              <a:t>（选自教材</a:t>
            </a:r>
            <a:r>
              <a:rPr lang="en-US" altLang="zh-CN" sz="2000" b="1" dirty="0">
                <a:latin typeface="Times New Roman" panose="02020603050405020304" pitchFamily="18" charset="0"/>
              </a:rPr>
              <a:t>P81-P82</a:t>
            </a:r>
            <a:r>
              <a:rPr lang="zh-CN" altLang="en-US" sz="2000" b="1" dirty="0">
                <a:latin typeface="Times New Roman" panose="02020603050405020304" pitchFamily="18" charset="0"/>
              </a:rPr>
              <a:t>练习二十）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3" name="图片 4">
            <a:extLst>
              <a:ext uri="{FF2B5EF4-FFF2-40B4-BE49-F238E27FC236}">
                <a16:creationId xmlns:a16="http://schemas.microsoft.com/office/drawing/2014/main" id="{60FB95EA-84BB-4CE5-AEED-29D22D072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2128838"/>
            <a:ext cx="8313737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90BF6D7A-ECF1-44D5-8A3F-18ABD40CD700}"/>
              </a:ext>
            </a:extLst>
          </p:cNvPr>
          <p:cNvCxnSpPr>
            <a:cxnSpLocks/>
          </p:cNvCxnSpPr>
          <p:nvPr/>
        </p:nvCxnSpPr>
        <p:spPr>
          <a:xfrm>
            <a:off x="401638" y="2870200"/>
            <a:ext cx="2306637" cy="635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1D734985-4C18-4657-B283-796362F01B2B}"/>
              </a:ext>
            </a:extLst>
          </p:cNvPr>
          <p:cNvCxnSpPr>
            <a:cxnSpLocks/>
          </p:cNvCxnSpPr>
          <p:nvPr/>
        </p:nvCxnSpPr>
        <p:spPr>
          <a:xfrm flipH="1">
            <a:off x="1547813" y="1968500"/>
            <a:ext cx="0" cy="179228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1CD2920E-FDEE-44E2-9988-051F5DEE6BE7}"/>
              </a:ext>
            </a:extLst>
          </p:cNvPr>
          <p:cNvSpPr txBox="1"/>
          <p:nvPr/>
        </p:nvSpPr>
        <p:spPr>
          <a:xfrm>
            <a:off x="1127125" y="3867150"/>
            <a:ext cx="7239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条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AD5C2EA2-9A8A-4BD2-A5A4-6210ABE3369E}"/>
              </a:ext>
            </a:extLst>
          </p:cNvPr>
          <p:cNvCxnSpPr>
            <a:cxnSpLocks/>
          </p:cNvCxnSpPr>
          <p:nvPr/>
        </p:nvCxnSpPr>
        <p:spPr>
          <a:xfrm>
            <a:off x="3082925" y="2860675"/>
            <a:ext cx="1690688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41555F05-7F44-4AFE-A3B3-DC9443FF3404}"/>
              </a:ext>
            </a:extLst>
          </p:cNvPr>
          <p:cNvCxnSpPr>
            <a:cxnSpLocks/>
          </p:cNvCxnSpPr>
          <p:nvPr/>
        </p:nvCxnSpPr>
        <p:spPr>
          <a:xfrm rot="5400000">
            <a:off x="3104356" y="2891632"/>
            <a:ext cx="1690687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0DF7046E-30E1-457D-8423-7D8D98AE2B43}"/>
              </a:ext>
            </a:extLst>
          </p:cNvPr>
          <p:cNvCxnSpPr>
            <a:cxnSpLocks/>
          </p:cNvCxnSpPr>
          <p:nvPr/>
        </p:nvCxnSpPr>
        <p:spPr>
          <a:xfrm>
            <a:off x="3221038" y="2128838"/>
            <a:ext cx="1476375" cy="1481137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09E6A95B-804D-46BB-982D-04C699AB35E5}"/>
              </a:ext>
            </a:extLst>
          </p:cNvPr>
          <p:cNvCxnSpPr>
            <a:cxnSpLocks/>
          </p:cNvCxnSpPr>
          <p:nvPr/>
        </p:nvCxnSpPr>
        <p:spPr>
          <a:xfrm rot="5400000">
            <a:off x="3158331" y="2156619"/>
            <a:ext cx="1476375" cy="148113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7582E2EF-7C61-49CF-8324-AA40C7B33549}"/>
              </a:ext>
            </a:extLst>
          </p:cNvPr>
          <p:cNvSpPr txBox="1"/>
          <p:nvPr/>
        </p:nvSpPr>
        <p:spPr>
          <a:xfrm>
            <a:off x="3533775" y="3840163"/>
            <a:ext cx="725488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条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5775FBE1-B867-4D65-ADD4-97650C909BA5}"/>
              </a:ext>
            </a:extLst>
          </p:cNvPr>
          <p:cNvCxnSpPr>
            <a:cxnSpLocks/>
          </p:cNvCxnSpPr>
          <p:nvPr/>
        </p:nvCxnSpPr>
        <p:spPr>
          <a:xfrm rot="5400000">
            <a:off x="5092700" y="2940050"/>
            <a:ext cx="1689100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6D865BCA-AF1F-4A5C-8FC2-DA3417E381CB}"/>
              </a:ext>
            </a:extLst>
          </p:cNvPr>
          <p:cNvCxnSpPr>
            <a:cxnSpLocks/>
          </p:cNvCxnSpPr>
          <p:nvPr/>
        </p:nvCxnSpPr>
        <p:spPr>
          <a:xfrm>
            <a:off x="5343525" y="2617788"/>
            <a:ext cx="1487488" cy="1017587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7204ECDB-FE4E-437B-88EA-AA974B2F785B}"/>
              </a:ext>
            </a:extLst>
          </p:cNvPr>
          <p:cNvCxnSpPr>
            <a:cxnSpLocks/>
          </p:cNvCxnSpPr>
          <p:nvPr/>
        </p:nvCxnSpPr>
        <p:spPr>
          <a:xfrm flipV="1">
            <a:off x="5022850" y="2646363"/>
            <a:ext cx="1516063" cy="981075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92236BEC-A8D2-451A-9C92-8754B65F07DC}"/>
              </a:ext>
            </a:extLst>
          </p:cNvPr>
          <p:cNvSpPr txBox="1"/>
          <p:nvPr/>
        </p:nvSpPr>
        <p:spPr>
          <a:xfrm>
            <a:off x="5640388" y="3840163"/>
            <a:ext cx="723900" cy="5222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条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355DEDE4-2F25-4E0D-8FC0-8D959470F99C}"/>
              </a:ext>
            </a:extLst>
          </p:cNvPr>
          <p:cNvCxnSpPr>
            <a:cxnSpLocks/>
          </p:cNvCxnSpPr>
          <p:nvPr/>
        </p:nvCxnSpPr>
        <p:spPr>
          <a:xfrm rot="5400000">
            <a:off x="7048500" y="2876550"/>
            <a:ext cx="1689100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1D0CEB34-9FC2-4EE4-9E94-0A1E009710F2}"/>
              </a:ext>
            </a:extLst>
          </p:cNvPr>
          <p:cNvCxnSpPr>
            <a:cxnSpLocks/>
          </p:cNvCxnSpPr>
          <p:nvPr/>
        </p:nvCxnSpPr>
        <p:spPr>
          <a:xfrm>
            <a:off x="7075488" y="2368550"/>
            <a:ext cx="1604962" cy="973138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id="{6993EAF9-B660-4860-9684-79ACEBDB36C0}"/>
              </a:ext>
            </a:extLst>
          </p:cNvPr>
          <p:cNvCxnSpPr>
            <a:cxnSpLocks/>
          </p:cNvCxnSpPr>
          <p:nvPr/>
        </p:nvCxnSpPr>
        <p:spPr>
          <a:xfrm flipH="1">
            <a:off x="7075488" y="2493963"/>
            <a:ext cx="1504950" cy="79375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18BCC75E-E889-490C-8570-A4491BE2AEAF}"/>
              </a:ext>
            </a:extLst>
          </p:cNvPr>
          <p:cNvCxnSpPr>
            <a:cxnSpLocks/>
          </p:cNvCxnSpPr>
          <p:nvPr/>
        </p:nvCxnSpPr>
        <p:spPr>
          <a:xfrm>
            <a:off x="7423150" y="2095500"/>
            <a:ext cx="952500" cy="162560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427DC5AC-82A2-490E-982E-A7901E3F45D9}"/>
              </a:ext>
            </a:extLst>
          </p:cNvPr>
          <p:cNvCxnSpPr>
            <a:cxnSpLocks/>
          </p:cNvCxnSpPr>
          <p:nvPr/>
        </p:nvCxnSpPr>
        <p:spPr>
          <a:xfrm flipH="1">
            <a:off x="7402513" y="2073275"/>
            <a:ext cx="912812" cy="1641475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B1A84D45-C203-4A3E-A2F1-655A164A5611}"/>
              </a:ext>
            </a:extLst>
          </p:cNvPr>
          <p:cNvCxnSpPr>
            <a:cxnSpLocks/>
            <a:stCxn id="8213" idx="3"/>
          </p:cNvCxnSpPr>
          <p:nvPr/>
        </p:nvCxnSpPr>
        <p:spPr>
          <a:xfrm flipH="1">
            <a:off x="6910388" y="2870200"/>
            <a:ext cx="1811337" cy="635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211047B3-9FF8-47A5-8931-5FBEFEFF6C25}"/>
              </a:ext>
            </a:extLst>
          </p:cNvPr>
          <p:cNvSpPr txBox="1"/>
          <p:nvPr/>
        </p:nvSpPr>
        <p:spPr>
          <a:xfrm>
            <a:off x="7529513" y="3833813"/>
            <a:ext cx="7254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n-ea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+mn-ea"/>
              </a:rPr>
              <a:t>条</a:t>
            </a:r>
          </a:p>
        </p:txBody>
      </p:sp>
      <p:sp>
        <p:nvSpPr>
          <p:cNvPr id="41" name="矩形 1">
            <a:extLst>
              <a:ext uri="{FF2B5EF4-FFF2-40B4-BE49-F238E27FC236}">
                <a16:creationId xmlns:a16="http://schemas.microsoft.com/office/drawing/2014/main" id="{FED64C01-23C7-4EFD-9EDF-690FC8297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593173"/>
            <a:ext cx="7665278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剪下教材附页上的图形，先折一折，再画出下面图形的对称轴，看看能画几条。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9" grpId="0"/>
      <p:bldP spid="30" grpId="0"/>
      <p:bldP spid="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文本框 10">
            <a:extLst>
              <a:ext uri="{FF2B5EF4-FFF2-40B4-BE49-F238E27FC236}">
                <a16:creationId xmlns:a16="http://schemas.microsoft.com/office/drawing/2014/main" id="{39A49257-2A67-4A22-82C6-0462876FDB89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820738" y="1585913"/>
            <a:ext cx="13858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9219" name="文本框 12">
            <a:extLst>
              <a:ext uri="{FF2B5EF4-FFF2-40B4-BE49-F238E27FC236}">
                <a16:creationId xmlns:a16="http://schemas.microsoft.com/office/drawing/2014/main" id="{AB56AB5F-B138-4C8B-8095-AD928138D450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2549525" y="1606550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9220" name="文本框 13">
            <a:extLst>
              <a:ext uri="{FF2B5EF4-FFF2-40B4-BE49-F238E27FC236}">
                <a16:creationId xmlns:a16="http://schemas.microsoft.com/office/drawing/2014/main" id="{628C0597-ABF7-4B33-94C1-35DD08ACD2F4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4205288" y="1606550"/>
            <a:ext cx="13858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9221" name="文本框 14">
            <a:extLst>
              <a:ext uri="{FF2B5EF4-FFF2-40B4-BE49-F238E27FC236}">
                <a16:creationId xmlns:a16="http://schemas.microsoft.com/office/drawing/2014/main" id="{5E41DED5-0F29-4127-ADA1-62F3818FD14B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6580188" y="1296988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9222" name="文本框 16">
            <a:extLst>
              <a:ext uri="{FF2B5EF4-FFF2-40B4-BE49-F238E27FC236}">
                <a16:creationId xmlns:a16="http://schemas.microsoft.com/office/drawing/2014/main" id="{9A8BA7A3-08F6-4F8F-A670-5D300EDDA081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612775" y="3011488"/>
            <a:ext cx="13858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9223" name="文本框 18">
            <a:extLst>
              <a:ext uri="{FF2B5EF4-FFF2-40B4-BE49-F238E27FC236}">
                <a16:creationId xmlns:a16="http://schemas.microsoft.com/office/drawing/2014/main" id="{CD9DF411-CDF7-4A24-8A77-B808B7FEAA27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2981325" y="2449513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9224" name="文本框 20">
            <a:extLst>
              <a:ext uri="{FF2B5EF4-FFF2-40B4-BE49-F238E27FC236}">
                <a16:creationId xmlns:a16="http://schemas.microsoft.com/office/drawing/2014/main" id="{1D0EBD95-2054-4222-BF10-610C853C5FF0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4089400" y="3519488"/>
            <a:ext cx="13858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9225" name="文本框 21">
            <a:extLst>
              <a:ext uri="{FF2B5EF4-FFF2-40B4-BE49-F238E27FC236}">
                <a16:creationId xmlns:a16="http://schemas.microsoft.com/office/drawing/2014/main" id="{F9BE2ECC-58C4-4AEC-8CD5-3FD26A6CECAD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5962650" y="2160588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9226" name="文本框 22">
            <a:extLst>
              <a:ext uri="{FF2B5EF4-FFF2-40B4-BE49-F238E27FC236}">
                <a16:creationId xmlns:a16="http://schemas.microsoft.com/office/drawing/2014/main" id="{4D8E8DCC-0892-4220-9896-E101AEDB9D64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38100" y="4397375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9227" name="文本框 23">
            <a:extLst>
              <a:ext uri="{FF2B5EF4-FFF2-40B4-BE49-F238E27FC236}">
                <a16:creationId xmlns:a16="http://schemas.microsoft.com/office/drawing/2014/main" id="{B966519B-83A2-4B69-8DF1-FA1B10184219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2289175" y="4959350"/>
            <a:ext cx="13858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9228" name="文本框 24">
            <a:extLst>
              <a:ext uri="{FF2B5EF4-FFF2-40B4-BE49-F238E27FC236}">
                <a16:creationId xmlns:a16="http://schemas.microsoft.com/office/drawing/2014/main" id="{79626DFB-67EE-43DE-9C29-92392A77F6CB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4060825" y="4214813"/>
            <a:ext cx="13858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9229" name="文本框 25">
            <a:extLst>
              <a:ext uri="{FF2B5EF4-FFF2-40B4-BE49-F238E27FC236}">
                <a16:creationId xmlns:a16="http://schemas.microsoft.com/office/drawing/2014/main" id="{5241DC38-5A17-4948-B9A2-4759519E574B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5026025" y="4600575"/>
            <a:ext cx="13858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9230" name="文本框 14">
            <a:extLst>
              <a:ext uri="{FF2B5EF4-FFF2-40B4-BE49-F238E27FC236}">
                <a16:creationId xmlns:a16="http://schemas.microsoft.com/office/drawing/2014/main" id="{8C526079-7798-4799-87BF-DF89A6E8B023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-28575" y="3665538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9231" name="文本框 15">
            <a:extLst>
              <a:ext uri="{FF2B5EF4-FFF2-40B4-BE49-F238E27FC236}">
                <a16:creationId xmlns:a16="http://schemas.microsoft.com/office/drawing/2014/main" id="{B5E6F090-EB1F-42F5-9D94-E81A259A0D5B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1708150" y="3268663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9232" name="文本框 16">
            <a:extLst>
              <a:ext uri="{FF2B5EF4-FFF2-40B4-BE49-F238E27FC236}">
                <a16:creationId xmlns:a16="http://schemas.microsoft.com/office/drawing/2014/main" id="{D1557F43-B597-4FB0-BC98-BDA9F230F47F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857250" y="1757363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9233" name="文本框 17">
            <a:extLst>
              <a:ext uri="{FF2B5EF4-FFF2-40B4-BE49-F238E27FC236}">
                <a16:creationId xmlns:a16="http://schemas.microsoft.com/office/drawing/2014/main" id="{CC4CCA0B-AA67-45F9-BCDE-EC57ACF5DD4C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815975" y="882650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pic>
        <p:nvPicPr>
          <p:cNvPr id="9234" name="图片 2">
            <a:extLst>
              <a:ext uri="{FF2B5EF4-FFF2-40B4-BE49-F238E27FC236}">
                <a16:creationId xmlns:a16="http://schemas.microsoft.com/office/drawing/2014/main" id="{FF1D1BAF-6F5B-464A-BC2B-BB3C6BF2B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851025"/>
            <a:ext cx="6870700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5" name="矩形 1">
            <a:extLst>
              <a:ext uri="{FF2B5EF4-FFF2-40B4-BE49-F238E27FC236}">
                <a16:creationId xmlns:a16="http://schemas.microsoft.com/office/drawing/2014/main" id="{1DDCA82C-B071-481E-B609-7197ECE63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1058863"/>
            <a:ext cx="82804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剪下附页上的脸谱，贴在下面的空白处。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946D5AB9-B461-4E2A-A954-560B59140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75" y="1851025"/>
            <a:ext cx="784225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10AFB78D-5581-413D-80AE-54A8D5224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"/>
          <a:stretch>
            <a:fillRect/>
          </a:stretch>
        </p:blipFill>
        <p:spPr bwMode="auto">
          <a:xfrm>
            <a:off x="3513138" y="1851025"/>
            <a:ext cx="736600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375B30C3-2BA7-4FDC-A761-3C7101EF2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"/>
          <a:stretch>
            <a:fillRect/>
          </a:stretch>
        </p:blipFill>
        <p:spPr bwMode="auto">
          <a:xfrm>
            <a:off x="7543800" y="1855788"/>
            <a:ext cx="714375" cy="209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C07468BC-84AF-431E-A61E-DD10DDBF03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4813" y="1851025"/>
            <a:ext cx="809625" cy="209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9705A15-2EF3-4B46-84C8-C5ADA04A3C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75" y="2035890"/>
            <a:ext cx="7190250" cy="2364032"/>
          </a:xfrm>
          <a:prstGeom prst="rect">
            <a:avLst/>
          </a:prstGeom>
        </p:spPr>
      </p:pic>
      <p:sp>
        <p:nvSpPr>
          <p:cNvPr id="4" name="矩形 1">
            <a:extLst>
              <a:ext uri="{FF2B5EF4-FFF2-40B4-BE49-F238E27FC236}">
                <a16:creationId xmlns:a16="http://schemas.microsoft.com/office/drawing/2014/main" id="{E12CA108-3AE0-44CB-98BD-16EE68AFF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843558"/>
            <a:ext cx="8280400" cy="1131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画出下面两个轴对称图形的对称轴，说一说对应点到对称轴的距离有什么特点。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7B72C78F-7F15-4701-9290-961786D6B77F}"/>
              </a:ext>
            </a:extLst>
          </p:cNvPr>
          <p:cNvCxnSpPr/>
          <p:nvPr/>
        </p:nvCxnSpPr>
        <p:spPr>
          <a:xfrm>
            <a:off x="2732045" y="2047604"/>
            <a:ext cx="0" cy="23042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87C23453-B025-40E5-9E08-9AE11E7CAC3C}"/>
              </a:ext>
            </a:extLst>
          </p:cNvPr>
          <p:cNvCxnSpPr/>
          <p:nvPr/>
        </p:nvCxnSpPr>
        <p:spPr>
          <a:xfrm>
            <a:off x="5852242" y="2047604"/>
            <a:ext cx="0" cy="23042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1">
            <a:extLst>
              <a:ext uri="{FF2B5EF4-FFF2-40B4-BE49-F238E27FC236}">
                <a16:creationId xmlns:a16="http://schemas.microsoft.com/office/drawing/2014/main" id="{6F440308-1803-4F9E-9A49-EFF623337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912" y="4351860"/>
            <a:ext cx="1223616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相等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1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文本框 10">
            <a:extLst>
              <a:ext uri="{FF2B5EF4-FFF2-40B4-BE49-F238E27FC236}">
                <a16:creationId xmlns:a16="http://schemas.microsoft.com/office/drawing/2014/main" id="{E2197F45-DFED-46F0-8A54-E552843AE174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1030288" y="1501775"/>
            <a:ext cx="13858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0243" name="文本框 12">
            <a:extLst>
              <a:ext uri="{FF2B5EF4-FFF2-40B4-BE49-F238E27FC236}">
                <a16:creationId xmlns:a16="http://schemas.microsoft.com/office/drawing/2014/main" id="{25893BFC-5707-46CA-A24D-E17F83A1B35E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2759075" y="1522413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0244" name="文本框 13">
            <a:extLst>
              <a:ext uri="{FF2B5EF4-FFF2-40B4-BE49-F238E27FC236}">
                <a16:creationId xmlns:a16="http://schemas.microsoft.com/office/drawing/2014/main" id="{EF41B975-D934-4CBE-A7B7-FF3AC237BD57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4414838" y="1522413"/>
            <a:ext cx="13858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0245" name="文本框 14">
            <a:extLst>
              <a:ext uri="{FF2B5EF4-FFF2-40B4-BE49-F238E27FC236}">
                <a16:creationId xmlns:a16="http://schemas.microsoft.com/office/drawing/2014/main" id="{30D371AE-B8A5-4F75-9C65-122EAB4000FB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6789738" y="1214438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0246" name="文本框 16">
            <a:extLst>
              <a:ext uri="{FF2B5EF4-FFF2-40B4-BE49-F238E27FC236}">
                <a16:creationId xmlns:a16="http://schemas.microsoft.com/office/drawing/2014/main" id="{8AFBBAF2-4B5A-4124-B469-A7266708689A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822325" y="2928938"/>
            <a:ext cx="13858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0247" name="文本框 18">
            <a:extLst>
              <a:ext uri="{FF2B5EF4-FFF2-40B4-BE49-F238E27FC236}">
                <a16:creationId xmlns:a16="http://schemas.microsoft.com/office/drawing/2014/main" id="{13DF03D5-35AA-421B-B077-55C0FE446EC3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3190875" y="2366963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0248" name="文本框 20">
            <a:extLst>
              <a:ext uri="{FF2B5EF4-FFF2-40B4-BE49-F238E27FC236}">
                <a16:creationId xmlns:a16="http://schemas.microsoft.com/office/drawing/2014/main" id="{E806C138-A693-430F-A6EA-D79B8B6062EC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4300538" y="3436938"/>
            <a:ext cx="13858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0249" name="文本框 21">
            <a:extLst>
              <a:ext uri="{FF2B5EF4-FFF2-40B4-BE49-F238E27FC236}">
                <a16:creationId xmlns:a16="http://schemas.microsoft.com/office/drawing/2014/main" id="{3D2B2A53-65C5-4FD4-BEF6-DDA4C49A70C2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6172200" y="2078038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0250" name="文本框 22">
            <a:extLst>
              <a:ext uri="{FF2B5EF4-FFF2-40B4-BE49-F238E27FC236}">
                <a16:creationId xmlns:a16="http://schemas.microsoft.com/office/drawing/2014/main" id="{88F149AA-A90F-4D46-93C5-EB7ACF270572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247650" y="4314825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0251" name="文本框 23">
            <a:extLst>
              <a:ext uri="{FF2B5EF4-FFF2-40B4-BE49-F238E27FC236}">
                <a16:creationId xmlns:a16="http://schemas.microsoft.com/office/drawing/2014/main" id="{245BE2DA-6FEA-4D4A-A70A-9981ECB20433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2500313" y="4876800"/>
            <a:ext cx="1385887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0252" name="文本框 24">
            <a:extLst>
              <a:ext uri="{FF2B5EF4-FFF2-40B4-BE49-F238E27FC236}">
                <a16:creationId xmlns:a16="http://schemas.microsoft.com/office/drawing/2014/main" id="{D2D7F665-2FE5-45B1-B96B-E9E7F1C58C00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4270375" y="4132263"/>
            <a:ext cx="13858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0253" name="文本框 25">
            <a:extLst>
              <a:ext uri="{FF2B5EF4-FFF2-40B4-BE49-F238E27FC236}">
                <a16:creationId xmlns:a16="http://schemas.microsoft.com/office/drawing/2014/main" id="{076FE738-72BD-4FD2-B28E-E683D87E9712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5235575" y="4516438"/>
            <a:ext cx="13858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0254" name="文本框 17">
            <a:extLst>
              <a:ext uri="{FF2B5EF4-FFF2-40B4-BE49-F238E27FC236}">
                <a16:creationId xmlns:a16="http://schemas.microsoft.com/office/drawing/2014/main" id="{41E28C3B-7151-46E0-A8AA-B645EC903CAB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180975" y="3581400"/>
            <a:ext cx="1384300" cy="20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0255" name="文本框 18">
            <a:extLst>
              <a:ext uri="{FF2B5EF4-FFF2-40B4-BE49-F238E27FC236}">
                <a16:creationId xmlns:a16="http://schemas.microsoft.com/office/drawing/2014/main" id="{2C6DA172-166C-4A59-9BDA-C71A59CED009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1919288" y="3186113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0256" name="文本框 19">
            <a:extLst>
              <a:ext uri="{FF2B5EF4-FFF2-40B4-BE49-F238E27FC236}">
                <a16:creationId xmlns:a16="http://schemas.microsoft.com/office/drawing/2014/main" id="{81B57979-C789-421E-95B4-17E63E779C59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1068388" y="1674813"/>
            <a:ext cx="1382712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0257" name="文本框 20">
            <a:extLst>
              <a:ext uri="{FF2B5EF4-FFF2-40B4-BE49-F238E27FC236}">
                <a16:creationId xmlns:a16="http://schemas.microsoft.com/office/drawing/2014/main" id="{28225687-EBF7-442C-8E9D-4F19B2836576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1027113" y="800100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pic>
        <p:nvPicPr>
          <p:cNvPr id="10261" name="图片 4">
            <a:extLst>
              <a:ext uri="{FF2B5EF4-FFF2-40B4-BE49-F238E27FC236}">
                <a16:creationId xmlns:a16="http://schemas.microsoft.com/office/drawing/2014/main" id="{52981BE7-82C7-4C32-8BC1-EE4106C92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8" y="1736725"/>
            <a:ext cx="6991350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6557223C-6C0F-4D6D-86A5-C744A458DC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3349625"/>
            <a:ext cx="7154862" cy="128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>
                <a:solidFill>
                  <a:srgbClr val="FF0000"/>
                </a:solidFill>
                <a:latin typeface="黑体" panose="02010609060101010101" pitchFamily="49" charset="-122"/>
              </a:rPr>
              <a:t>连续对折3次剪出的是4只蝴蝶，对折4次剪出的是8只蝴蝶。</a:t>
            </a:r>
          </a:p>
        </p:txBody>
      </p:sp>
      <p:sp>
        <p:nvSpPr>
          <p:cNvPr id="23" name="矩形 17">
            <a:extLst>
              <a:ext uri="{FF2B5EF4-FFF2-40B4-BE49-F238E27FC236}">
                <a16:creationId xmlns:a16="http://schemas.microsoft.com/office/drawing/2014/main" id="{13CC6391-C58C-4FFE-8BB5-0B49CDBA6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300" y="520700"/>
            <a:ext cx="7912100" cy="113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像下面这样把一张纸连续对折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次，再沿红线剪，剪出的是什么图案？对折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次呢？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10">
            <a:extLst>
              <a:ext uri="{FF2B5EF4-FFF2-40B4-BE49-F238E27FC236}">
                <a16:creationId xmlns:a16="http://schemas.microsoft.com/office/drawing/2014/main" id="{7910C8B3-7A64-4D2E-B67E-250A12D013B2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1065213" y="1408113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1267" name="文本框 12">
            <a:extLst>
              <a:ext uri="{FF2B5EF4-FFF2-40B4-BE49-F238E27FC236}">
                <a16:creationId xmlns:a16="http://schemas.microsoft.com/office/drawing/2014/main" id="{4A9BFCB1-5CE8-4A93-ADE2-9584FF8286AB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2794000" y="1428750"/>
            <a:ext cx="13827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1268" name="文本框 13">
            <a:extLst>
              <a:ext uri="{FF2B5EF4-FFF2-40B4-BE49-F238E27FC236}">
                <a16:creationId xmlns:a16="http://schemas.microsoft.com/office/drawing/2014/main" id="{F669C85F-BCF8-4909-AE3F-BCF9CD73F33C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4449763" y="1428750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1269" name="文本框 14">
            <a:extLst>
              <a:ext uri="{FF2B5EF4-FFF2-40B4-BE49-F238E27FC236}">
                <a16:creationId xmlns:a16="http://schemas.microsoft.com/office/drawing/2014/main" id="{DC62F328-D140-4528-A392-758E4177E62B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6824663" y="1119188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1270" name="文本框 16">
            <a:extLst>
              <a:ext uri="{FF2B5EF4-FFF2-40B4-BE49-F238E27FC236}">
                <a16:creationId xmlns:a16="http://schemas.microsoft.com/office/drawing/2014/main" id="{EAA27FCC-57B8-4CA6-98F0-74E74BA9B6C2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857250" y="2833688"/>
            <a:ext cx="13858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1271" name="文本框 18">
            <a:extLst>
              <a:ext uri="{FF2B5EF4-FFF2-40B4-BE49-F238E27FC236}">
                <a16:creationId xmlns:a16="http://schemas.microsoft.com/office/drawing/2014/main" id="{4E246D65-D64A-4F2D-8AF4-67CFA77D7A89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3225800" y="2271713"/>
            <a:ext cx="13827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1272" name="文本框 20">
            <a:extLst>
              <a:ext uri="{FF2B5EF4-FFF2-40B4-BE49-F238E27FC236}">
                <a16:creationId xmlns:a16="http://schemas.microsoft.com/office/drawing/2014/main" id="{0D9FFFC8-8D0E-4F49-BB3B-BD1E245308B6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4333875" y="3341688"/>
            <a:ext cx="13858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1273" name="文本框 21">
            <a:extLst>
              <a:ext uri="{FF2B5EF4-FFF2-40B4-BE49-F238E27FC236}">
                <a16:creationId xmlns:a16="http://schemas.microsoft.com/office/drawing/2014/main" id="{1D6AE6AE-80DD-413A-8B7D-C4ABDC5B0FCE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6205538" y="1982788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1274" name="文本框 22">
            <a:extLst>
              <a:ext uri="{FF2B5EF4-FFF2-40B4-BE49-F238E27FC236}">
                <a16:creationId xmlns:a16="http://schemas.microsoft.com/office/drawing/2014/main" id="{F9B6F1FA-87A0-4B0A-B20E-CBE127A8DA83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282575" y="4219575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1275" name="文本框 23">
            <a:extLst>
              <a:ext uri="{FF2B5EF4-FFF2-40B4-BE49-F238E27FC236}">
                <a16:creationId xmlns:a16="http://schemas.microsoft.com/office/drawing/2014/main" id="{EFE6D26D-5CCC-4DCC-982E-63A591CA38C3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2533650" y="4781550"/>
            <a:ext cx="13858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1276" name="文本框 24">
            <a:extLst>
              <a:ext uri="{FF2B5EF4-FFF2-40B4-BE49-F238E27FC236}">
                <a16:creationId xmlns:a16="http://schemas.microsoft.com/office/drawing/2014/main" id="{EBF2DAC5-E3C3-4943-A4A3-9439C555C395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4305300" y="4037013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1277" name="文本框 25">
            <a:extLst>
              <a:ext uri="{FF2B5EF4-FFF2-40B4-BE49-F238E27FC236}">
                <a16:creationId xmlns:a16="http://schemas.microsoft.com/office/drawing/2014/main" id="{7DE4AF68-ED0C-4F57-91A2-6DE0D6EFB345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5270500" y="4422775"/>
            <a:ext cx="13858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1278" name="文本框 23">
            <a:extLst>
              <a:ext uri="{FF2B5EF4-FFF2-40B4-BE49-F238E27FC236}">
                <a16:creationId xmlns:a16="http://schemas.microsoft.com/office/drawing/2014/main" id="{DA29B766-786A-464D-935D-18BB42D55756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215900" y="3487738"/>
            <a:ext cx="1382713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1279" name="文本框 24">
            <a:extLst>
              <a:ext uri="{FF2B5EF4-FFF2-40B4-BE49-F238E27FC236}">
                <a16:creationId xmlns:a16="http://schemas.microsoft.com/office/drawing/2014/main" id="{8862A7F8-CBE1-4498-9D6D-BF7C58923EBE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1952625" y="3090863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1280" name="文本框 25">
            <a:extLst>
              <a:ext uri="{FF2B5EF4-FFF2-40B4-BE49-F238E27FC236}">
                <a16:creationId xmlns:a16="http://schemas.microsoft.com/office/drawing/2014/main" id="{0CEAE6ED-0182-46C3-9ED0-16DEE6546AAE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1101725" y="1579563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sp>
        <p:nvSpPr>
          <p:cNvPr id="11281" name="文本框 26">
            <a:extLst>
              <a:ext uri="{FF2B5EF4-FFF2-40B4-BE49-F238E27FC236}">
                <a16:creationId xmlns:a16="http://schemas.microsoft.com/office/drawing/2014/main" id="{09F9E24C-FDF2-4FCF-A001-484CA5AFAFEB}"/>
              </a:ext>
            </a:extLst>
          </p:cNvPr>
          <p:cNvSpPr txBox="1">
            <a:spLocks noChangeArrowheads="1"/>
          </p:cNvSpPr>
          <p:nvPr/>
        </p:nvSpPr>
        <p:spPr bwMode="auto">
          <a:xfrm rot="1603585">
            <a:off x="1060450" y="704850"/>
            <a:ext cx="13843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700">
                <a:solidFill>
                  <a:schemeClr val="bg1"/>
                </a:solidFill>
                <a:ea typeface="宋体" panose="02010600030101010101" pitchFamily="2" charset="-122"/>
              </a:rPr>
              <a:t>状元成才路</a:t>
            </a:r>
          </a:p>
        </p:txBody>
      </p:sp>
      <p:pic>
        <p:nvPicPr>
          <p:cNvPr id="11282" name="图片 1">
            <a:extLst>
              <a:ext uri="{FF2B5EF4-FFF2-40B4-BE49-F238E27FC236}">
                <a16:creationId xmlns:a16="http://schemas.microsoft.com/office/drawing/2014/main" id="{230F0996-9E78-4488-A93F-C915BC8857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60"/>
          <a:stretch/>
        </p:blipFill>
        <p:spPr bwMode="auto">
          <a:xfrm>
            <a:off x="415925" y="1447800"/>
            <a:ext cx="8312150" cy="274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AD17FD71-48EC-411F-85DB-5F6D447C8167}"/>
              </a:ext>
            </a:extLst>
          </p:cNvPr>
          <p:cNvCxnSpPr/>
          <p:nvPr/>
        </p:nvCxnSpPr>
        <p:spPr>
          <a:xfrm>
            <a:off x="2195513" y="1995488"/>
            <a:ext cx="838200" cy="17383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F9AD751-8E7B-4338-B266-D3F73E9994C4}"/>
              </a:ext>
            </a:extLst>
          </p:cNvPr>
          <p:cNvCxnSpPr/>
          <p:nvPr/>
        </p:nvCxnSpPr>
        <p:spPr>
          <a:xfrm flipH="1" flipV="1">
            <a:off x="2203450" y="2860675"/>
            <a:ext cx="838200" cy="8731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CBF2815A-FD67-48F6-AE14-15EB81247E2C}"/>
              </a:ext>
            </a:extLst>
          </p:cNvPr>
          <p:cNvCxnSpPr>
            <a:cxnSpLocks/>
          </p:cNvCxnSpPr>
          <p:nvPr/>
        </p:nvCxnSpPr>
        <p:spPr>
          <a:xfrm flipH="1">
            <a:off x="5624513" y="1995488"/>
            <a:ext cx="43021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662A868D-0778-40B7-B442-E37821A1B07C}"/>
              </a:ext>
            </a:extLst>
          </p:cNvPr>
          <p:cNvCxnSpPr/>
          <p:nvPr/>
        </p:nvCxnSpPr>
        <p:spPr>
          <a:xfrm>
            <a:off x="6054725" y="1995488"/>
            <a:ext cx="0" cy="8651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01A1FA26-2C8B-45AF-AC45-F962EBDD8BCE}"/>
              </a:ext>
            </a:extLst>
          </p:cNvPr>
          <p:cNvCxnSpPr/>
          <p:nvPr/>
        </p:nvCxnSpPr>
        <p:spPr>
          <a:xfrm>
            <a:off x="6054725" y="2860675"/>
            <a:ext cx="415925" cy="8731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2C78BB00-3008-459E-B301-26D5EEA85AF0}"/>
              </a:ext>
            </a:extLst>
          </p:cNvPr>
          <p:cNvCxnSpPr/>
          <p:nvPr/>
        </p:nvCxnSpPr>
        <p:spPr>
          <a:xfrm flipH="1" flipV="1">
            <a:off x="5624513" y="3311525"/>
            <a:ext cx="852487" cy="4222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1">
            <a:extLst>
              <a:ext uri="{FF2B5EF4-FFF2-40B4-BE49-F238E27FC236}">
                <a16:creationId xmlns:a16="http://schemas.microsoft.com/office/drawing/2014/main" id="{9853C303-F5BA-4DEE-954B-3A19A8A062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" y="855663"/>
            <a:ext cx="82804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分别画出下面两个轴对称图形的另一半。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06" name="图片 1">
            <a:extLst>
              <a:ext uri="{FF2B5EF4-FFF2-40B4-BE49-F238E27FC236}">
                <a16:creationId xmlns:a16="http://schemas.microsoft.com/office/drawing/2014/main" id="{0F8D0EB1-F16C-4EB6-A42B-7E5D19D0E2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4" t="10299"/>
          <a:stretch/>
        </p:blipFill>
        <p:spPr bwMode="auto">
          <a:xfrm>
            <a:off x="888495" y="1244023"/>
            <a:ext cx="7101898" cy="3544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0A1CCFB8-99D9-4B1B-B03B-255423690253}"/>
              </a:ext>
            </a:extLst>
          </p:cNvPr>
          <p:cNvCxnSpPr>
            <a:cxnSpLocks/>
          </p:cNvCxnSpPr>
          <p:nvPr/>
        </p:nvCxnSpPr>
        <p:spPr>
          <a:xfrm>
            <a:off x="1908629" y="2471738"/>
            <a:ext cx="4049485" cy="76154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2B9E5289-4456-4945-9A7D-0B80FF500413}"/>
              </a:ext>
            </a:extLst>
          </p:cNvPr>
          <p:cNvCxnSpPr>
            <a:cxnSpLocks/>
          </p:cNvCxnSpPr>
          <p:nvPr/>
        </p:nvCxnSpPr>
        <p:spPr>
          <a:xfrm flipH="1">
            <a:off x="1618340" y="2471738"/>
            <a:ext cx="1429660" cy="8175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853E5594-F912-42B2-9B4B-AAA496BF182B}"/>
              </a:ext>
            </a:extLst>
          </p:cNvPr>
          <p:cNvCxnSpPr>
            <a:cxnSpLocks/>
          </p:cNvCxnSpPr>
          <p:nvPr/>
        </p:nvCxnSpPr>
        <p:spPr>
          <a:xfrm>
            <a:off x="4819650" y="2630488"/>
            <a:ext cx="2575379" cy="60279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57862E1E-FF92-4626-9267-4883C25B3740}"/>
              </a:ext>
            </a:extLst>
          </p:cNvPr>
          <p:cNvCxnSpPr>
            <a:cxnSpLocks/>
          </p:cNvCxnSpPr>
          <p:nvPr/>
        </p:nvCxnSpPr>
        <p:spPr>
          <a:xfrm flipH="1">
            <a:off x="4694464" y="2542722"/>
            <a:ext cx="1263650" cy="69056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2BCB2DF9-E43E-4E44-A711-6F76560BFC7D}"/>
              </a:ext>
            </a:extLst>
          </p:cNvPr>
          <p:cNvCxnSpPr>
            <a:cxnSpLocks/>
          </p:cNvCxnSpPr>
          <p:nvPr/>
        </p:nvCxnSpPr>
        <p:spPr>
          <a:xfrm flipH="1">
            <a:off x="2955925" y="2471738"/>
            <a:ext cx="4373789" cy="81756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1">
            <a:extLst>
              <a:ext uri="{FF2B5EF4-FFF2-40B4-BE49-F238E27FC236}">
                <a16:creationId xmlns:a16="http://schemas.microsoft.com/office/drawing/2014/main" id="{02C22574-60D7-49DD-9EEB-DABD93B06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450" y="313806"/>
            <a:ext cx="756920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下面的图形各是从哪张纸上剪下来的？连一连。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30" name="图片 1">
            <a:extLst>
              <a:ext uri="{FF2B5EF4-FFF2-40B4-BE49-F238E27FC236}">
                <a16:creationId xmlns:a16="http://schemas.microsoft.com/office/drawing/2014/main" id="{E366B796-9F3A-4C48-B08D-F4A6ECC1E8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9" t="13250"/>
          <a:stretch/>
        </p:blipFill>
        <p:spPr bwMode="auto">
          <a:xfrm>
            <a:off x="1007351" y="1145956"/>
            <a:ext cx="7289800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椭圆 2">
            <a:extLst>
              <a:ext uri="{FF2B5EF4-FFF2-40B4-BE49-F238E27FC236}">
                <a16:creationId xmlns:a16="http://schemas.microsoft.com/office/drawing/2014/main" id="{76E865C2-C0DC-4B60-820B-A8EBEE4BAE6D}"/>
              </a:ext>
            </a:extLst>
          </p:cNvPr>
          <p:cNvSpPr/>
          <p:nvPr/>
        </p:nvSpPr>
        <p:spPr>
          <a:xfrm>
            <a:off x="1447089" y="1646019"/>
            <a:ext cx="61912" cy="619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EB8E40BF-1440-4E86-8ECA-9876930AA9D6}"/>
              </a:ext>
            </a:extLst>
          </p:cNvPr>
          <p:cNvSpPr/>
          <p:nvPr/>
        </p:nvSpPr>
        <p:spPr>
          <a:xfrm>
            <a:off x="3025064" y="1942881"/>
            <a:ext cx="63500" cy="635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C296E352-4656-4812-94B0-10B848BC9060}"/>
              </a:ext>
            </a:extLst>
          </p:cNvPr>
          <p:cNvSpPr/>
          <p:nvPr/>
        </p:nvSpPr>
        <p:spPr>
          <a:xfrm>
            <a:off x="3933114" y="2920781"/>
            <a:ext cx="61912" cy="619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33D552FE-0E08-436E-A759-2FA4E3F73832}"/>
              </a:ext>
            </a:extLst>
          </p:cNvPr>
          <p:cNvSpPr/>
          <p:nvPr/>
        </p:nvSpPr>
        <p:spPr>
          <a:xfrm>
            <a:off x="3933114" y="4152681"/>
            <a:ext cx="61912" cy="635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088EDD6F-E6E3-4C7B-98B2-B0EC8C397CB2}"/>
              </a:ext>
            </a:extLst>
          </p:cNvPr>
          <p:cNvCxnSpPr>
            <a:cxnSpLocks/>
            <a:stCxn id="3" idx="3"/>
            <a:endCxn id="4" idx="6"/>
          </p:cNvCxnSpPr>
          <p:nvPr/>
        </p:nvCxnSpPr>
        <p:spPr>
          <a:xfrm>
            <a:off x="1455026" y="1698406"/>
            <a:ext cx="1633538" cy="2762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74BE4E64-3F53-4ACC-A406-89214EF7764D}"/>
              </a:ext>
            </a:extLst>
          </p:cNvPr>
          <p:cNvCxnSpPr>
            <a:cxnSpLocks/>
            <a:stCxn id="4" idx="6"/>
            <a:endCxn id="5" idx="6"/>
          </p:cNvCxnSpPr>
          <p:nvPr/>
        </p:nvCxnSpPr>
        <p:spPr>
          <a:xfrm>
            <a:off x="3088564" y="1974631"/>
            <a:ext cx="906462" cy="9763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88834A5B-8A5D-4E2F-AB7B-EDE597744ADB}"/>
              </a:ext>
            </a:extLst>
          </p:cNvPr>
          <p:cNvCxnSpPr>
            <a:cxnSpLocks/>
            <a:stCxn id="5" idx="5"/>
            <a:endCxn id="6" idx="0"/>
          </p:cNvCxnSpPr>
          <p:nvPr/>
        </p:nvCxnSpPr>
        <p:spPr>
          <a:xfrm flipH="1">
            <a:off x="3964864" y="2973169"/>
            <a:ext cx="22225" cy="117951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>
            <a:extLst>
              <a:ext uri="{FF2B5EF4-FFF2-40B4-BE49-F238E27FC236}">
                <a16:creationId xmlns:a16="http://schemas.microsoft.com/office/drawing/2014/main" id="{DBF650AE-1FA5-45D3-AFA5-D3AB0F3E5436}"/>
              </a:ext>
            </a:extLst>
          </p:cNvPr>
          <p:cNvSpPr/>
          <p:nvPr/>
        </p:nvSpPr>
        <p:spPr>
          <a:xfrm>
            <a:off x="5949239" y="2282606"/>
            <a:ext cx="61912" cy="619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EF35403A-5467-47F6-AD85-C09445E0130F}"/>
              </a:ext>
            </a:extLst>
          </p:cNvPr>
          <p:cNvSpPr/>
          <p:nvPr/>
        </p:nvSpPr>
        <p:spPr>
          <a:xfrm>
            <a:off x="5949239" y="1646019"/>
            <a:ext cx="61912" cy="619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FF276ED1-8BCA-49D4-8691-D85F55525A92}"/>
              </a:ext>
            </a:extLst>
          </p:cNvPr>
          <p:cNvSpPr/>
          <p:nvPr/>
        </p:nvSpPr>
        <p:spPr>
          <a:xfrm>
            <a:off x="7209714" y="1638081"/>
            <a:ext cx="61912" cy="635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A7C682E6-3B34-407A-9A60-DDCEAE7615A4}"/>
              </a:ext>
            </a:extLst>
          </p:cNvPr>
          <p:cNvSpPr/>
          <p:nvPr/>
        </p:nvSpPr>
        <p:spPr>
          <a:xfrm>
            <a:off x="7209714" y="2268319"/>
            <a:ext cx="61912" cy="635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59BD0B3C-DF64-46B9-8419-E4A2AF77B0BB}"/>
              </a:ext>
            </a:extLst>
          </p:cNvPr>
          <p:cNvSpPr/>
          <p:nvPr/>
        </p:nvSpPr>
        <p:spPr>
          <a:xfrm>
            <a:off x="7819314" y="2906494"/>
            <a:ext cx="61912" cy="6191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2011D9A4-082D-4B4E-B217-026790864B29}"/>
              </a:ext>
            </a:extLst>
          </p:cNvPr>
          <p:cNvSpPr/>
          <p:nvPr/>
        </p:nvSpPr>
        <p:spPr>
          <a:xfrm>
            <a:off x="7819314" y="4146331"/>
            <a:ext cx="61912" cy="6191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03D53B92-84F2-4902-8BC4-E81E7BA97DF2}"/>
              </a:ext>
            </a:extLst>
          </p:cNvPr>
          <p:cNvCxnSpPr>
            <a:cxnSpLocks/>
          </p:cNvCxnSpPr>
          <p:nvPr/>
        </p:nvCxnSpPr>
        <p:spPr>
          <a:xfrm flipV="1">
            <a:off x="5973051" y="1701581"/>
            <a:ext cx="7938" cy="6048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867456F5-B358-4FAD-9748-58ABB21ABDA5}"/>
              </a:ext>
            </a:extLst>
          </p:cNvPr>
          <p:cNvCxnSpPr>
            <a:cxnSpLocks/>
          </p:cNvCxnSpPr>
          <p:nvPr/>
        </p:nvCxnSpPr>
        <p:spPr>
          <a:xfrm flipV="1">
            <a:off x="5985751" y="1671419"/>
            <a:ext cx="1270000" cy="95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FF56B5CA-1C51-44C1-AEBC-7F2C47FEE76F}"/>
              </a:ext>
            </a:extLst>
          </p:cNvPr>
          <p:cNvCxnSpPr>
            <a:cxnSpLocks/>
          </p:cNvCxnSpPr>
          <p:nvPr/>
        </p:nvCxnSpPr>
        <p:spPr>
          <a:xfrm flipV="1">
            <a:off x="7233526" y="1680944"/>
            <a:ext cx="7938" cy="6048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D86F2A66-CA3B-45A1-938A-293A2F86BDFD}"/>
              </a:ext>
            </a:extLst>
          </p:cNvPr>
          <p:cNvCxnSpPr>
            <a:cxnSpLocks/>
            <a:stCxn id="22" idx="5"/>
          </p:cNvCxnSpPr>
          <p:nvPr/>
        </p:nvCxnSpPr>
        <p:spPr>
          <a:xfrm flipH="1" flipV="1">
            <a:off x="7233526" y="2290544"/>
            <a:ext cx="639763" cy="6683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F47C2220-DD51-4A3A-9E94-C29101DC16CE}"/>
              </a:ext>
            </a:extLst>
          </p:cNvPr>
          <p:cNvCxnSpPr>
            <a:cxnSpLocks/>
            <a:stCxn id="23" idx="4"/>
          </p:cNvCxnSpPr>
          <p:nvPr/>
        </p:nvCxnSpPr>
        <p:spPr>
          <a:xfrm flipV="1">
            <a:off x="7851064" y="2944594"/>
            <a:ext cx="0" cy="12636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1">
            <a:extLst>
              <a:ext uri="{FF2B5EF4-FFF2-40B4-BE49-F238E27FC236}">
                <a16:creationId xmlns:a16="http://schemas.microsoft.com/office/drawing/2014/main" id="{32A9A727-0EF6-4158-BE50-29DA606D8A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409" y="587075"/>
            <a:ext cx="8034502" cy="5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7.</a:t>
            </a:r>
            <a:r>
              <a:rPr lang="en-US" altLang="zh-CN" sz="3200" b="1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你能画出下面图形的另一半吗？试一试。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776</TotalTime>
  <Words>333</Words>
  <Application>Microsoft Office PowerPoint</Application>
  <PresentationFormat>全屏显示(16:9)</PresentationFormat>
  <Paragraphs>63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18" baseType="lpstr">
      <vt:lpstr>等线 Light</vt:lpstr>
      <vt:lpstr>黑体</vt:lpstr>
      <vt:lpstr>楷体</vt:lpstr>
      <vt:lpstr>宋体</vt:lpstr>
      <vt:lpstr>Arial</vt:lpstr>
      <vt:lpstr>Times New Roman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59</cp:revision>
  <dcterms:created xsi:type="dcterms:W3CDTF">2017-10-14T09:05:33Z</dcterms:created>
  <dcterms:modified xsi:type="dcterms:W3CDTF">2023-11-22T07:30:58Z</dcterms:modified>
  <cp:category>状元成才路</cp:category>
  <cp:contentStatus>状元成才路</cp:contentStatus>
</cp:coreProperties>
</file>