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感受智能社会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感知智能生活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机器会自己动脑筋，帮人忙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感知智能生活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能结合『小明的村庄一天』，按顺序说出至少3件身边智能应用（家长手机语音助手、小卖部扫码、村里广播等），并说出它帮人做了什么。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能在一组图片中认出『会自己动脑筋帮人』的智能应用，完成『智能应用—帮了什么忙』的连线。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参与拟定并签署机房契约，知道『18课=18关』闯关规则，愿意遵守『先守约、再自由』的约定。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02 / 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感知智能生活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发现并说出身边的智能应用。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把『智能应用』与『普通东西』区分开，说出它『帮了什么忙』。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03 / 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感知智能生活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0′–3′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开机，双击打开桌面『跟我做.txt』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3′–10′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故事导入『小明的村庄一天』；共定契约、发布18关地图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10′–18′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智能寻宝大搜索：在图片里找出智能应用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18′–26′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给智能应用贴星星：说清它帮了什么忙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26′–37′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A/B/C分层任务（任务单）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37′–40′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定契约、发地图、贴第一颗星、齐背口诀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04 / 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感知智能生活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智能，是大城市的专利吗？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起·情境导入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554480"/>
            <a:ext cx="11277295" cy="4206240"/>
          </a:xfrm>
          <a:prstGeom prst="round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286000"/>
            <a:ext cx="10180015" cy="2743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30000"/>
              </a:lnSpc>
              <a:spcAft>
                <a:spcPts val="600"/>
              </a:spcAft>
            </a:pPr>
            <a:r>
              <a:rPr sz="34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屏幕上是咱们村的一天——哪些东西会自己动脑筋帮人？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4983480"/>
            <a:ext cx="1018001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800" b="0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提示：睁大眼睛，找一找；约法三章也在这时定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05 / 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感知智能生活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活动一：智能寻宝大搜索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承·分类活动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用一组『村庄的一天』图片，让学生比赛找出里面的智能应用，建立『智能就在身边』的直觉。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看图片（或教师机投屏）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4人小组合作，在任务单上圈出智能应用，每件贴一颗『聪明星』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每组派代表说一件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同学们，屏幕上是咱们村的一天。睁大眼睛找一找：哪些东西是自己会『动脑筋』帮人的？找到一件，就给它贴一颗聪明星。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小卖部阿姨扫码，『嘀』一声钱就到账——它自己认出了价格，这就是智能。村口大喇叭自己播放通知，也是。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谁找到的最多？……原来智能不是城里的专利，它就藏在咱们每天的生活里。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设计意图：三年级学生需要『看见』才能『相信』；用自己村庄的图片把抽象的『智能社会』具象成可指认的物体，消除距离感，为『辨析本领』铺垫。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06 / 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感知智能生活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活动二：给智能应用贴星星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承·概念提升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把找到的智能应用按『它帮了什么忙』归类，用一句话说清本领，完成从『看见』到『理解』的第一次提升。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小组讨论每件智能应用『帮人做了啥』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在任务单『本领』一栏写/画关键词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每组把图卡贴到黑板『智能墙』对应区域（省事/方便/安全）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妈妈手机里的语音助手，帮妈妈定了闹钟、查了天气——它帮人『省了记性』。那小卖部扫码呢？——帮人『算得准、不找错钱』。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把它们贴到墙上：有的帮我们省事，有的帮我们安全（比如校门人脸打卡），有的帮我们方便。智能，说白了就是『帮人忙的机器朋友』。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来，每组把图卡贴上去，贴完一起念：智能不是远方，它在我身旁。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设计意图：『贴星星+说本领』把零散观察凝成概念；黑板智能墙成为单元常驻展品，后续第2-5课持续补充。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07 / 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感知智能生活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什么是『智能应用』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承·新知建构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965960"/>
            <a:ext cx="11277295" cy="23774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10362895" cy="23774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sz="4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会自己动脑筋、帮人忙的机器朋友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5720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不是城里的专利，它就藏在日常里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08 / 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感知智能生活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配图占位：智能生活什么样？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承·配图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（本页图片请教师自行补充：照片或截图）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Isosceles Triangle 10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建议配图：村庄/家庭智能生活场景：扫码枪·大喇叭·人脸打卡·语音助手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建议配图：手机里的智能应用界面：导航·翻译·拍照识物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09 / 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感知智能生活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圈图连线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圈出图里5件智能应用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连线到『帮了什么忙』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教师：先圈最明显的：扫码枪、大喇叭、自动门。圈完连到『帮了什么忙』那一列。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写2件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再写2件自己生活里的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智能应用 + 它的本领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教师：你写的一定要是自己真见过的，不然说不出『帮了什么忙』。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访长辈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访问长辈记1件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『以前没有现在有了』的变化，画对比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教师：去问问爷爷奶奶：以前赶集怎么记账？现在小卖部怎么收钱？这就是『变智能了』。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10 / 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感知智能生活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梳理环节：今天我们知道了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合·小结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965960"/>
            <a:ext cx="3454298" cy="1280160"/>
          </a:xfrm>
          <a:prstGeom prst="roundRect">
            <a:avLst/>
          </a:prstGeom>
          <a:solidFill>
            <a:srgbClr val="1E50A2"/>
          </a:solidFill>
          <a:ln w="15875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965960"/>
            <a:ext cx="3271418" cy="12801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智能就在身边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3911498.3333333335" y="2606040.0"/>
            <a:ext cx="457200.00000000047" cy="0.0"/>
          </a:xfrm>
          <a:prstGeom prst="line">
            <a:avLst/>
          </a:prstGeom>
          <a:ln w="27940">
            <a:solidFill>
              <a:srgbClr val="F59E0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4368698" y="1965960"/>
            <a:ext cx="3454298" cy="1280160"/>
          </a:xfrm>
          <a:prstGeom prst="roundRect">
            <a:avLst/>
          </a:prstGeom>
          <a:solidFill>
            <a:srgbClr val="EFF4FB"/>
          </a:solidFill>
          <a:ln w="15875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60138" y="1965960"/>
            <a:ext cx="3271418" cy="12801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8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会自己动脑筋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7822996.666666668" y="2606040.0"/>
            <a:ext cx="457200.0" cy="0.0"/>
          </a:xfrm>
          <a:prstGeom prst="line">
            <a:avLst/>
          </a:prstGeom>
          <a:ln w="27940">
            <a:solidFill>
              <a:srgbClr val="F59E0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8280196" y="1965960"/>
            <a:ext cx="3454298" cy="1280160"/>
          </a:xfrm>
          <a:prstGeom prst="roundRect">
            <a:avLst/>
          </a:prstGeom>
          <a:solidFill>
            <a:srgbClr val="1E50A2"/>
          </a:solidFill>
          <a:ln w="15875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71636" y="1965960"/>
            <a:ext cx="3271418" cy="12801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帮人忙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3840480"/>
            <a:ext cx="11277295" cy="10972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3840480"/>
            <a:ext cx="1072865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0000"/>
              </a:lnSpc>
              <a:spcAft>
                <a:spcPts val="600"/>
              </a:spcAft>
            </a:pPr>
            <a:r>
              <a:rPr sz="24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眼睛找一找、心里记一记、智能在身边。第1关通过，贴星！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11 / 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感知智能生活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第1课 感知智能生活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小明的村庄一天：哪些东西会『自己动脑筋』？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妈妈手机语音助手 → 定闹钟、查天气（省记性）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小卖部扫码枪　　→ 算得准、不找错钱（方便）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村里大喇叭　　　→ 自动播通知（快）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　校门人脸打卡　　→ 安全（认人）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聪明星贴哪里？　省事 / 方便 / 安全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口诀：眼睛找一找、心里记一记、智能在身边。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18课 = 18关 ★（第1关通过）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12 / 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感知智能生活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1120140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① 认出智能应用（目标1）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能独立说出5件以上并说清本领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能说出3-4件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提示下说出2-3件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② 连线与理解（目标2）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连线全对并能口述『帮了什么忙』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连线对，能跟说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提示下完成连线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无法对应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112014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③ 契约与规则（目标3）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自觉守约并能提醒同伴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遵守契约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经提醒能遵守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多次提醒仍乱点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13 / 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感知智能生活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合·作业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圈图连线（A层）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自写2件智能应用+本领（B层）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访长辈记变化画对比（C层）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回家路上或村里找1件『会帮人忙的智能东西』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用画画或拼音写下它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明天贴到班级『智能墙』（B必做/A可选）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当『小老师』讲『智能就在身边』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举扫码或小卖部的例子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请家长签字（全员）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14 / 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第1课 · 感知智能生活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师·适配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教材『智能生活』案例→本班村庄实景（妈妈手机助手、小卖部扫码、村里广播、校门人脸打卡、赶集摊位电子秤）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提问：『谁见过小卖部阿姨扫码？嘀一声是什么？』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机房设备故障：开机热身改『看我做』——教师大屏演示，学生口述步骤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智能寻宝改用纸质图卡小组传阅，贴星星、契约、地图照常；本课本质是活动课，不依赖电脑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学生好奇心与『玩电脑』期待最强，宁可慢半拍也要先立契约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对操作慢的学生只说『下节课有小老师帮你』，不当众公布名单；贴地图时全员参与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 关 / 共 18 关    ·    15 / 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守约时间到；闯关地图贴第一颗星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