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感受智能社会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2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了解智能工具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一把尺：离开人，自己行？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2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了解智能工具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能说出智能工具的两个特征：能自己感知、能自己判断/做事（以教材表述为准），并用『要人指挥吗』一句话判断。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能在『聪明工具—普通工具』擂台中，把10件物品正确分类，各举2个以上例子。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能联系第1课素材，说出1件智能工具『比普通工具好在哪』。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02 / 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了解智能工具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区分智能工具与普通工具，说出智能工具的特征。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用『会不会自己动脑筋』准确判断，不把『电动』误当『智能』。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03 / 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了解智能工具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0′–3′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开机→打开桌面『跟我做.txt』→输入法切换→保存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3′–8′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『两个小帮手』对比：扫帚与扫地机器人，谁离了人不行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8′–16′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擂台赛：普通工具VS智能工具，按『要人指挥吗』分类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16′–24′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给智能工具写『本事卡』：它自己会什么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24′–35′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A/B/C分层（分类/举例/迁移改进）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35′–40′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齐读判定口诀；闯关贴星、积分公布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04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了解智能工具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两个小帮手，谁离了人不行？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起·情境导入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554480"/>
            <a:ext cx="5455767" cy="4206240"/>
          </a:xfrm>
          <a:prstGeom prst="roundRect">
            <a:avLst/>
          </a:prstGeom>
          <a:solidFill>
            <a:srgbClr val="F2F4F7"/>
          </a:solidFill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554480"/>
            <a:ext cx="5455767" cy="548640"/>
          </a:xfrm>
          <a:prstGeom prst="rect">
            <a:avLst/>
          </a:prstGeom>
          <a:solidFill>
            <a:srgbClr val="9AA7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55448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扫帚（要人指挥）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267712"/>
            <a:ext cx="5090007" cy="3383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9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你不扫它不动</a:t>
            </a:r>
          </a:p>
          <a:p>
            <a:pPr algn="l">
              <a:lnSpc>
                <a:spcPct val="112000"/>
              </a:lnSpc>
              <a:spcAft>
                <a:spcPts val="9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弯腰费力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78727" y="1554480"/>
            <a:ext cx="5455767" cy="4206240"/>
          </a:xfrm>
          <a:prstGeom prst="roundRect">
            <a:avLst/>
          </a:prstGeom>
          <a:solidFill>
            <a:srgbClr val="EFF4FB"/>
          </a:solidFill>
          <a:ln w="15875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78727" y="155448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155448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扫地机器人（自己会想）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1607" y="2267712"/>
            <a:ext cx="5090007" cy="3383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9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按一下自己满屋跑</a:t>
            </a:r>
          </a:p>
          <a:p>
            <a:pPr algn="l">
              <a:lnSpc>
                <a:spcPct val="112000"/>
              </a:lnSpc>
              <a:spcAft>
                <a:spcPts val="9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你坐着它扫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05 / 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了解智能工具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活动一：普通VS智能擂台赛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承·分类活动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用『要人指挥吗』这一把尺子，让学生把10件物品分成两堆，亲手体验两类工具的根本差别。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4人小组拿到10张图卡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讨论每件『离开人自己会不会干活』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把卡片贴到黑板两栏（普通工具/智能工具），派代表说理由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左边放『要人指挥』的：扫帚——你不扫它不动；闹钟——你不拧它不响。右边放『自己会想』的：扫地机器人——你按一下，它自己满屋跑。先分，再说理由。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注意！电风扇也会自己转，但它不懂『地脏了该扫哪』——它是电动，不是智能。智能=会自己看、自己想、自己干。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指纹锁：你按手指它就认人开门，不用钥匙——它自己『看』指纹。钥匙呢？——你插进去拧才开，要人指挥。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设计意图：『擂台+尺子』把抽象特征变成可操作的判断；用电动Vs智能的易混点当场澄清，防止概念泛化。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06 / 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了解智能工具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活动二：给智能工具写『本事卡』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承·特征内化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让学生给分出来的智能工具各写一张『本事卡』，说出它『自己会什么』，把特征内化。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每组选2件智能工具图卡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在任务单『本事卡』上写/画：它会自己___（看/听/算/认人）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比普通工具好在哪；口令：拿卡—想本事—填卡—贴墙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智能工具的本事，用这句填空：它自己会______。扫地机器人——自己会看地脏不脏；语音闹钟——自己会听你说话定时间。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比普通工具好在哪？扫帚你要弯腰扫，机器人你坐着它扫——省力气、还扫得匀。这就是智能的『好』。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口令：拿卡—想本事—填卡—贴墙。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设计意图：本事卡用填空支架化解『识字与表达』难点；贴墙延续班级智能墙，形成单元作品链。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07 / 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了解智能工具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智能工具长什么样？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承·新知建构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965960"/>
            <a:ext cx="11277295" cy="23774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2895" cy="23774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sz="4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自己会 看 / 听 / 算 / 认人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普通工具：你指挥它才动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08 /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了解智能工具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配图占位：智能工具长啥样？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承·配图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（本页图片请教师自行补充：照片或截图）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建议配图：普通工具 vs 智能工具对比：扫帚 vs 扫地机器人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建议配图：常见智能工具：智能音箱/智能手表/扫地机器人/智能灯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09 / 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了解智能工具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贴两栏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把10张图卡按『要人指挥吗』贴两栏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圈出智能工具的特征词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教师：记住尺子：离开人自己会不会干？会——右边；不会——左边。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举2+2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举家里2件智能+2件普通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各写『它自己会/不会什么』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教师：举的例子要真：家里真有智能音箱、真有普通闹钟，别编。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智能扫帚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给普通扫帚加一项智能本事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画『智能扫帚』长啥样、会啥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教师：『加一项本事』就是让它有了『眼睛或耳朵』——如装小摄像头看哪里脏，这就是『变智能』的秘密。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10 / 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了解智能工具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判定口诀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合·记忆编码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离开人，自己行？</a:t>
            </a:r>
          </a:p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会——智能；不会——普通。</a:t>
            </a:r>
          </a:p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电动转，不算数。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11 / 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了解智能工具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第2课 了解智能工具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一把尺：离开人，自己行？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普通工具（要人指挥）　　智能工具（自己会想）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扫帚　闹钟　钥匙　　　扫地机器人 语音闹钟 指纹锁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收音机 电风扇　　　　智能音箱　扫码枪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智能的特征：自己会 看 / 听 / 算 / 认人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电动 ≠ 智能（电风扇自己转，但不懂『该干啥』）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判定口诀：离开人，自己行？会——智能；不会——普通。电动转，不算数。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12 / 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了解智能工具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① 分类准确（目标1、2）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10件全分对，理由清楚，不混电动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分对8-9件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提示下分对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大量混淆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② 特征表达（目标1）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能独立说出智能两特征并举例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能跟说特征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填卡能完成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③ 举例与迁移（目标3）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C层『智能扫帚』有合理新本事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B层举2+2例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举1例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举不出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13 / 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了解智能工具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合·作业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图卡分类（A层）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举2+2例写本事（B层）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画『智能扫帚』（C层）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家里找1件普通+1件智能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画三栏表：名字/要人指挥吗/它自己会什么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明天贴智能墙（B必做/A可选）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讲『电动不是智能』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用风扇和扫地机器人打比方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家长签字（全员）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14 / 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了解智能工具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师·适配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工具图卡用村庄实物：扫帚/扫地机器人、闹钟/妈妈手机助手、钥匙/校门指纹锁、收音机/智能音箱、杆秤/电子秤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提问：『谁家用过扫地机器人？没有的话，想象一下』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本课以纸卡分类为主，电脑仅热身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设备故障时图卡改为A3大纸小组合作分类，本事卡用磁贴黑板演示，效果不减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图卡易传阅混乱，用『先说后动、说完传卡』口令压场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对表达弱的学生，允许用画图代替写字，本人口头补一句即可；不当众展示其半成品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15 /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第2关，通过！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分类全对的组加1分，帮助同伴的加1分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2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