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感受智能社会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寻找智能『小眼睛』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机器看世界，靠的是摄像头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3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能说出智能『小眼睛』就是摄像头/扫描器，机器靠它『看』世界（以教材名词为准）。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能举出身边的图像识别例子（扫码支付、校门人脸打卡、拍照识物）各1个，说清它『看』的是什么。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能用『找特征』游戏体验机器『看』的过程：扫码=认条码，识人=认脸的特点。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认识图像识别，知道机器用『小眼睛』看。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理解『看』是『找特征/认条码』，不是像人一样『懂画面』。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0′–3′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开机→打开桌面『跟我做.txt』→输入法切换→保存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3′–8′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『谁在偷看？』：找教室里的摄像头，猜它在看什么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8′–16′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当回机器眼：扫码认条码、认脸谱『找特征』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16′–24′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小眼睛地图：把图像识别应用贴到『它在看什么』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24′–35′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A/B/C分层（认条码/举3例/画新眼睛）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35′–40′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齐读口诀；贴星、积分、作品上墙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教室里，谁在偷偷看？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起·情境导入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554480"/>
            <a:ext cx="11277295" cy="4206240"/>
          </a:xfrm>
          <a:prstGeom prst="round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10180015" cy="2743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34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找一找：教室里的摄像头，它在看什么？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983480"/>
            <a:ext cx="1018001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提示：它可不是长了人眼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智能『小眼睛』，就是摄像头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承·新知建构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摄像头 / 扫描器 ＝ 机器的小眼睛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机器靠它『看』世界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课本图解：小眼睛长在哪些设备上？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承·课本图解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翻开课本 P11——平板电脑、智能眼镜里都藏着『小眼睛』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20240"/>
            <a:ext cx="551977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第03课_平板与智能眼镜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2900902"/>
            <a:ext cx="5282031" cy="20071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6072" y="5870448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平板前后摄像头 ＝ 小眼睛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4719" y="1920240"/>
            <a:ext cx="551977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第03课_小朋友与智能设备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507" y="2039112"/>
            <a:ext cx="3886200" cy="37307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33591" y="5870448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摄像头就在我们身边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活动一：当回机器眼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转·具身体验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让学生亲手『当摄像头』，用条码卡和脸谱卡体验『机器看=找特征』，破除『机器像人一样懂画面』的误解。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同桌一组：一人持『条码卡』（不同粗细条纹）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另一人当『扫码机』只认条纹不认字，报出条码代表的商品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换『脸谱卡』找『哪里不一样』（发型/痣/眼镜）来认人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现在你是小卖部的扫码机。条码上写的是『盐』还是『糖』？——你看不懂字！你只认得条纹的粗细和间隔。这就是机器『看』的第一招：认条码。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换脸谱卡。机器认人不是看『这是小王』，是找特别的地方：小王有痣、小李戴眼镜。找特征，就认出来了。这叫人脸识别。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所以机器『看』，不是像我们闭眼想『这是谁』，而是找和别人不一样的地方。记住这句：机器看=找特征。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设计意图：角色扮演把『图像识别』降维成『找特征』游戏，三年级可懂；破除拟人误解，建立计算思维『输入=特征』雏形。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活动二：小眼睛地图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承·结构迁移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把身边的图像识别应用按『它在看什么』归类，完成从游戏到生活的迁移。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小组讨论课件里的图片（扫码、人脸打卡、拍照识花、红绿灯认车）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在任务单『小眼睛地图』上连线：应用—它在看什么（条码/脸/颜色形状/车牌）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口令：看应用—想特征—连地图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小卖部扫码枪盯着啥？——条码。校门人脸打卡盯着啥？——你的脸。手机拍照识花盯着啥？——花的颜色和形状。红绿灯摄像头盯着啥？——车牌和车。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连完你会发现：机器的小眼睛，到处都是，而且各看各的、只认自己懂的特征。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口令：看应用—想特征—连地图。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设计意图：地图把零散应用结构化；『各看各的』为后续『不同传感器』概念留接口；作品延续智能墙。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小眼睛地图：它在看什么？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承·结构迁移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把身边的图像识别应用，连到『它在看什么』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965960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965960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小卖部扫码枪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297680" y="2403729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00600" y="1965960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37760" y="1965960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条码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969514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2969514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校门人脸打卡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297680" y="3407283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800600" y="2969514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37760" y="2969514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973068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973068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手机拍照识花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297680" y="4410837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800600" y="3973068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937760" y="3973068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颜色形状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976622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976622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红绿灯摄像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297680" y="5414391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800600" y="4976622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37760" y="4976622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车牌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0">
                <a:solidFill>
                  <a:srgbClr val="E11D48"/>
                </a:solidFill>
                <a:latin typeface="微软雅黑"/>
                <a:ea typeface="微软雅黑"/>
                <a:cs typeface="微软雅黑"/>
              </a:rPr>
              <a:t>注意：各看各的、只认自己懂的特征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课本图解：小眼睛在各处『上班』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承·课本图解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翻开课本 P10、P12——看小眼睛在哪儿帮人忙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20240"/>
            <a:ext cx="5519775" cy="2093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第03课_校门闸机与智能购物车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492" y="2039112"/>
            <a:ext cx="3569191" cy="14356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6072" y="3575304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校门闸机 认人／购物车 认商品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4719" y="1920240"/>
            <a:ext cx="5519775" cy="2093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第03课_检票口人脸识别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623" y="2039112"/>
            <a:ext cx="1797967" cy="14356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33591" y="3575304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检票口 看脸放行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215384"/>
            <a:ext cx="5519775" cy="2093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第03课_手机AI识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443" y="4334256"/>
            <a:ext cx="1037289" cy="14356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6072" y="5870448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手机拍照 认出花草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4719" y="4215384"/>
            <a:ext cx="5519775" cy="2093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第03课_智能门锁与操场摄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727" y="4334256"/>
            <a:ext cx="4901760" cy="14356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33591" y="5870448"/>
            <a:ext cx="5282031" cy="4206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操场摄像看动作／门锁认主人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连一连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把5个图像识别应用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连线到『它在看什么』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教师：先找最熟的：扫码—条码，人脸打卡—脸。连完读一遍。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举3例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举3个身边例子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各写『它在看___』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教师：例子要真：校门打卡、妈妈扫码买菜、手机扫题。写『它在看脸/条码/字』。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借书扫码机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给班级图书角设计『借书扫码机』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画它看什么、怎么认书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教师：图书角每本书有条形码，机器『看』条码认出是哪本——你画的『小眼睛』就看条码。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合·记忆编码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机器小眼睛，摄像头来当；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看啥认特征，条码脸和牌。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第3课 寻找智能『小眼睛』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机器怎么『看』？——摄像头（扫描器）＝小眼睛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扫码支付　　→ 看 条码（粗细间隔）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人脸打卡　　→ 看 脸（痣/眼镜等特征）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拍照识花　　→ 看 颜色形状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红绿灯摄像　→ 看 车牌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机器看 ≠ 人看：不是『懂画面』，是『找特征』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口诀：机器小眼睛，摄像头来当；看啥认特征，条码脸和牌。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① 认出小眼睛（目标1）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能独立说出摄像头即小眼睛并解释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能跟说概念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② 举例与理解（目标2）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举3例并说清『看什么』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举1-2例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③ 体验与迁移（目标3）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C层『借书扫码机』设计合理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B层举3例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A层连线对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不参与游戏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合·作业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连线『看什么』（A层）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举3例写『看___』（B层）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画图书角扫码机（C层）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请家长用手机『扫一扫』或『拍照识物』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记下它『看』出了什么（条码/花草名）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明天说给同桌（B必做/A可选）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讲『机器看=找特征』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用扫码和人脸打卡打比方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家长签字（全员）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寻找智能『小眼睛』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师·适配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图像识别案例→小卖部扫码枪、校门人脸打卡、妈妈手机扫题、赶集摊位电子秤（看数字）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脸谱卡用班级同学特征（痣/眼镜）更亲切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本课以纸质条码卡/脸谱卡为主，电脑仅热身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扫码演示用教师机/平板即可，故障则纯纸质『找特征』游戏照常；小眼睛地图贴墙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条码卡/脸谱卡传阅易乱，用『先说后动』压场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对害羞学生让其当『被认的人』而非『认人的机』，降低压力；强调『机器也会认错』，不当众嘲笑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找出最多特征的小组加1分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3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