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感受智能社会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触摸智能『小耳朵』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机器听人说话，靠的是麦克风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4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能说出智能『小耳朵』就是麦克风/语音识别，机器靠它『听』人说话（以教材名词为准）。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能举出身边的语音识别例子（手机语音助手、语音输入打字、智能音箱）各1个，说清它『听』后做了啥。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能用『当回机器耳』游戏体验『听=把声音变成字/抓关键词』，并知道说话清楚、靠近能让它听准。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认识语音识别，知道机器用『小耳朵』听。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理解『听』是『声音变字/抓关键词』，不是像人一样『懂话』。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0′–3′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开机→打开桌面『跟我做.txt』→输入法切换→保存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3′–8′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『谁在听我说话？』：教师机唤醒语音助手，喊它定闹钟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8′–16′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当回机器耳：听悄悄话，只记关键词变『字』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16′–24′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小耳朵地图：把语音识别应用贴到『听后做了啥』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24′–35′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A/B/C分层（认指令/举3例/设计语音帮手）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35′–40′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齐读口诀；贴星、积分、作品上墙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谁在听我说话？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起·情境导入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554480"/>
            <a:ext cx="11277295" cy="4206240"/>
          </a:xfrm>
          <a:prstGeom prst="round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10180015" cy="2743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34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妈妈喊『小度小度』，它怎么听懂的？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983480"/>
            <a:ext cx="1018001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提示：先听，再办事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智能『小耳朵』，就是麦克风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承·新知建构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麦克风 / 语音识别 ＝ 机器的小耳朵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机器靠它『听』人说话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活动一：当回机器耳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转·具身体验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让学生亲手『当麦克风』，听同桌的悄悄话只抓关键词写下来，体验『机器听=声音变字/抓重点』，破除『它真懂话』的误解。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同桌一组：一人持『悄悄话卡片』念指令（如『定明天七点闹钟』）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另一人当『机器耳』只写听到的关键词（定/明天/七点/闹钟）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不写废话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现在你是手机的『小耳朵』。同桌说『帮我定明天早上七点的闹钟』——你别全记，只抓关键词：定、明天、七点、闹钟。机器就是这样：把声音变成几个字。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注意听——我用咱村口音说『定七点闹中』（闹钟），机器可能写成『定七点闹钟』甚至错字。所以说话要清楚、离近点，它才听准。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机器『听』，不是像我们『琢磨意思』，是先把声音变成字，再找关键词去办事。记住：机器听=声音变字。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设计意图：角色扮演把『语音识别』降维成『抓关键词』游戏；方言演示自然带出使用礼仪，不显说教；建立『输入=声音转字』雏形。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活动二：小耳朵地图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承·结构迁移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把身边的语音识别应用按『它听后做了啥』归类，完成从游戏到生活的迁移。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小组讨论课件图片（手机助手、语音输入法、智能音箱、车载语音）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在任务单『小耳朵地图』上连线：应用—它听后做了啥（定闹钟/打字/放歌/导航）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口令：看应用—想听完干啥—连地图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妈妈说『小度小度放儿歌』——小耳朵听完后干啥？——放歌。你对着手机说话打字——它听完后干啥？——变出字来。车载喊『导航回家』——它听后开导航。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连完发现：小耳朵到处有，而且听完就去办事，比小眼睛还『勤快』。看和听，都是机器认识世界的『入口』。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口令：看应用—想听完干啥—连地图。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设计意图：地图结构化应用；『入口』比喻呼应第3课，两感官并列更清晰；作品上墙。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小耳朵地图：它听后去干啥？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承·结构迁移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把身边的语音识别应用，连到『它听后做了啥』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965960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965960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手机语音助手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297680" y="2403729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800600" y="1965960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37760" y="1965960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定闹钟/查天气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969514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4360" y="2969514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语音输入法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297680" y="3407283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800600" y="2969514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37760" y="2969514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变出字·打字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973068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973068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智能音箱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297680" y="4410837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800600" y="3973068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937760" y="3973068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放歌/讲故事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976622"/>
            <a:ext cx="3840480" cy="87553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976622"/>
            <a:ext cx="3566160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车载语音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297680" y="5414391.0"/>
            <a:ext cx="50292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800600" y="4976622"/>
            <a:ext cx="6933895" cy="87553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37760" y="4976622"/>
            <a:ext cx="6705295" cy="87553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 / 听 → 开导航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94360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0">
                <a:solidFill>
                  <a:srgbClr val="E11D48"/>
                </a:solidFill>
                <a:latin typeface="微软雅黑"/>
                <a:ea typeface="微软雅黑"/>
                <a:cs typeface="微软雅黑"/>
              </a:rPr>
              <a:t>注意：听完就去办事，比小眼睛还勤快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配图占位：它听后去干啥？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承·配图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（本页图片请教师自行补充：照片或截图）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38528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" y="2962656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建议配图：手机语音助手：定闹钟/查天气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938528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9311" y="2962656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建议配图：语音输入法：声音变字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078224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878759" y="4315968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84098" y="4408139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>
            <a:off x="3010433" y="4645152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3504" y="5102352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建议配图：智能音箱：放歌/讲故事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3007" y="4078224"/>
            <a:ext cx="5501487" cy="1865376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654567" y="4315968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759906" y="4408139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>
            <a:off x="8786240" y="4645152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79311" y="5102352"/>
            <a:ext cx="5208879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建议配图：车载语音：开导航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连一连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把4个语音识别应用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连线到『它听后做了啥』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教师：先找最熟的：喊音箱放歌—放歌；对着手机说话打字—出字。连完读。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举3例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举3个身边例子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各写『它听后___』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教师：例子要真：妈妈喊助手定闹钟、你语音发微信、车上喊导航。写『它听后放歌/打字/导航』。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写指令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给爷爷奶奶写一句『说得清』的语音指令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说明为什么这样写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教师：给长辈写指令要短、清楚：『小度，今天温州天气？』别绕弯子——机器抓关键词，越短越准。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合·记忆编码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机器小耳朵，麦克风来当；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听声变成字，抓词去忙活。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第4课 触摸智能『小耳朵』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机器怎么『听』？——麦克风（语音识别）＝小耳朵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手机语音助手 → 听后 定闹钟/查天气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语音输入法　→ 听后 变出字（打字）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智能音箱　　→ 听后 放歌/讲故事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车载语音　　→ 听后 开导航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机器听 ≠ 人听：不是『懂话』，是『声音变字、抓关键词』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说清楚、离近点，它才听准。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口诀：机器小耳朵，麦克风来当；听声变成字，抓词去忙活。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① 认出小耳朵（目标1）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能独立说出麦克风即小耳朵并解释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能跟说概念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② 举例与理解（目标2）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举3例并说清『听后办事』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举1-2例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③ 体验与礼仪（目标3）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C层为长辈写清指令合理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B层举3例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A层连线对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不参与游戏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合·作业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连线『听后办事』（A层）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举3例写『听后___』（B层）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给长辈写语音指令（C层）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请家长用手机语音助手做件事（如『定闹钟』）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记下它听懂了什么、有没有听错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想『怎样说更准』（B必做/A可选）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讲『机器听=声音变字』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用语音输入打字打比方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教家长『说清楚离近点』；家长签字（全员）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触摸智能『小耳朵』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师·适配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语音案例→妈妈手机喊助手定闹钟、爷爷用智能音箱听戏、车上导航喊『回家』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方言演示用本地方言喊助手，自然引出『说普通话更准』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若语音助手演示失败/无网，改用『教师念指令、学生当耳朵抓关键词』纯游戏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或用预录视频；小耳朵地图贴墙照常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喊语音助手易引发全班起哄，演示前约法『只许老师喊、不许乱叫』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对说方言羞于开口的学生多鼓励；不当众笑『听错』，强调『机器也会错，要说清楚』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听得最准的小组加1分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4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