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感受智能社会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5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对话智能『小搭档』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你问它答，但也要会判断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5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能说出与智能搭档对话是『你问它答』，并举1个自己经历/见过的对话例子。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能通过角色扮演体验一次完整对话，说出它『答得对』和『答不上/答错』的情形。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能说出使用智能搭档的安全礼貌两条：不告诉它姓名电话住址；问话清楚、不欺负它（不乱骂）。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02 /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体验『你问它答』的对话方式；安全礼貌使用。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建立『它也会错、不能全信』的意识；内化『不泄露个人信息』。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03 / 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0′–3′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开机→打开桌面『跟我做.txt』→输入法切换→保存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3′–8′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『会聊天的伙伴』：看对话截图，猜它怎么回的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8′–16′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纸偶对话：当提问官，问『小搭』并判断答得对不对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16′–24′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安全红绿灯：哪些话能对它说、哪些绝不能说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24′–35′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A/B/C分层（补全对话/独立问三句/设计安全提示）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35′–40′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安全两铁律+单元收官；贴星、积分、智能墙闭幕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04 / 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会聊天的伙伴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起·情境导入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554480"/>
            <a:ext cx="11277295" cy="4206240"/>
          </a:xfrm>
          <a:prstGeom prst="round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10180015" cy="2743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34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看这段对话，你猜它怎么回的？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983480"/>
            <a:ext cx="1018001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800" b="0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提示：汇合小眼睛+小耳朵，它会答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05 / 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智能『小搭档』＝会看＋会听＋会答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承·新知建构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965960"/>
            <a:ext cx="11277295" cy="23774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2895" cy="23774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你问 → 它答（像聊天）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小眼睛(看) + 小耳朵(听) + 会答 = 小搭档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06 / 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活动一：纸偶对话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转·批判性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用纸偶『小搭』角色扮演，让学生当『提问官』体验『你问它答』，并亲自判断答案对错，建立『它也会错』的意识。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4人小组：一人持纸偶当『小搭』（按『回答卡』念）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一人当提问官问问题（如『温州明天天气？』『1+1等于几？』）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其余人当评委举『对/错』牌；记录它答错的一次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今天请来智能小搭档『小搭』。你问，它答——就像跟朋友聊天。『小搭小搭，温州明天天气？』……它答『晴天』。你再问『1+1等于几』，它答『2』。这回对了。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注意这一问：『我们班小明家电话多少？』——小搭卡上写『对不起，这我不知』。又问『太阳从哪边落下？』它答『东边』——错了！所以：小搭档不是全知，它也会答错、也会答不上。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评委举牌：答对的 green，答错/答不上的 red。我们要学会自己判断对错，不能它说啥都信。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设计意图：角色扮演让无网班同等体验『你问它答』；故意植入错答，把『全信』误区当场打破；评委举牌培养批判性，呼应信息社会责任。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07 /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活动二：安全红绿灯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转·安全礼貌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用『红灯停/绿灯行』游戏，让学生分清『能对智能搭档说什么、绝不能说什么』，内化安全底线。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听教师念『一句话』，全班举红/绿灯牌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绿灯=可以说（问天气、问知识）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红灯=绝不说（姓名、电话、住址、家人信息）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玩红绿灯：我说一句，能说的举绿灯，不能说的举红灯。『小搭，明天会下雨吗？』——绿灯。『小搭，我叫王某某，电话13XXXX，家住XX村X号』——红灯！这些信息，像家里的钥匙，不能交给陌生人，也不能交给智能搭档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还有：骂它、欺负它也不好——它是工具不是人，但我们要做文明的小用户。礼貌问，它才乐意答。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口令：问知识—绿灯；泄秘密—红灯；骂它—红灯。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设计意图：红绿灯把抽象安全规则变成肢体游戏，三年级记得牢；『家的钥匙』比喻让『不泄露』有温度；礼貌收尾呼应信息社会责任。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08 / 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安全红绿灯：什么能对它说？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转·安全礼貌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1920240"/>
            <a:ext cx="457200" cy="45720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737360"/>
            <a:ext cx="10637215" cy="8686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绿灯：问天气 / 问知识 / 问办法</a:t>
            </a:r>
          </a:p>
        </p:txBody>
      </p:sp>
      <p:sp>
        <p:nvSpPr>
          <p:cNvPr id="9" name="Oval 8"/>
          <p:cNvSpPr/>
          <p:nvPr/>
        </p:nvSpPr>
        <p:spPr>
          <a:xfrm>
            <a:off x="457200" y="2953512"/>
            <a:ext cx="457200" cy="457200"/>
          </a:xfrm>
          <a:prstGeom prst="ellipse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2770632"/>
            <a:ext cx="10637215" cy="8686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红灯：姓名·电话·住址·家人信息——像家钥匙，不给！</a:t>
            </a:r>
          </a:p>
        </p:txBody>
      </p:sp>
      <p:sp>
        <p:nvSpPr>
          <p:cNvPr id="11" name="Oval 10"/>
          <p:cNvSpPr/>
          <p:nvPr/>
        </p:nvSpPr>
        <p:spPr>
          <a:xfrm>
            <a:off x="457200" y="3986784"/>
            <a:ext cx="457200" cy="457200"/>
          </a:xfrm>
          <a:prstGeom prst="ellipse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803904"/>
            <a:ext cx="10637215" cy="8686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红灯：骂它、欺负它——要文明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配图占位：会聊也会错，要守规矩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转·配图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（本页图片请教师自行补充：照片或截图）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938528"/>
            <a:ext cx="5501487" cy="1865376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3504" y="2962656"/>
            <a:ext cx="5208879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建议配图：『安全红绿灯』三色图：能说/问家长/不能说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7" y="1938528"/>
            <a:ext cx="5501487" cy="1865376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79311" y="2962656"/>
            <a:ext cx="5208879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建议配图：AI 答错的场景（它说错了）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078224"/>
            <a:ext cx="5501487" cy="1865376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878759" y="4315968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84098" y="4408139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>
            <a:off x="3010433" y="4645152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3504" y="5102352"/>
            <a:ext cx="5208879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建议配图：文明对话：不骂不欺负它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3007" y="4078224"/>
            <a:ext cx="5501487" cy="1865376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654567" y="4315968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759906" y="4408139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>
            <a:off x="8786240" y="4645152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79311" y="5102352"/>
            <a:ext cx="5208879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建议配图：孩子当『聪明提问官』问问题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10 / 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补全对话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补全一段对话（问句/答句填空）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给『答错』那句画红圈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教师：填空想『你问它答』：上句问，下句答。答错的那句画红圈，写『它也会错』。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问3句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向小搭问3个好问题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自判对错，写『它答不上啥』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教师：问清楚点：『温州明天天气？』比『那个天气咋样』它更懂。答不上的，想想为什么（可能它没这数据）。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安全卡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设计一张『智能搭档安全提示卡』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2条规矩 + 1句礼貌语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教师：安全卡两条铁律必写：不泄密、不骂人；礼貌用语来一句，比如『请』『谢谢』。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11 / 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安全两铁律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合·内化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965960"/>
            <a:ext cx="11277295" cy="23774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2895" cy="23774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不泄密 · 不欺负 · 问话清楚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你是聪明的提问官，它只是帮手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12 / 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第5课 对话智能『小搭档』 —— 你问它答，也要会判断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小眼睛(看) + 小耳朵(听) + 会答 = 小搭档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你问 → 它答（像聊天）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但它也会错：答不上 / 答错（如『太阳从东边落』）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→ 自己判断对错，不能全信！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安全红绿灯：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绿灯：问天气、问知识、问办法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红灯：姓名、电话、住址、家人信息（像家钥匙，不给！）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红灯：骂它、欺负它（要文明）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安全两铁律：不泄密、不欺负；问话清楚。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结论：你是聪明的提问官，它只是帮手。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13 / 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① 对话理解（目标1、2）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能独立对话并判错、举答不上例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能对话并认错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填卡能完成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不参与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② 安全礼貌（目标3）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能说两铁律并举『哪些信息不说』例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能说两铁律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跟读铁律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认为啥都能告诉它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③ 作品与表达（C层）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安全卡两条铁律+礼貌语齐全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缺一项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只写一条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14 / 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合·作业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补全对话圈错（A层）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问3句自判（B层）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安全提示卡（C层）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看家长用手机助手问一次问题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记下『问了啥、它答得对不对』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想一句『怎样问更清楚』（B必做/A可选）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讲『智能搭档也会错』和安全两铁律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（不泄密、不欺负）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家长签字（全员）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对话智能『小搭档』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师·适配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对话案例→问『温州明天天气』、问『村口怎么走』、问『这道题咋做』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纸偶『小搭』取名本地化（『小度』『小爱』皆可）；安全比喻用『家钥匙』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无上机替代版（重点）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本课核心即角色扮演，无网完全可行——教师持纸偶+回答卡，学生当提问官与评委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有网班可由教师机演示真实对话截图辅助，但学生不个人操作；安全红绿灯纯游戏，不依赖设备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角色扮演易兴奋，约法『只许提问官说话、评委举牌不喊』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安全环节涉及『姓名电话』，当场重申契约第4条『不输个人信息给任何设备』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对答错笑场的学生引导『机器也会错，很正常』，不当众点名羞辱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第一单元 5 关，全部通过！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每人贴星；下个单元用这些本领去网上『找资源』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5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