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获取在线资源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进入在线平台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6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能说出在线平台是什么、能用来学什么（听课文、看资料等），举1个身边例子。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能按登录—进入—找到资源区三步，在教师指导下进入班级学习平台（或模拟平台）。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能说出使用平台的两条规矩：不点无关广告、不告诉别人自己的账号密码。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开机→双击打开桌面本课资料→找到平台地图卡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平台的门在哪：对比村广播栏与网上学习平台，都要进对门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纸上演练：平台地图卡走三步（登录—进入—资源区）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真机进门：教师广播演示登录，学生同步操作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A/B/C分层（填路径/独立登录/设计进门提醒）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齐读进门口诀；贴星、积分、守约时间预告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活动一：纸上演练走三步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用纸质平台地图卡让学生先不碰电脑，把登录—进入—找资源区三步在纸上走熟，降低真机操作焦虑。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4人小组拿到三站卡片（登录站/首页站/资源区站）；讨论并排好顺序，用箭头连成"进门路线图"；在任务单上写出每站要做的动作。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进平台像去村图书室借书：先到门口**登记（登录）**，再进大门（进入首页），最后走到书架区（资源区）。三步不能乱。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把三张卡片排一排，箭头连起来：登录→进入→资源区。在任务单写：登录要输啥？——账号和密码。进入后第一眼看到啥？——首页。资源区在哪找？——菜单里的学习资源。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走熟了再开机，就不慌。记住：**先看地图，再迈腿。**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设计意图：先纸演后真点把抽象流程变成可排列的卡片，零基础学生有安全感；去图书室比喻乡土又亲切，三步结构清晰。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活动二：真机进门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教师机广播演示真实登录，学生同步操作，把纸上的三步落到真机，重点练账号输入与登录按钮在哪。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跟口令在模拟平台（或本地平台）输入账号密码、点登录、进首页、点开"学习资源"；小老师巡查本组谁找不到按钮。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看老师大屏：打开平台网页，光标放到账号框——输入你的姓名拼音加学号，比如 wanghua03。再点密码框，输了密码**用手捂住**（保护！）。最后找蓝色的登录按钮——点它！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进来了！第一眼是首页。我们要找资源区：看左边菜单，点学习资源——看，课文朗读、儿歌都在这里。这就是进门成功。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找不到按钮的同学，抬头看墙上的图文卡，不用举手慌。小老师去帮同桌指一指。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设计意图：广播+口令保证零基础跟得上；用手捂住密码把隐私保护变成动作习惯；小老师减负不救火。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任务单①：把登录/进入首页/点资源区三步按顺序连到对应截图，并填登录要输___和___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教师：A层同学，连线想先登记、再进门、再找书架，填账号和密码。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任务单②：独立在模拟平台登录一次，截图或画下资源区里有什么，写一句进门口诀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教师：B层同学，登录后别急着点别的，先看首页、再点资源区——**只走该走的门**。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任务单③：设计一张进门提醒卡（画3步+写1条别乱点的提醒），准备贴机房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教师：C层同学，提醒卡写一条最要紧的：账号密码不告诉别人，像家钥匙。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配图占位：『进入在线平台』插图（教师自行补充）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建议配图：『进入在线平台』核心情境图（课本相关页插图）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账号密码先登记，进入首页找菜单，学习资源点进去。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第6课 进入在线平台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平台 = 网上的学习小屋（听课文、看资料）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进门三步：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登录：输 账号 + 密码（用手捂住！）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进入：进首页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资源区：点菜单"学习资源"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口诀：账号密码先登记，进入首页找菜单，学习资源点进去。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规矩：不点广告；账号密码不告诉别人（像家钥匙）。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★（第6关通过）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平台认知（目标1）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能说平台用途并举身边例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能跟说用途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填卡能完成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进门操作（目标2）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独立登录进入并找到资源区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跟做能进门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小老师帮下进门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找不到入口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安全规矩（目标3）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能说两规矩并演示捂密码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能说两规矩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跟说规矩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不知账号要保密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三步连线填空（A层）；独立登录画资源区（B层）；进门提醒卡（C层）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看家长用手机进一个平台（买菜/微信/学习），记下要先登录吗？点哪里进去？，明天说给同桌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给家长讲进门三步和账号密码像家钥匙不告诉人；家长签字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平台→班级学习平台、家长买菜平台、村广播通知栏（进门比喻）；提问谁见爸爸妈妈用手机进过买菜的地方？先登录吗？。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若机房无平台/无网，全程用纸质地图卡+角色扮演（一人当平台门卫查账号卡，一人当用户走三步），进门流程照样走熟；图文卡贴墙。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登录涉及账号密码，当场重申不告诉别人、不偷看同桌；发现输错烦躁的学生，小老师走近低声帮，不当众点名；严禁点浏览器广告弹窗，走近轻敲桌面指任务单。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进入在线平台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齐读进门口诀；贴第6颗星；小老师汇报本组进门情况。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进门三步口诀：**账号密码先登记，进入首页找菜单，学习资源点进去。** 记牢这三步，以后进任何平台都一样。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两条规矩再念：不点无关广告弹窗；**账号密码像家钥匙，不告诉任何人。** 第6关通过，贴星！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下节课，我们进了门，要把里面的好东西搬回家——叫下载。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设计意图：口诀固化进门流程；隐私红线与第5课安全呼应；预告下载保持单元连贯。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6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