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获取在线资源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下载平台资源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7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能说出下载是把平台资源保存到自己文件夹的动作，描述下载前后资源位置的变化（网上→我的文件夹）。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能在教师指导下，把一首课文朗读/儿歌从平台下载保存到指定文件夹。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能说出下载的一条规矩：只下载老师允许的、不点来历不明的下载链接。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开机→打开桌面我的资源文件夹→确认空着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货架与书包：村小卖部拿东西要先付钱带走，网上的要先下载才到自己这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纸上演练：下载搬运卡两步（找下载钮/选我的文件夹）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真机搬运：教师广播演示下载一首儿歌到我的资源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A/B/C分层（填步骤/独立下载/设计下载提醒）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齐读下载口诀；贴星、积分、守约时间预告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活动一：纸上演练搬两步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用纸质下载搬运卡让学生先想清下载=从网上抱回自己文件夹的两步，化解点一下就有的误解。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小组拿"网上货架卡"和"我的书包卡"；讨论下载要做哪两步，用箭头连出"货架→书包"；在任务单写每步动作。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小卖部盐在货架上，你不付钱拿走就是偷；网上资源在货架（平台）上，要点下载这颗钮，它才**合法地搬到你书包（文件夹）**。这就是下载。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两步：第一，在资源上找下载或保存钮；第二，选好搬到哪个书包——我们的书包叫我的资源文件夹。箭头：货架→我的资源。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关键：**下载≠打开看**。下载是搬回家，打开是翻来看，两回事。先搬，再翻。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设计意图：货架→书包比喻把抽象下载具象；下载≠打开提前拆雷；纸质演练零焦虑。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活动二：真机搬运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教师机广播演示真实下载，学生同步操作，把下载到我的资源文件夹落到真机，重点练选保存位置。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跟口令在平台找到一首儿歌，点下载，在"保存到"对话框选桌面"我的资源"文件夹，确认；小老师查本组是否存对位置。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设计意图：广播+选位置演示破解存丢难题；搬回家闭环让学生看到文件真的到自己文件夹，建立成就感。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任务单①：把下载两步（找下载钮/选我的资源）连到截图，并填下载前在___，下载后在___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教师：A层同学，填空：下载前在平台货架，下载后在我的资源。连完读一遍。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任务单②：独立下载1个资源到我的资源，画下下载前后位置小图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教师：B层同学，下载完一定打开文件夹确认——**文件真在你书包里，才算搬成。**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任务单③：设计下载安全提醒卡（写1条只下老师允许的+画不选陌生链接）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教师：C层同学，安全提醒写：只下老师让下的；弹窗说神秘礼包的链接，不点——那是陌生人塞的门。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配图占位：『下载平台资源』插图（教师自行补充）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建议配图：『下载平台资源』核心情境图（课本相关页插图）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网上货架找到它，点下下载抱回家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存进我的资源夹，打开才看别乱抓。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第7课 下载平台资源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下载 = 把网上的资源 抱回自己的文件夹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网上货架 ──点"下载"──▶ 我的资源（文件夹）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（平台）                  （桌面）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两步：① 找资源上的"下载/保存"钮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② 选保存到"我的资源"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注意：下载≠打开看（搬回家 ≠ 翻来看）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口诀：网上货架找到它，点下下载抱回家；存进我的资源夹，打开才看别乱抓。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规矩：只下老师允许的；陌生链接不点。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下载理解（目标1）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能说清下载含义并描述位置变化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能说搬回家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下载操作（目标2）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独立下载并确认存到我的资源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跟做能下载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小老师帮下成功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存丢/不会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安全规矩（目标3）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能说规矩并举陌生链接例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能说规矩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跟说规矩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不懂要谨慎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两步连线填空（A层）；独立下载画位置图（B层）；下载安全卡（C层）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看家长手机保存图片/转发文件一次，想这是不是一种下载？从哪到哪？明天说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给家长讲下载=抱回家和只下老师允许的；家长签字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下载资源→课文朗读、儿歌、作业单、村通知；货架与书包用村小卖部比喻；提问妈妈手机里存的那些歌和照片，是不是也下载来的？。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若机房无平台/无网，用资源搬运布袋游戏——桌上散卡片（代表网上资源），学生用布袋（代表我的资源夹）把指定卡片下载进去并登记，流程照样练；图文卡贴墙。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下载易误点广告弹窗，约法只点老师指定的下载钮；存丢的学生由小老师带其重新打开文件夹确认，不当众说你又弄丢；保存路径统一我的资源，逐个验收文件真在里面。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下载平台资源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齐读下载口诀；贴第7颗星；展示"我的资源"里的新文件。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下载口诀：**网上货架找到它，点下下载抱回家；存进我的资源夹，打开才看别乱抓。** 记住：下载是搬，打开是看。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规矩再念：只下载老师允许的，来历不明的链接不点。第7关通过，贴星！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下节课，我们打开我的资源，看看搬回来的都是些啥——图片？声音？还是字？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设计意图：口诀固化下载流程与搬≠看；安全呼应前课；预告查看文件连贯。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7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