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获取在线资源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查看资源与文件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8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能认出四类常见文件图标（图片/文档/音频/视频），说清每类大概装什么。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能根据文件名（如秋天到_朗读.mp3）判断里面大概是什么、属于哪类。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能在教师指导下打开一个下载的文件查看，并说出它是哪类、里面大概是啥。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开机→打开桌面我的资源文件夹→看到上节课下载的文件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文件穿什么衣：村口不同店招代表不同店，文件图标代表不同内容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认衣服：四类图标配对游戏（图标—装什么）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看门牌：文件名猜内容，打开验证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A/B/C分层（认图标/据名判断/设计命名规则）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齐读识别口诀；贴星、积分、作品上墙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活动一：认衣服配对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用文件穿不同衣服（图标）比喻，让学生把四类图标和里面装啥配对，建立类型直觉。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小组拿四类图标磁贴和"内容卡"（一张照片/一段字/一首歌/一段动画）；讨论配对，贴到黑板四栏；说每类的"衣服长啥样"。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村口理发店画剪刀、饭店画碗——一看招牌就知道卖啥。文件也穿衣服：图片衣是小山照片，文档衣是一页字，音频衣是小喇叭，视频衣是小摄影机。看衣认店。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配对：小山照片衣→里面是图画；一页字衣→里面是文字作业；小喇叭衣→里面是歌/朗读；小摄影机衣→里面是会动的画面。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最易混的是喇叭和摄影机：喇叭只听不见看，摄影机又能看又能听。记住：**会动的是视频，只响的是音频。**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设计意图：衣服=图标比喻乡土好懂；喇叭Vs摄影机对比拆混点；配对游戏人人可参与。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活动二：看门牌猜内容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让学生看文件名（门牌号）猜里面是啥、属哪类，再真机打开验证，理解文件名是门牌。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看任务单上的文件名（如"秋天到_朗读.mp3""班级合照.jpg"）；小组讨论"它大概啥、哪类"；选一个真机打开验证。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文件名像门牌号：秋天到_朗读.mp3——朗读告诉你里面是念课文，.mp3这件衣是音频。看门牌，不用开门就知道家里住谁。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班级合照.jpg——合照是照片，.jpg衣是图片。所以**名字里藏着它是啥，后缀藏着它穿啥衣**。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现在打开我的资源里你下载的那个，验证一下：它穿啥衣、门牌写啥？对了没？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设计意图：门牌号把文件名功能具象；真机验证形成名实对应正反馈；为第9课命名打底。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任务单①：把4个文件图标连到里面装啥，并给2个文件名圈出它穿啥衣（后缀）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教师：A层同学，连线想衣认店：小山衣→图画。后缀圈.jpg/.mp3/.doc/.mp4。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任务单②：给4个文件名判断哪类+大概啥，并打开1个验证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教师：B层同学，朗读.mp3——喇叭衣、里面念课文。打开验证：响了吗？对了。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任务单③：给我的资源文件设计清楚命名规则（如内容_类型），写2条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教师：C层同学，好名字让人一眼懂：秋天到_朗读比新建文件1强一百倍。写两条规则：写清内容、标清类型。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配图占位：『查看资源与文件』插图（教师自行补充）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建议配图：『查看资源与文件』核心情境图（课本相关页插图）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图标是衣服，认衣知内容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名字是门牌，看牌知是谁。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第8课 查看资源与文件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文件穿"衣服"（图标），名字是"门牌"（文件名）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图片(小山) → 图画      文档(一页字) → 文字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音频(喇叭) → 只响的歌  视频(摄影机) → 会动的画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看门牌：秋天到_朗读.mp3  → 音频，里面念课文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班级合照.jpg       → 图片，里面是照片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后缀(.mp3/.jpg...) = 它穿啥衣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口诀：图标是衣服，认衣知内容；名字是门牌，看牌知是谁。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会动是视频，只响是音频。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认图标（目标1）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四类全认并说清装啥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认3类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混淆类型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读文件名（目标2）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据名判类型且验证对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判对2个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提示下判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不会读名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打开查看（目标3）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独立打开并说哪类+大概啥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跟做能打开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小老师帮打开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不敢打开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图标配对+圈后缀（A层）；据名判类型并验证（B层）；命名规则2条（C层）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翻家长手机相册/文件管理，看图标认这是照片还是视频还是歌，记2个文件名，明天说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给家长讲图标是衣服、名字是门牌，用班级合照.jpg打比方；家长签字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文件例子→班级合照、课文朗读、村通知文档、赶集录像；店招比喻用村口理发店/饭店；提问妈妈手机里那些歌和视频，图标一样吗？。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若机房故障，用纸质图标磁贴+门牌卡游戏照常；打开验证改为教师大屏演示一次；文件墙贴纸质图标。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打开文件易误点陌生文件，约法只开我的资源里的、老师让开的；对不敢点击的学生，小老师示范一次再让其试，不当众催；后缀字母不要求背，只要求看到小山就是图。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查看资源与文件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齐读识别口诀；贴第8颗星；把"我的资源"文件图标贴到班级"文件墙"。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识别口诀：**图标是衣服，认衣知内容；名字是门牌，看牌知是谁。会动是视频，只响是音频。**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下节课，我们给我的资源里这些文件**分房间（文件夹）**——摆整齐才好找。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第8关通过，贴星！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设计意图：口诀固化识别要点；分房间预告第9课；文件墙延续单元作品链。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8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