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获取在线资源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9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分类整理资源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9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能说出为什么要把资源分类（好找、不乱），并举1个生活分类例子（图书角/抽屉）。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能按类型或内容给我的资源建文件夹（如图片/音频/文档），把文件拖进去。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能给文件夹起清楚的名字，说明每间房住什么。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开机→打开我的资源→看里面乱七八糟的文件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图书角怎么摆：班级图书角按故事/科学分，文件也该分房间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纸袋分房：把文件卡按类型放进对应纸袋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真机建间：教师广播演示建文件夹+拖拽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A/B/C分层（填分类/独立建3间/设计分类法）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齐读整理口诀；贴星、积分、作品上墙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活动一：纸袋分房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用纸质文件夹纸袋让学生先把零散文件卡按类型分进房间，理解分类=给每样东西找家。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小组拿一叠文件卡（标了类型）和3个纸袋（图片/音频/文档）；讨论分类标准，把卡塞进对应袋；给袋子写清楚名字。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咱们班图书角，故事书放这架、科学书放那架，找起来快。电脑里的文件也一样——我的资源现在像没收拾的书包，得**给每样东西找个家（文件夹）**。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按什么分？最简单按它穿啥衣：图片进图片房，歌进音频房，字进文档房。也可以按内容分，比如课文类儿歌类。今天先练按类型分。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袋子上写清楚名字：图片、音频、文档。名字像门牌，别人一看就懂。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设计意图：图书角类比激活已有经验；纸袋先把分类逻辑走通，零操作门槛；命名意识提前建立。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活动二：真机建间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教师机广播演示真实新建文件夹+拖拽文件，学生同步操作，把纸上的分房落到真机。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跟口令在"我的资源"里右键（或菜单）"新建文件夹"，命名"图片/音频/文档"，把对应文件拖进去；小老师查本组是否分对。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看大屏：在我的资源空白处，点右键—新建—文件夹，名字改成图片。再做两个：音频文档。现在三间房好了。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怎么搬进去？用鼠标**按住文件，拖到房间上，松手**——像把书放进书架。把班级合照.jpg拖进图片房，秋天到.mp3拖进音频房。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拖不准的同学，先选中文件再拖；小老师去帮忙。拖完打开房间看看：东西到家了吗？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设计意图：广播+拖拽演示破解操作难点；搬进房闭环让学生看到整理成果；小老师减负。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任务单①：把我的资源文件按类型填到分类表（图片/音频/文档各列），并圈出该建哪几间房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教师：A层同学，分类表想它穿啥衣就进啥房：小山衣进图片，喇叭衣进音频。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任务单②+真机：独立建3间房并拖拽分类，写每间住什么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教师：B层同学，房间名要清楚：别叫新建文件夹1，叫图片。拖完打开确认。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任务单③：用内容标准再分一次（如课文类/儿歌类），画两张分类图对比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教师：C层同学，按内容分也行：把朗读都放课文类。两种分法都对，**关键是一致、清楚**。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配图占位：『分类整理资源』插图（教师自行补充）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建议配图：『分类整理资源』核心情境图（课本相关页插图）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我的资源像书包，分类放进小房间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图片音频和文档，名字清楚好找见。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第9课 分类整理资源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我的资源像书包 → 给每样东西找个家（文件夹）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分类标准：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按类型：图片房 / 音频房 / 文档房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按内容：课文类 / 儿歌类 ……（标准要一致）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操作：新建文件夹 → 起名 → 拖文件进房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口诀：我的资源像书包，分类放进小房间；图片音频和文档，名字清楚好找见。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分类意识（目标1）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能说为何分类并举生活例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能跟说原因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填卡能完成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不知为何分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建夹整理（目标2）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独立建3间房并拖拽正确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跟做能整理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小老师帮整理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不会建文件夹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命名清楚（目标3）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房间名清楚且一致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名基本清楚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名含糊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用新建文件夹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分类填表（A层）；建3间房拖拽（B层）；内容标准再分图（C层）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回家看自己书包/抽屉是怎么分类的，画一张我的分类图（如课本放这、文具放那），明天贴墙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给家长讲电脑文件也要分类像图书角，用图片房/音频房打比方；家长签字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分类类比→班级图书角（故事/科学）、家里抽屉（碗/筷）、村小卖部货架；提问小卖部怎么摆盐糖和饮料？文件也这么摆。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若机房故障，用纸质文件卡+纸袋分房游戏照常，真机建夹演示由教师大屏完成一次；整理成果贴墙。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拖拽易把文件拖丢或拖错，约法拖前先选中、拖后打开房确认；对操作慢的学生小老师代演示再让其试，不当众催；文件夹命名统一中文，避免拼音混乱。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分类整理资源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齐读整理口诀；贴第9颗星；展示整理好的"我的资源"。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整理口诀：**我的资源像书包，分类放进小房间；图片音频和文档，名字清楚好找见。**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分类标准可以类型、可以内容，但**一旦定了就一致**。下节课，我们把整理好的好东西**分享给同桌**。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第9关通过，贴星！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设计意图：口诀固化整理要点；一致强调习惯；预告共享连贯。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第9关，通过！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9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