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第二单元 获取在线资源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10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共享资源途径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680313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10 关 / 共 13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共享资源途径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能说出至少两种共享资源的途径（如发给同学、打印出来、投屏展示），并说清各适合啥场景。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能通过角色扮演，把一份整理好的资源分享给同伴，描述分享步骤。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能说出共享两条红线：不泄露自己与他人的隐私（姓名电话住址/他人照片未经同意不发）；不分享不适合的内容。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13 关    ·    02 / 14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共享资源途径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13 关    ·    03 / 14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共享资源途径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0–3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操作热身　开机→打开我的资源→看整理好的文件夹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3–8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村广播怎么传话：通知要让大家知道，就得共享出去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8–16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建构·活动一　途径地图：把共享方式贴到适合啥场景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16–24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建构·活动二　安全红绿灯：哪些能发、哪些绝不能发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24–35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A/B/C分层（认途径/角色扮演共享/设计共享公约）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35–40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安全两红线+单元收官；贴星、积分、作品墙闭幕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13 关    ·    04 / 14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共享资源途径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活动一：途径地图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让学生把共享方式按适合啥场景归类，理解共享=把资源送到别人手里有多种路。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小组拿途径卡（发同学/打印/投屏/群发）；讨论每种适合啥（一对一/纸质/全班看/多人）；贴到黑板"途径地图"对应区。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村广播一响，全村知道通知——这就是共享。电脑里共享也有好几条路：想给一个人，就发给同学；想留纸上，就打印；想全班看，就投屏；想很多人看，就群发。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配对：发同学→只给他；打印→变纸质带走；投屏→大屏一起看；群发→一群人都收到。不同事，走不同路。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走哪条路，看你想让几个人看见。先想清楚再发，别乱群发。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设计意图：村广播类比乡土好懂；途径地图把抽象共享结构化；看几个人帮学生选对路。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13 关    ·    05 / 14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共享资源途径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活动二：安全红绿灯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用红绿灯游戏分清能共享/不能共享，把隐私红线内化成肢体反应。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听教师念"一件要共享的事"，全班举红/绿灯牌：绿灯=可以共享，红灯=绝不能（姓名电话住址、他人照片未经同意、不适合的内容）。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玩红绿灯：我说一件共享的事，能发的举绿灯，不能的举红灯。把课文朗读发给同桌一起听——绿灯。把全班同学姓名电话发群里——**红灯！这是家钥匙，不能随便给。**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把小王的照片发网上没问他——红灯！别人的脸像别人的东西，**没同意不能发**。把骂人的话转发——红灯！不适合的内容不分享。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共享是好事，但要**只共享该共享的**。绿灯走，红灯停。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设计意图：红绿灯把安全规则变游戏，记得牢；家钥匙别人东西比喻有温度；呼应第5/6课安全主线。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13 关    ·    06 / 14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共享资源途径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基础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任务单①：把4种共享途径连到适合场景，并圈出能发/不能发两例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教师：A层同学，连发同学→只给他一个人；圈发朗读=能，发电话=不能。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提高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任务单②+角色扮演：把我的资源里一首儿歌发给同桌，写步骤并判合规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教师：B层同学，角色扮演想：选发同学这条路，发的是儿歌（绿灯内容），合规。步骤写：打开资源—选发送—选同桌。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挑战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任务单③：设计一张班级共享公约（写2条能发+2条不能发）贴墙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教师：C层同学，公约两条能发（作业互助、好歌分享），两条不能发（隐私、骂人内容）。贴墙上提醒大家。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13 关    ·    07 / 14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共享资源途径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配图占位：『共享资源途径』插图（教师自行补充）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建议配图：『共享资源途径』核心情境图（课本相关页插图）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13 关    ·    08 / 14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共享资源途径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第10课 共享资源途径 —— 好东西，送出去（守规矩）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共享 = 把资源送到别人手里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途径地图：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发同学 → 只给他一人      打印 → 变纸质带走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投屏   → 全班一起看      群发 → 一群人都收到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（先想：让几个人看见？）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安全红绿灯：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绿灯：课文朗读发给同桌、好歌分享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红灯：姓名电话住址（家钥匙，不给！）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 他人照片未经同意（别人东西，不发）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 骂人/奇怪内容（不分享）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共享两红线：不泄露隐私；不分享不适合内容。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13 关    ·    09 / 14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共享资源途径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1120140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认途径（目标1）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说2种途径并说清场景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说1种+场景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填卡能完成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说不清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会共享（目标2）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角色扮演步骤清且合规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能演并判合规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小老师帮演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不参与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安全红线（目标3）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能说两红线并举反例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能说两红线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跟说红线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不懂不可发隐私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13 关    ·    10 / 14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共享资源途径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课堂任务单（当堂完成）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途径连场景+圈红绿灯（A层）；角色扮演写步骤（B层）；共享公约（C层）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层级：A/B/C自选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看家长微信转发一条消息/发一张图给谁，想这是哪种共享？合规吗？明天说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层级：B层必做，A层可选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给家长讲共享两红线（不泄露隐私、不分享不适合内容）；家长签字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13 关    ·    11 / 14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共享资源途径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共享类比→村广播发通知、把作业给同桌、小卖部贴价格表（打印共享）；提问村广播通知算共享吗？它让谁都听见？。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本课核心即角色扮演+红绿灯，无网完全可行；途径地图用磁贴，安全游戏纯肢体，不依赖设备；公约贴墙。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涉及姓名电话他人照片当场重申隐私红线，呼应第5/6课；角色扮演中强调未经同意不发别人照片；对笑场学生引导这是真规矩，不是游戏，不当众点名羞辱。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## 附：第二单元实施小贴士（教师随身卡）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时刻 | 一句话提醒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---- | ----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每节微机课 | 前3分钟操作热身，小老师先查开机、找文件、保存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概念出现时 | 先问谁在生活中见过/干过？，再乡土替换，最后才说名词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操作课前 | 先纸演后真点；零基础先看小老师做一遍，再做一遍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学生存丢时 | 打开文件夹确认文件真在，才算成；纠错对事不对人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想乱点浏览器时 | 先闯关，后自由——完成任务+小老师检查=守约时间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涉及共享/隐私时 | 不泄露自己与他人隐私；不分享不适合内容；你是守规矩的分享者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布置作业时 | 只有三类：课堂任务单、生活观察单、亲子口头作业单——绝不布置需要电脑的作业 |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13 关    ·    12 / 14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共享资源途径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齐读安全两红线；贴第10颗星；互评小组积分。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共享两红线：**第一，不泄露自己与他人的隐私（姓名电话住址、他人照片未经同意不发）；第二，不分享不适合的内容（骂人、奇怪链接）。**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今天收官：进平台、下资源、看文件、理文件夹、享给同伴——**一条龙你全会了！** 你是会取资源、也会守规矩的小能手。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第二单元10关全部通过，每人贴星！这学期还有8关，继续闯！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设计意图：两红线落成口诀；一条龙回顾单元闭环；还有8关衔接后续单元。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13 关    ·    13 / 14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第10关，通过！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702259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10 关 / 共 13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