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体验在线生活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认识在线社会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11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（信息意识）能结合家长手机买菜、班级群接龙、村里广播等经历，说出在线社会是把人、信息、服务连起来的社会。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（信息意识）能举例说明在线给生活带来的至少2项便利（如不用去集市也能买菜、不用贴公告也能通知）。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（信息社会责任）能说出在线方便，但上网要守规矩、不乱点的基本态度。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活动一：大人用手机都干了啥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活动二：在线把谁连起来了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活动三：在线前 vs 在线后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20—32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结算小组积分，预告下一关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活动一：大人用手机都干了啥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从学生最熟悉的长辈手机使用切入，唤醒在线经验，引出课题。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举手说说大人用手机做过什么（买菜、聊天、看新闻、视频通话等）。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课先不翻书，问大家一件事：昨天或者周末，你见过大人用手机做什么？买菜？聊天？看新闻？视频通话？举手说。（点3-4人）刚才大家说的这些——买菜、聊天、看新闻，不管人在哪儿，手机连着网就能做，这就叫在线。许多人在线连在一起，就组成了一个在线社会。今天我们就来认识它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设计意图：3分钟内见活动；用大人手机乡土经验把在线社会从学生嘴边拽出来，不先讲概念。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活动二：在线把谁连起来了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用三张截图（买菜、接龙、广播）演示人、信息、服务被网络连起来，生成在线社会概念。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看图指认"这张图里，连起了谁和谁"；在任务单上把"人/信息/服务"贴纸贴到对应处。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第一张：妈妈用手机买菜。连起了谁？连起了妈妈和卖菜的店——这是人和服务。第二张：班级群里老师发接龙，连起了老师和全班同学——这是人和信息。第三张：村里大喇叭的事，现在也能在手机群里通知——信息一下跑到每家。在线社会，就是把人、信息、服务用网络连成一个大网。谁来说说，你家的手机连起了谁？（点2人）把人信息服务三张贴纸，贴到任务单左边的格子里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设计意图：把抽象概念拆成人/信息/服务三块贴纸，零基础学生也能动手；概念从图中看出来。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活动三：在线前 vs 在线后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对比买菜、通知两件事的以前和现在，体会在线带来的便利。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两人组说说"以前怎么做、现在怎么做"；举例说一个在线便利。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们来比一比。买菜：以前要去集市，走半天；现在妈妈手机上一点，菜送到村口——省了走路。通知：以前村委贴一张纸在墙上，有的人看不见；现在班级群里一发，家家都知道。这就是在线的方便。两人一组，说一个以前麻烦、现在方便的事。比如：想见外地的外婆，以前要写信等好久，现在手机视频一下就见到。（巡回听2-3组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设计意图：对比让便利变具体；乡土例子（集市、村委贴纸、视频见外婆）保证人人有话说。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在线连连看：把场景图（买菜/接龙/广播/视频）与人/信息/服务连线，照样子填连起了谁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想稳做A层，把场景和人信息服务连起来；想挑战做B层，画一个在线方便的小图标写句话；不过瘾做C层，画以前和现在两格对比。老规矩：做完举手，小老师检查通过才能闯上一层。开始。（巡回，对卡壳学生耳语在线就是把人和事连起来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自己说一个在线便利，并在任务单画一个小图标＋写一句话（不会写用拼音）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想稳做A层，把场景和人信息服务连起来；想挑战做B层，画一个在线方便的小图标写句话；不过瘾做C层，画以前和现在两格对比。老规矩：做完举手，小老师检查通过才能闯上一层。开始。（巡回，对卡壳学生耳语在线就是把人和事连起来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挑战：写/画在线前 vs 在线后两格对比，说出在线社会最像什么（如一张大网）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想稳做A层，把场景和人信息服务连起来；想挑战做B层，画一个在线方便的小图标写句话；不过瘾做C层，画以前和现在两格对比。老规矩：做完举手，小老师检查通过才能闯上一层。开始。（巡回，对卡壳学生耳语在线就是把人和事连起来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配图占位：『认识在线社会』插图（教师自行补充）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建议配图：『认识在线社会』核心情境图（课本相关页插图）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第11课  认识在线社会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在线 = 手机/电脑连着网，人在哪儿都能做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在线社会：把 人 · 信息 · 服务 用网络连成一张大网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人  ↔  信息  ↔  服务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（妈妈—卖菜店）（老师—全班）（村委—每家）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在线前 vs 在线后：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买菜：去集市走半天  →  手机一点送到村口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通知：墙上贴纸有人看不见 → 群里一发家家知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见外婆：写信等好久 → 视频一下见到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提醒：方便，但不乱点、不随便填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在线社会认知（目标1）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能说出含义并举2个以上乡土例子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能说出含义并举1个例子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提示下说出含义，例子靠引导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说不清在线是什么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在线便利举例（目标2）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说出2项以上便利并有对比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说出1-2项便利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提示下说出1项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说不出便利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安全态度（目标3）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能说出不乱点、不随便填并再想一条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能说出不乱点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在线连连看完成至自选层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回家看家长用手机做一件事（买菜/聊天/看新闻），记下来：连起了谁和谁？不会写用拼音或画图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当小老师，给家长讲什么是在线社会（用人、信息、服务连成网讲），请家长签名；不在身边可电话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教材若用城市案例（如外卖、网约车），先问谁见过，换为妈妈买菜软件、班级群接龙、村里广播、视频见外婆；信息说成通知/消息，不堆术语。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截图与贴纸课前打印/存本地；断网禁用浏览器；投影故障则黑板画简图+口述，任务单照发。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学生手痒想开浏览器，用贴纸连连看占住手；操作慢的由小老师到座位旁帮，不公开批评；请内向学生答你家的手机连起了谁等低风险问题。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认识在线社会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6分钟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起立齐答三问；跟读一句安全提醒；任务单"我的发现"处贴一颗星。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课以前三问，站起来一起答。第一问：在线社会把什么连起来了？（人、信息、服务！）第二问：在线给我们带来什么？（方便！省时间！）第三问：在线这么方便，我们上网要注意什么？（不乱点、守规矩！）最后一句跟我读：网上的东西很方便，但不能随便点、随便填。（齐读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设计意图：齐答照顾内向学生；安全一句替代说教，为第14、15课埋线。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11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