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体验在线生活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13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绘制在线生活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13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（计算思维）能用时间轴+图标画出自己一天中至少3个在线环节，并标出大概时间。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（信息意识）能说出在线生活就在我身边，从早到晚都有。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（信息社会责任）能指认画里哪些是在大人允许下用的，初步建立合理使用意识。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0—3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活动一：我的一天，哪里碰到在线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3—12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活动二：老师的一天在线图（示范）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12—22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活动三：画出我的一天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22—34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应用环节（A/B/C分层）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34—38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梳理环节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38—40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积分与守约　结算积分，预告第14课痕迹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活动一：我的一天，哪里碰到"在线"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3分钟　|　用从早到晚的顺序唤醒在线经历，为本课画图找素材。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按"早上/中午/晚上"说说自己碰到手机/网络的事。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先不画，聊一聊。从早到晚，你什么时候碰到过在线？早上起床看天气？中午妈妈手机买菜？下午班级群接龙？晚上和外婆视频？举手说。（点4-5人）原来在线从早到晚跟着我们。今天我们就把这一天画出来。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设计意图：3分钟进活动；按时间顺序说，自然导出时间轴画图。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活动二：老师的一天在线图（示范，9分钟）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教师在黑板/大屏示范画一张老师的一天在线图，给学生可模仿的样板。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看示范，说出"老师这幅图里有哪些在线环节"。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老师画：一条横线是时间，从左早到右晚。早上7点，一个太阳图标——老师看手机天气决定穿什么；9点，一个群图标——班级群发通知；12点，一个菜篮——手机买菜；晚上8点，一个电话——和家人视频。每个环节画个小图标，下面写时间。这就是一天在线生活图。谁来说说老师这幅图里有哪几个在线环节？（点2人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设计意图：示范降低画图门槛；图标+时间的结构被学生看见，A层可直接套用。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活动三：画出我的一天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10分钟　|　学生自取模板与贴纸，画/贴出自己的一天在线图。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选贴纸或手绘，在时间轴标出3个以上在线环节+时间。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现在发模板和贴纸。请你把自己的一天画出来：先想三个在线环节，把图标贴到时间轴上，下面写大概时间（不会写数字用贴纸数字）。想画自己的也行。10分钟，开始。（巡回，帮内向学生确定三个环节：比如天气、买菜、视频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设计意图：动手画图让在线生活可视化；贴纸保底、手绘拔高，人人能完成。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用模板+贴纸完成一天在线图，至少3个环节标清时间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画图，自己选起点。A关：贴纸填好三个环节；B关：自己画四个环节，每格写一句；C关：再添一句哪个最离不开。做完举画，小老师检查。开始。（巡回：A层问这个时间你在干啥帮确定环节；C层提示想一想哪件事没了网络最不方便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自己手绘一天在线图，3-4个环节，每环节写/画一句做了啥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画图，自己选起点。A关：贴纸填好三个环节；B关：自己画四个环节，每格写一句；C关：再添一句哪个最离不开。做完举画，小老师检查。开始。（巡回：A层问这个时间你在干啥帮确定环节；C层提示想一想哪件事没了网络最不方便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在B层基础上，用一句话标出哪个最离不开、为什么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画图，自己选起点。A关：贴纸填好三个环节；B关：自己画四个环节，每格写一句；C关：再添一句哪个最离不开。做完举画，小老师检查。开始。（巡回：A层问这个时间你在干啥帮确定环节；C层提示想一想哪件事没了网络最不方便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配图占位：『绘制在线生活』插图（教师自行补充）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建议配图：『绘制在线生活』核心情境图（课本相关页插图）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第13课  绘制在线生活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一条时间轴：早 ———— 中 ———— 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图标+时间 = 我的一天的在线环节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老师的例子：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7:00 ☀看天气   9:00 ✉班级群   12:00 🧺买菜   20:00 📞视频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（每个环节：小图标 + 大概时间）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记住：在线生活从早到晚都在我身边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在线生活绘制（目标1）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图画完整呈现一天3个以上在线环节，标清时间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画出2-3个环节，基本清楚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提示下画出1-2个环节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无法呈现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整体感知（目标2）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能说出在线从早到晚都有并举自己例子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能说出这句话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提示下能说出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合理使用（目标3）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能指认画里大人允许下用的并说一条理由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能指认大部分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提示下指认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不分清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课堂任务单（必做）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一天在线生活图完成至自选层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层级：A层必达；B/C层选做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生活观察单（选做）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回家请家长一起看你的画，补充一个你忘了的在线环节（如爸爸扫码付款），贴/画上去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层级：全员鼓励，B/C层必做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亲子口头作业单（必做）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给家长讲我的一天在线图，请家长签名；不在身边可电话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图标选看天气、买菜、班级群、视频见外婆、扫码付款等；不出现城市地铁、外卖骑手等陌生场景。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整课画图/贴纸，普通教室即可；无投影则黑板画示范大图，模板照发。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彩笔易争抢，课前每桌配一盒并指定保管人；画完举手由小老师核对而非教师逐个看；保护内向学生作品，互说时允许只说两个环节。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第13课 · 绘制在线生活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4分钟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举起自己的画，同桌互说"我画了哪三个在线环节"；跟读一句。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举高你的画，和同桌说：我画了哪三个在线环节。说完坐直。跟我读：在线生活就在我身边，从早到晚都有。下节课我们看：用这些应用，会留下什么。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设计意图：互说即评价；一句收束并预告第14课痕迹。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13 关 / 共 13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第13关，通过！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全册 13 关全部通过！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13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