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体验在线生活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14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关注网络痕迹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14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（信息意识）能识别五类网络痕迹（浏览、点赞、评论、搜索、定位），说出上网会留下记录。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（信息意识）能结合家长手机猜你喜欢，说出痕迹会被记录并用来推荐。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（信息社会责任）能说出不随便评论留真名、不点陌生链接留定位的具体约定。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0—3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活动一：走路会留脚印，上网留什么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3—12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活动二：五种网上脚印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12—21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活动三：痕迹被记下来干嘛用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21—33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应用环节（A/B/C分层）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33—38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梳理环节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38—40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积分与守约　结算积分，预告第15课身份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活动一：走路会留脚印，上网留什么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3分钟　|　用泥地脚印类比，引出上网也会留痕。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说说"走过泥地会留什么"；猜上网会留什么。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下雨天走过泥地，地上会留什么？（脚印）那我们上网——看视频、点赞、搜东西，会不会也留下脚印？今天我们就找找网上脚印。它不踩在泥里，叫网络痕迹。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设计意图：3分钟进活动；脚印类比把抽象变具体，三年级一听就懂。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活动二：五种"网上脚印"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9分钟　|　逐一出示五类痕迹卡，学生认并说我做过没有。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看卡抢答"这是哪种痕迹"；在任务单上给做过的打勾。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五张卡，五个脚印。第一张：浏览——你点开看过，它就记下他看过这个。第二张：点赞——你点了个赞，记下他喜欢这个。第三张：评论——你留了话，记下他说了啥。第四张：搜索——你搜怎么养蚕，记下他想了解这个。第五张：定位——你开了位置，记下他在这儿。五张卡，谁做过哪样？举手。（逐张点人）在任务单上，做过的打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设计意图：五类逐一过，配合你做过没让痕迹和学生自己挂钩；打勾即自我觉察。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活动三：痕迹被记下来干嘛用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9分钟　|　用家长买菜软件猜你喜欢说明：痕迹被记下来，软件据此推荐。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说说"妈妈手机为什么总推她爱买的"；理解"是因为她以前买过、看过"。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这些脚印干嘛？看这张：妈妈的买菜软件，首页总推她爱买的菜。为什么？因为她以前买过、看过、点赞过——这些脚印被记下了，软件说她喜欢这个，再推给她。所以痕迹不是没了，是被记着、还拿来用。好处是方便，坏处是——它总按你喜欢的推，你别的就看不见了（呼应第16课信息茧房，此处只提一句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设计意图：把被记录和猜你喜欢连起来，学生瞬间懂为什么总推；适度点出弊端但不展开。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在任务单上圈出哪些是网络痕迹（五类情境选对），照样例打勾自己做过哪些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把哪些是痕迹圈出来，再打勾你做过的；B关：写一张我的痕迹清单；C关：想一想痕迹太多好不好，写一条少留痕迹的做法，比如不随便评论留真名。做完举手，小老师检查。开始。（巡回：A层提示定位也算脚印；C层提示想想第15课要讲的身份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写/画我的痕迹清单：我做过哪几样，各一次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把哪些是痕迹圈出来，再打勾你做过的；B关：写一张我的痕迹清单；C关：想一想痕迹太多好不好，写一条少留痕迹的做法，比如不随便评论留真名。做完举手，小老师检查。开始。（巡回：A层提示定位也算脚印；C层提示想想第15课要讲的身份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挑战：讨论痕迹太多好不好，写/画一条怎么少留痕迹的做法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把哪些是痕迹圈出来，再打勾你做过的；B关：写一张我的痕迹清单；C关：想一想痕迹太多好不好，写一条少留痕迹的做法，比如不随便评论留真名。做完举手，小老师检查。开始。（巡回：A层提示定位也算脚印；C层提示想想第15课要讲的身份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配图占位：『关注网络痕迹』插图（教师自行补充）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建议配图：『关注网络痕迹』核心情境图（课本相关页插图）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第14课  关注网络痕迹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上网也会留"脚印" = 网络痕迹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五种脚印：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浏览（看过）  点赞（喜欢）  评论（说过）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搜索（想了解）  定位（在这儿）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痕迹被记下来 → 软件据此推荐（如"猜你喜欢"）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好处：方便   坏处：总推一样的，别的看不见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具体约定：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不随便评论留真名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不点陌生链接留定位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痕迹识别（目标1）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识别五类并能各举一例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识别四类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提示下识别三类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认为上网不留痕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记录与推荐（目标2）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能说清痕迹被记→用来推荐并举家长例子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能说出会被记、会推荐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具体约定（目标3）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完整说出两条约定并能讲给家人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说出不随便留真名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提示下能说出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课堂任务单（必做）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我的痕迹清单/圈痕迹完成至自选层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层级：A层必达；B/C层选做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生活观察单（选做）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回家看家长手机买菜/刷视频，问家长它怎么知道推这个，记家长一句话回答；不会写用拼音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层级：全员鼓励，B/C层必做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亲子口头作业单（必做）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给家长讲上网会留五种脚印，并一起定一条家里上网不随便留真名的约定；请家长签名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痕迹例子用妈妈买菜软件猜你喜欢、班级群点赞、刷短视频；不举城市地图签到、运动步数等陌生场景。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全部纸质痕迹卡+截图；断网禁用浏览器；无投影则黑板画五种脚印图。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本课涉及评论、定位，易引发我偷玩过的尴尬，强调说痕迹不是批评，是认识自己；打勾自评不公开念；内向学生由小老师陪同说。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关注网络痕迹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起立齐答"五种脚印"；跟读具体约定；任务单贴星。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五问起立答：网上脚印有哪五种？（浏览、点赞、评论、搜索、定位！）上网会留痕吗？（会！）会被记下来用吗？（会，用来推荐！）我们约定什么？（不随便评论留真名、不点陌生链接留定位！）跟我读：上网会留脚印，不随便留真名，陌生链接不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设计意图：齐答+具体约定，把关注痕迹化为可记的行为红线。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13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第14关，通过！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14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