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第四单元 开展在线学习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16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分解问题步骤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680313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16 关 / 共 13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（计算思维）能把一个生活小问题（如整理书包、准备赶集）拆成3-4个有序步骤。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（计算思维）能用先…再…然后…最后句式把步骤说清楚。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（信息社会责任）能说出先把大问题拆小，做起来就不慌的态度。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0—3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活动一：值日怎么把教室变干净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3—12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活动二：把整理书包排排坐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12—22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　活动三：用句式说准备赶集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22—34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应用环节（A/B/C分层）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34—38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梳理环节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38—40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积分与守约　结算积分，预告第17课协作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活动一：值日怎么把教室变干净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3分钟　|　从学生天天做的值日切入，引出一件事要分几步做。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说说值日时都干些什么（扫地、擦桌、倒垃圾、摆椅子）。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先不翻书，问大家：轮到你值日，要把教室变干净，你先干啥、再干啥？（点3-4人：先扫地、再擦桌子、然后倒垃圾、最后摆椅子）你看，一件打扫教室的大事，被你们拆成了四小步。这就叫分解问题步骤——把大任务拆成小步骤，做起来就不乱。今天我们就来学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设计意图：3分钟进活动；值日是人人做过的，概念从经验里长出来。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活动二：把"整理书包"排排坐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9分钟　|　用乱序步骤卡，让学生把整理书包的步骤排成正确顺序。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两人组把步骤碎片排顺序，用句式卡连成一句话。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看桌面这堆卡片——是整理书包的步骤，但打乱了：①把书放进大袋 ②拉上拉链 ③清空旧东西 ④把文具盒放侧袋。两人一组，排排坐，排出正确顺序。（巡回，等2分钟）哪组排好了？顺序是？（点组：③①④②）对！先清空，再放大书，再放文具，最后拉链。现在拿句式卡，连成一句话：先清空旧东西，再放大书，然后放文具盒，最后拉上拉链。一起读一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设计意图：排序游戏把分解+顺序变动手；句式卡把顺序说出口，识字弱也能读。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活动三：用句式说"准备赶集"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10分钟　|　迁移到妈妈带你去赶集前要准备什么，用句式说清步骤。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两人组说"准备赶集"的步骤，用句式卡填空。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换一个：星期天跟妈妈去赶集，出门前要准备什么？先…再…然后…最后…（点2-3人：先想好买什么、再拿钱/手机、然后穿好鞋、最后跟紧妈妈）你说的是不是拆？是！大事变小步，顺序对了才顺。再给自己出个题：准备春游/准备睡觉，和同桌用句式说一遍。（巡回听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设计意图：迁移让学生自己拆新任务；句式从读到自己填，能力上台阶。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A层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给准备赶集乱序卡排好顺序，照句式卡填空说一遍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把赶集卡片排好，句式填空；B关：自己拆一件生活事，画下来用句式说；C关：拆值日并指出最关键一步。做完举手，小老师检查。开始。（巡回：A层提示先想后做；C层提示摆椅子放最后还是最前，为什么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B层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自己选一件生活事（如准备上学），拆成3-4步写/画在任务单并用句式说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把赶集卡片排好，句式填空；B关：自己拆一件生活事，画下来用句式说；C关：拆值日并指出最关键一步。做完举手，小老师检查。开始。（巡回：A层提示先想后做；C层提示摆椅子放最后还是最前，为什么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C层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挑战：拆值日步骤，并指出哪一步最关键、为什么乱了会怎样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三关任务，自己选起点。A关：把赶集卡片排好，句式填空；B关：自己拆一件生活事，画下来用句式说；C关：拆值日并指出最关键一步。做完举手，小老师检查。开始。（巡回：A层提示先想后做；C层提示摆椅子放最后还是最前，为什么）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配图占位：『分解问题步骤』插图（教师自行补充）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建议配图：『分解问题步骤』核心情境图（课本相关页插图）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第16课  分解问题步骤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大事 → 拆成小步骤 → 按顺序做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例子：打扫教室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先扫地 → 再擦桌 → 然后倒垃圾 → 最后摆椅子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法宝句式：先…再…然后…最后…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准备赶集：先想买啥 → 再拿钱/手机 → 然后穿鞋 → 最后跟紧妈妈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记住：大事拆小步，顺序别乱，做起来不慌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步骤分解（目标1）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拆成3-4个有序步骤无遗漏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拆对主要步骤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提示下拆出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句式表达（目标2）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用句式完整说清且顺序正确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句式基本正确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提示下能说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说不清顺序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态度（目标3）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能说出拆小就不慌并举例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能说出这句话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课堂任务单（必做）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我的分解表完成至自选层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层级：A层必达；B/C层选做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生活观察单（选做）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回家看家长做一件家务（做饭/洗衣/赶集准备），记下来分几步，用句式说给家长听；画图或拼音写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层级：全员鼓励，B/C层必做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亲子口头作业单（必做）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给家长讲什么是分解问题步骤，并用句式说准备上学的步骤；请家长签名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分解任务用值日、整理书包、准备赶集、准备春游；不举城市地铁换乘、旅行攻略等陌生场景。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无网替代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全部纸质步骤卡+句式卡；断网禁用浏览器；无投影则黑板写步骤卡片。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排序卡片易争抢，每桌一套并指定保管人；句式齐读时盯住是否顺口；内向学生由小老师陪同说，允许先写后说。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第16课 · 分解问题步骤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4分钟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起立齐读句式；跟说一句"大事拆小步，顺序别乱"；任务单贴星。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2724912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272491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2651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齐读我们的法宝：先…再…然后…最后…。记住一句话：大事拆小步，顺序别乱，做起来就不慌。下节课，拆好的步骤，我们4个人一起做——那叫协作。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设计意图：句式+一句口诀收束；预告第17课协作，形成单元链。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16 关 / 共 13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第16关，通过！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70225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16 关 / 共 13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