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第四单元 开展在线学习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17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在线协作学习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17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（数字化学习与创新）能说出在线协作的好处：多人分工、一起完成、各有各的活。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（数字化学习与创新）能在4人小组中分工，用纸质协作板完成一项协作任务（如班级图书角整理方案）。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（信息社会责任）能说出协作要听安排、不抢活、互相帮的规则。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0—3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活动一：图书角乱了，一人快还是四人快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3—12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活动二：协作好在哪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12—23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活动三：纸质协作板模拟在线协作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23—34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应用环节（A/B/C分层）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34—38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梳理环节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38—40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积分与守约　结算积分，预告第18课分享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活动一：图书角乱了，一人快还是四人快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3分钟　|　从班级图书角整理切入，引出一起做更厉害。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说说"一个人整理图书角和四个人整理，哪个快、哪个好"。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咱班图书角有时候乱糟糟。如果只让一个人整理，要多久？如果4个同学一起，每人管一块呢？（点人：四人快、不乱）对，一起干，叫协作。今天我们就学怎么一起聪明地干。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设计意图：3分钟进活动；图书角是学生真痛点，协作价值一眼可见。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活动二：协作好在哪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9分钟　|　讨论协作的三个好处，并区分在一起干和在线协作。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两人组说"协作好在哪"；听教师讲"在线协作"。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协作有三个好处：第一，分工——每人管一块，不撞车；第二，一起完成——合起来才完整；第三，互相补——你漏的我想到。那在线协作是什么？就是人不用聚在一块，也能一起干——比如班级群里，老师发个表，大家各自填一格，合起来就是全班的花名册。这就是在线的协作：不在一处，也能合力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设计意图：把协作和在线协作讲清；用班级群填表这个学生见过的场景解释抽象概念。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活动三：纸质协作板模拟"在线协作"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11分钟　|　4人组用纸质协作板，模拟在线协作完成班级图书角分类方案——每人负责一类书，贴到中央成果区。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4人分工（组长/记录员/发言员/检查员），各选一类书（故事/课本/画画/工具），在协作板格子写/画该类怎么摆，最后合成方案。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每组发一张协作板——四周四个小格是四个人的活，中间大格是合起来的成果。四人定角色：组长管安排、记录员写、发言员待会儿说、检查员查漏。任务：把图书角书分成四类（故事书/课本/画画书/工具书），每人负责一类，在自家小格写这类放哪排、怎么摆，然后贴到中间合成方案。就像在线协作——各填各的格，合起来成一张表。10分钟，开始。（巡回，防一人包办：提醒每人必须有一格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设计意图：纸质协作板=离线版在线协作文档；角色固定防包办；各填各格合起来正是在线协作内核。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完成协作板分工表：四人各写/画自己负责的一类，贴到中央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组里选起点。A关：四格分工表填好贴中央；B关：合出一份图书角方案，画+写；C关：画真有电脑时我们怎么在线一起做，说一句好处。做完举板，小老师检查。开始。（巡回：A层提示每人必须有一格；C层提示想想班级群填表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在A层基础上，小组出一份图书角整理方案（画图+写一句做法）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组里选起点。A关：四格分工表填好贴中央；B关：合出一份图书角方案，画+写；C关：画真有电脑时我们怎么在线一起做，说一句好处。做完举板，小老师检查。开始。（巡回：A层提示每人必须有一格；C层提示想想班级群填表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挑战：画一张如果真有电脑，我们怎么在线一起做的想象图（如群里的共享表），并说一句在线协作的好处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组里选起点。A关：四格分工表填好贴中央；B关：合出一份图书角方案，画+写；C关：画真有电脑时我们怎么在线一起做，说一句好处。做完举板，小老师检查。开始。（巡回：A层提示每人必须有一格；C层提示想想班级群填表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配图占位：『在线协作学习』插图（教师自行补充）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建议配图：『在线协作学习』核心情境图（课本相关页插图）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第17课  在线协作学习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协作 = 多人分工，一起完成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三个好处：分工（不撞车）· 合起来才完整 · 互相补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在线协作：人不在一处，也能一起干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（例：班级群里各自填一格，合成全班表）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纸质协作板：四格（四人活）+ 中间（合成成果）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角色：组长·记录员·发言员·检查员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规则：听安排、不抢活、互相帮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协作好处（目标1）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说出三个好处并举图书角例子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说出两个好处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提示下说出一个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分工协作（目标2）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明确分工、四格都有、合成方案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分工明确、参与完成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经提醒能分工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单人包办或游离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协作规则（目标3）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能说出规则并能讲给家人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能说出听安排不抢活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提示下能说出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课堂任务单（必做）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我们的协作方案/分工表完成至自选层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层级：A层必达；B/C层选做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生活观察单（选做）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回家看家长/村里有没有一起干一件事（分红、盖房、办酒），记下来谁分工干啥；画图或拼音写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层级：全员鼓励，B/C层必做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亲子口头作业单（必做）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给家长讲什么是在线协作（用班级群填表举例），并请家长举一个家里一起干活分工的例子；请家长签名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协作任务用班级图书角、值日分工、村里分红/盖房；在线协作类比用班级群填表；不举城市共享文档、远程会议等陌生场景。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纸质协作板完全替代在线协作软件；若有机房可广播演示真协作界面截图但不实操；断网禁用浏览器。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4人组易喧哗，开场约定商量用悄悄话、各写各格；检查员专查四格都有、无隐私信息；展示环节控制音量与时长；防恶搞答语（如乱写同学名），发现当场引导。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在线协作学习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4分钟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各组发言员说"我们怎么分工的"；跟读协作规则；协作板贴墙。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每组发言员说一句：我们四人怎么分工。听完了，跟我读协作规则：听安排、不抢活、互相帮。下节课，我们把协作出来的成果，讲给全班听——那叫分享。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设计意图：发言即评价；规则收束；预告第18课分享。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第17关，通过！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17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