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第四单元 开展在线学习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18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分享学习成果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18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（数字化学习与创新）能选择适当方式（海报、口头、画图）分享自己的学习成果，做到说/写清楚、听者明白。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（数字化学习与创新）能在小组中分工完成《班级在线学习小能手》跨学科海报（语文写说明、道法写规则、美术做版面）。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（信息社会责任）能在展示中复述数字公民约定（不输入真实姓名/电话/住址），并礼貌倾听同伴。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0—3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活动一：这学期我们成了什么小能手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3—12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活动二：成果怎么讲出去（海报三栏）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12—24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活动三：小组分工做海报（离线项目）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24—34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应用环节（A/B/C分层展示）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34—38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梳理环节（公约+颁奖）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38—40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积分与守约　结算积分，全册闯关贴星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活动一：这学期我们成了什么"小能手"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3分钟　|　回顾全册所学，引出跨学科项目《班级在线学习小能手》。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抢答"这学期学了什么"（在线社会/应用/痕迹/身份/分解/协作）。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从这学期第一节课到今天，我们学了：在线社会、在线应用、画在线生活、网络痕迹、数字身份、分解步骤、协作学习。你已经是在线学习小能手了！今天，我们要把学到的做成一张海报，讲给全班听——这就是跨学科项目《班级在线学习小能手》的成果分享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设计意图：3分钟进活动；用小能手称号点燃展示欲；回顾串起全册，形成闭环。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活动二：成果怎么讲出去（海报三栏）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9分钟　|　介绍海报模板三栏，对应三学科整合：语文写我学了什么、道法写我守的规则、美术做我的画。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看示范海报，说"三栏各写/画什么"。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老师这张示范海报，分三栏。第一栏我学了什么——用语文课学的，写一两句你学到的话，比如我知道上网会留脚印。第二栏我守的规则——用道德与法治课学的，写/画我们的三不：不姓名、不电话、不住址。第三栏我的画——用美术课学的，画一个在线生活场景或保护数字身份的画，把版面打扮漂亮。一张海报，三科都用上了，这就是跨学科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设计意图：三栏=三科整合点一句话点明；模板降低不会做的焦虑；示范让零基础有样学样。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活动三：小组分工做海报（离线项目）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12分钟　|　4人组按角色分工，在纸质海报上完成三栏内容（无设备组全程纸质+贴纸+画图）。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定角色（组长安排/记录员写/发言员讲/检查员查），分别填三栏，合成一张海报。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四人为一组，戴好胸牌。组长分活：谁写第一栏（语文说明），谁写第二栏（道法规则），谁画第三栏（美术），发言员待会儿讲。10分钟做完。记住三条项目规矩：第一，不写真实姓名电话住址（呼应第15课）；第二，写的话要准确，拿不准的问老师；第三，版面要整洁好看。检查员最后查：三栏都填了吗？有真名吗？做完举起来。（巡回，帮卡壳组确定一句话说明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设计意图：角色固定防包办；三栏即三科成果；不写真名把全册隐私约定嵌进项目规则；无设备组纯纸质完成。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展示：拿着本组海报，照模板说清我学了什么/我守了什么规则（发言员主讲，组员补）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现在开始展示。按顺序，每组发言员拿海报上台，照三栏讲。A层讲清两栏就行；B层讲三栏并答一个问题；C层再加一句最大收获和给别组提个优点。台下同学，用点赞贴贴给你最喜欢的那张海报。开始。（对内向组：小老师陪你一起讲，照模板念也算数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展示：完整讲三栏（学什么+守什么规则+画了啥），并回答同学一个问题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现在开始展示。按顺序，每组发言员拿海报上台，照三栏讲。A层讲清两栏就行；B层讲三栏并答一个问题；C层再加一句最大收获和给别组提个优点。台下同学，用点赞贴贴给你最喜欢的那张海报。开始。（对内向组：小老师陪你一起讲，照模板念也算数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展示：在B层基础上，额外说这个学期我最大的收获，并给别组提一条优点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现在开始展示。按顺序，每组发言员拿海报上台，照三栏讲。A层讲清两栏就行；B层讲三栏并答一个问题；C层再加一句最大收获和给别组提个优点。台下同学，用点赞贴贴给你最喜欢的那张海报。开始。（对内向组：小老师陪你一起讲，照模板念也算数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配图占位：『分享学习成果』插图（教师自行补充）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建议配图：『分享学习成果』核心情境图（课本相关页插图）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第18课  分享学习成果（跨学科项目）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项目：《班级在线学习小能手》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海报三栏（三科整合）：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①我学了什么 —— 语文（写说明）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②我守的规则 —— 道德与法治（三不：不姓名/不电话/不住址）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③我的画     —— 美术（版面美观）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展示分层：A讲两栏 / B讲三栏+答问 / C加收获+提优点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项目量规（各25%）：内容完整·规则正确·版面美观·表达清楚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全册公约：不填真名电话住址｜留痕要知道｜拆小步｜会分工｜讲清楚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成果分享（目标1）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海报+口头讲清所学，听者明白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能讲清主要成果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提示下讲出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讲不出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跨学科整合（目标2，项目量规）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三栏都达标（语文说明/道法规则/美术版面）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两项达标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一项达标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未参与项目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数字公民复述（目标3）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展示中复述三不并礼貌倾听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能说出三不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合作与表达（项目量规）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分工明确、人人动笔、展示清楚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分工明确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经提醒分工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单人包办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课堂任务单（必做）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本组海报三栏完成并展示；口头向家人讲我这学期学了什么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层级：A层必达；B/C层选做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生活观察单（选做）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回家把海报给家长看，请家长写/画一句对孩子当小能手的鼓励，下周带回贴墙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层级：全员鼓励，B/C层必做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亲子口头作业单（必做）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当小老师，给家长讲数字公民三不约定和这学期最有用的一课；请家长签名；不在身边可电话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项目主题《班级在线学习小能手》落点用在线生活、数字身份、分解、协作等本册真实内容；道法规则即用第15课三不；不举城市远程协作项目。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全课不调用真协作软件/网络；无设备组全程纸质海报+贴纸+画图+口头演示，与有设备组同标准评分；若有机房可广播演示真分享平台界面但不实操。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项目展示课最易乱——角色胸牌统一发放编号、课后回收；检查员专查无真实姓名电话住址与版面整洁；防止恶搞（如乱写同学名），发现当场引导这个不该写进海报，为什么；展示控制音量与时长，台下用点赞贴替代起哄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&gt; **使用说明**：本文件为第四单元（第16-18课）完整教案，第18课按跨学科项目成果分享课处理，呼应六年级第18课项目做法；教材数据、栏目名称以课本原文为准，标注（以教材为准）处请备课时复核；任务单、素材包、海报模板请按第五部分第2条清单课前备齐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分享学习成果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4分钟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跟读全册公约；组长交海报；全班为"最佳协作组/守约之星"鼓掌。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一学期下来，我们的公约再读一遍：不输入真实姓名、电话、住址；上网留脚印要知道；大事拆小步；一起干要分工；成果讲清楚。给今天最协作的组、最守约的星鼓掌！海报贴到班级在线学习小能手墙，没电脑的组用纸质海报一样棒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设计意图：公约收束全册；颁奖呼应三年级闯关地图+积分管理；肯定无设备组的等效成果。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13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第18关，通过！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18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