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第一单元 算法与算法表示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1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身边的算法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793699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1 关 / 共 15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身边的算法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能结合泡方便面、上学路线、排队做操报数说出算法就是做一件事的一步步办法。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7963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367963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05123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9131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能在活动中指出身边至少两件有步骤的事，完成做事—步骤连线。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78727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78727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15887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9895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经历纸笔热身（报数、排序），找到自己在独立操作／需提醒／需小老师帮扶中的定位。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89491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189491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326651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90659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参与拟定并签署课堂契约，知道15课=15关闯关规则，愿意遵守先守约、再自由的约定。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15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身边的算法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15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身边的算法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0–5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热身（契约+摸底）　定契约五条；排队做操报数游戏，现场数清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5–10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泡方便面真人秀：少一步会怎样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10–18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把泡面步骤排成序，引出算法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18–26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找身边的算法：上学路线、排队报数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26–35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A/B/C分层任务（任务单）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35–40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定契约、发地图、贴第一颗星、齐背口诀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15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身边的算法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活动一：泡方便面步骤排排坐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用泡方便面的真实步骤卡片，让学生亲历步骤顺序不能乱，再归纳出把一件事一步步做对的办法就叫算法。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看教师演示泡方便面（或看课件图）；小组拿到打乱的6张步骤卡（撕开包装/倒进碗/加调料/冲开水/等3分钟/吃），讨论排成正确顺序；全班比较哪种排法能吃、哪种会坏事。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571500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571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4983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今天不学电脑，学一件你们都会的事——泡方便面！谁来报报步骤？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525012"/>
            <a:ext cx="5364327" cy="571500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525012"/>
            <a:ext cx="91440" cy="571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561588"/>
            <a:ext cx="5053431" cy="4983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我偏要先吃再冲开水——（夸张演示）这碗面能好吃吗？为什么不行？——对，步骤乱了，事就砸了。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242816"/>
            <a:ext cx="5364327" cy="571500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242816"/>
            <a:ext cx="91440" cy="571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279392"/>
            <a:ext cx="5053431" cy="4983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把正确的六步排出来，贴到黑板上。大家看：先撕包装、再倒面、加料、冲水、等三分钟、吃——**这一串清清楚楚的步骤，就是算法**。算法，就是把一件事一步步做对的办法。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24447" y="4960620"/>
            <a:ext cx="5364327" cy="571500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324447" y="4960620"/>
            <a:ext cx="91440" cy="571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525615" y="4997196"/>
            <a:ext cx="5053431" cy="4983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比一比：谁排得又快又对？小组长举手，小老师检查本组。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设计意图：泡方便面是全班都经历过的真事，把算法藏在学生自己的经验里；顺序错就吃不成，天然包含步骤有序的种子，概念由此长出来而非灌输。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15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身边的算法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活动二：身边的算法大搜索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把算法从泡面推广到上学路线、排队报数，建立算法无处不在的意识。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小组讨论"除了泡面，还有哪些事是一步步做的"；每组说一个（上学走路选路线、排队做操报数、小卖部记账、值日打扫）；把"做事—步骤"连到黑板框架图。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早上来上学，你是不是一步步走？先出村口、再过大桥、再拐进校门——这条路，就是你的上学算法。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排队做操，体育委员喊报数：1、2、3……一排排报，数错了重报——这也是算法，叫报数算法。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原来算法不是电脑里才有的。**你天天在用算法，只是今天才给它起名字。** 每组再想一个，贴到算法墙预告栏。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设计意图：从单一例子推广到生活全景，破除算法=电脑的误解；学生发现我自己天天用算法，建立信心。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15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身边的算法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基础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任务单①：把打乱的值日流程步骤卡排序，并与这是算法吗打钩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教师：A层同学，步骤排序就像排队，**先干嘛再干嘛，排完读一遍。**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提高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任务单②：写一件自己常做的事（如整理书包）的3-5步，标出顺序号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教师：B层同学注意：你写的事，**一定要是你在生活里真做过的**，不然步骤编不出来。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挑战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任务单③：比较上学走大路和上学走小路两种算法，说各适合什么天气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教师：C层同学，同上学一件事有两种走法——这就是说，一个问题常常有好几种算法。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15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身边的算法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配图占位：『身边的算法』插图（教师自行补充）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建议配图：『身边的算法』核心情境图（课本相关页插图）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15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身边的算法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口诀 / 核心句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057400"/>
            <a:ext cx="11277295" cy="256032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10545775" cy="2560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做事情、有步骤，一步一步不糊涂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15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身边的算法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第1课 身边的算法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泡方便面步骤（排排坐）：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撕包装 → 倒面 → 加料 → 冲开水 → 等3分钟 → 吃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顺序乱了 → 吃不成（步骤不能乱！）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算法 = 把一件事一步步做对的办法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身边的算法：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上学路线（出村口→过大桥→进校门）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排队报数（1、2、3……数错重报）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值日打扫、小卖部记账……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口诀：做事情、有步骤，一步一步不糊涂；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算法就是好办法，你我身边处处有！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15课 = 15关 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15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身边的算法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算法概念识记（目标1）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能按自己话说清算法=做事步骤并举多个实例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能说出概念并举一例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能跟说概念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说不清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步骤有序意识（目标1、2）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能独立排对打乱步骤并说理由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能排对大部分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提示下排对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排不对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身边举例（目标2）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能独立举2个以上身边算法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能举1个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跟说例子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无举例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契约与规则意识（目标4）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自觉守约并能提醒同伴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遵守契约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经提醒能遵守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多次提醒仍乱跑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15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身边的算法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课堂任务单（当堂完成）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步骤排序＋连线（A层）；写自己做事步骤（B层）；比较两种上学算法（C层）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层级：A/B/C自选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观察家里一件要按步骤办的事（妈妈下面条、奶奶分鸡蛋、小卖部找零），用画画或拼音写下它的步骤，明天贴到班级算法墙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层级：B层必做，A层可选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当小老师，把什么是算法讲给家长听（做件事的一步步办法），请家长签字；家长不在家的可电话完成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15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身边的算法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算法实例→泡方便面、上学走村口大路/小路、排队做操报数、小卖部记账；提问谁早上自己泡过面？谁走小路抄近道？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本单元全程纸笔+磁贴，无电脑需求；普通教室即可，把学生流程图贴墙上办算法墙。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本课学生好奇心与玩期待最强，宁可慢半拍也要先立契约；摸底时对操作慢的学生只说下节课有小老师帮你，不当众公布名单；贴地图时全员参与，不让任何一个学生落空。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15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身边的算法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参与拟定契约条款；在闯关地图上贴第一颗星；齐背口诀。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1289304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1289304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121615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最后一件事，约法五章。我念，你们补充：一，铃声停、手放桌面，等指令再动手；二，只做老师指定的活动，小老鼠（乱跑）不随便离座；三，任务完成经小老师检查，才有守约时间；四，**不把自己和同学的姓名、电话、家庭住址写进任何交给外面的东西**；五，**网上的答案、别人的步骤，先验证再照做**。同意吗？同意的举手——好，契约贴墙上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4242816"/>
            <a:ext cx="5364327" cy="1289304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4242816"/>
            <a:ext cx="91440" cy="1289304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4279392"/>
            <a:ext cx="5053431" cy="121615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这张是15关闯关地图，今天我们过了第1关，每人上来贴一颗星。期末按星星评算法小达人。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设计意图：契约由师生共同拟定，学生有主人翁意识；摸底、契约、地图三件事一次落位，后续课直接受益。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15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第1关，通过！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8193024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1 关 / 共 15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