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算法与算法表示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自然语言描述算法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2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能说出自然语言描述算法就是用平时说话的方式，把步骤一句句说清楚。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能把打乱的值日流程/小卖部记账步骤卡片排成正确顺序，并口头用自然语言描述一遍。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能独立用3-5句自然语言描述一件熟悉的事（如整理书包），做到先……接着……然后……最后……有序。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养成描述完照着做一遍验证的习惯，能发现漏说或说反的步骤。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报数游戏；在任务单上给起床刷牙三件事标序号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照你说的做：故意按错顺序做，学生喊停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步骤卡片排序：值日流程排排坐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接龙说话：用自然语言描述排序结果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A/B/C分层（排序/描述/换新问题）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齐读核心结论；口诀；贴星、积分公布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活动一：值日流程排排坐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给出值日打扫的打乱步骤卡，小组竞赛排序，体会自然语言描述前，先要把顺序排对。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读步骤卡（扫地/摆桌椅/擦黑板/倒垃圾/关门窗）；小组讨论正确顺序；贴到黑板排序栏；说出"为什么这样排"。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今天值日，谁来说说先干啥后干啥？——小明：先扫地、再摆桌椅……听起来对，可如果先摆桌椅再扫地，灰尘又落上了，白干！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玩排序竞赛：把五张卡排成正确顺序，贴黑板。排完用先……接着……然后……最后……说一遍。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哪组来汇报？——先扫地，接着摆桌椅，然后擦黑板，再倒垃圾，最后关门窗。**顺序对了，活才顺。**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设计意图：顺序不能乱是本课第一难点；用竞赛+提示牌，把有序变成有趣的动作；排序栏为后续所有描述课提供模板。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活动二：接龙说话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把排好的步骤用自然语言一句句说出来，建立描述算法=说清楚步骤的意识。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跟教师用"先/接着/然后/最后"接龙描述值日流程；在任务单上写出3-5句自然语言描述；同桌互读，照着做一遍看通不通。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排好序还要会说。跟着牌子：先扫地——接着摆桌椅——然后擦黑板——再倒垃圾——最后关门窗。**这一句句平常说话，就是把算法用自然语言描述出来了。**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写完别急着交，同桌互读，一个人照着做一遍：先扫地他就去拿扫把——通！如果说先关门窗他锁了门扫不了——不通，说明你漏了或说反了。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描述完照着做一遍，这叫验证。以后每描述完一次，都做一遍。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设计意图：提示牌让零基础学生不依赖写作文；照着做验证现场做一次，把验证变成肌肉记忆。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任务单①：照板书把小卖部记账步骤卡排序，并照模板填先…接着…三句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教师：A层同学，模板上只有开头，**填顺序词和动作**，填完读一遍。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任务单②：独立用自然语言描述整理书包3-5步，同桌互读验证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教师：B层同学，描述就像搭梯子，**一步踩稳再上一步**，别跳。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任务单③：描述去小卖部买文具并找零的完整步骤，说清数据怎么变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教师：C层同学，买文具找零，你描述里要说出给多少钱、该找回多少——这就是数据，下节课专门学。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配图占位：『自然语言描述算法』插图（教师自行补充）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建议配图：『自然语言描述算法』核心情境图（课本相关页插图）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一排序、二接龙、三写清、四验证。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第2课 自然语言描述算法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值日流程排序：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扫地 → 摆桌椅 → 擦黑板 → 倒垃圾 → 关门窗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（顺序乱了 = 白干）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自然语言描述 = 用平时说话，把步骤一句句说清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先…… 接着…… 然后…… 最后……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核心结论：说清楚，别人才能照着做对。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铁规矩：描述完，照着做一遍验证！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口诀：一排序、二接龙、三写清、四验证。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排序与有序（目标1、2）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能独立排对并有序描述，不漏步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能排对并描述，小错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提示下排对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排不对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自然语言描述（目标2、3）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独立用3-5句有序描述，同桌验证通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能描述，需提示词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跟说描述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验证习惯（目标4）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每次描述后主动验证并发现错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经提醒验证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不验证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方法迁移（目标3）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能换新问题（买文具）描述带数据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帮助下换问题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只能课内例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无法迁移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步骤排序+模板描述（A层）；独立描述整理书包（B层）；描述买文具找零（C层）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找一件家里要先想清楚再办的事（如妈妈按人数下面条、奶奶按筐分鸡蛋），用先…接着…然后…最后…写下来，明天贴算法墙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给家长讲什么是用话描述算法（把做事步骤一句句说清），举一个家里做事的例子，家长签字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描述实例→值日流程、小卖部记账、去小卖部买文具找零、妈妈下面条；提问谁帮家里记账？先记啥后记啥？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本课纯纸笔+磁贴，电脑仅热身；设备故障时排序改用A3大纸小组合作，验证用磁贴黑板演示，效果不减。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本课写字量适中，A层学生易疲劳，小老师可代笔关键词、学生口述；提醒只做指定活动，不点无关东西；对语文弱的学生，描述用口头接龙替代书写，本人只贴序号。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自然语言描述算法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齐读核心结论；口述"描述完必做一件事"；闯关地图贴星。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今天我们学会了一样本事——**用自然语言描述算法**。它就是把做事的步骤，用平时说话的方式一句句说清楚，别人听了能照着做。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描述四步口诀：**一排序、二接龙、三写清、四验证。** 下次课我要抽查：描述完干什么？——照着做一遍！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第2关通过，贴星！A层全部完成的组加1分，帮助同伴的加1分。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设计意图：结论由学生齐读而非教师独白；口诀把本课方法固化为可迁移程序。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2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