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算法与算法表示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3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流程图描述算法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79369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3 关 / 共 15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流程图描述算法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能说出流程图四种基本图形（起止框、处理框、判断框、流程线）的样子和用处（名称以教材为准）。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7963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5123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9131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能用自然语言说出上学路线选择的步骤，并把它画成简易流程图。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8727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78727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能在任务单/纸上画出含上述图形的流程图（以教材规范为准），做到图形规范、箭头齐全、能走通。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491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9491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651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0659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初步养成先想后画、边说边画、画完走一遍的习惯。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15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流程图描述算法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15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流程图描述算法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纸笔热身　报数；在任务单上画出圆角框=开始的符号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上学选路：雨天走大路、晴天走小路，怎么决定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认图形：四种磁贴各是啥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磁贴拼流程图：上学选路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A/B/C分层（填空/独立画/加数据）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对照板书互查缺项；口诀；贴星、积分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15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流程图描述算法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活动一：认图形四兄弟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用磁贴认识流程图四兄弟，给每个图形起外号降低记忆门槛。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看教师磁贴：圆角矩形（起止）、矩形（处理）、菱形（判断）、箭头（流程线）；小组讨论"谁长得像啥"；把图形名贴到对应磁贴下。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流程图有四兄弟。老大圆角框——两头圆，代表开始和结束，像跑道起点终点。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525012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525012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561588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老二矩形——方方正正，装要做的事，比如冲开水走大路。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242816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242816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279392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老三菱形——尖尖的，专门装问题，比如下雨吗？它有两个出口：是、否。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24447" y="4960620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24447" y="4960620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25615" y="4997196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老四箭头——把框连起来，指明先走哪后走哪。**箭头一根都不能丢，丢了就迷路。**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设计意图：四兄弟外号把抽象图形变具体；箭头不能丢先埋提醒，预防最常见错。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15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流程图描述算法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活动二：磁贴拼上学选路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把上学选路的步骤用磁贴拼成流程图，完成从说话到画图的抽象。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小组讨论"上学选路分几步"；用磁贴拼流程图（开始→看天气→菱形"下雨？"→是走大路/否走小路→结束）；对照板书补缺。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把刚才说的拼出来：圆角开始，矩形看天气，菱形下雨吗？——下雨走大路，不下走小路，最后都到结束。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注意菱形有两个箭头：是→大路，否→小路，两条都指向结束。拼完和黑板对对：**起止框、处理框、判断框，箭头一根都不能丢。**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这图比说话好在哪儿？——**一眼看清走哪条，不漏步。**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设计意图：磁贴拼摆降低画图门槛，人人可参与；判断框双出口建立直观，为分支结构铺垫。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15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流程图描述算法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任务单①：半成品流程图填空（补看天气处理框和下雨？判断框及箭头）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教师：A层同学，只补两个空：**菱形里写下雨吗，两条箭头别反。**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任务单②：独立在A4纸上画上学选路完整流程图，标注每框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教师：B层同学，画完用指甲盖顺着箭头走一遍，**从开始能走到结束，才算通。** 走不通就是箭头丢了。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任务单③：在流程图上加数据（如小路近200米、大路远但下雨安全），口述选择理由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教师：C层同学注意：数据写在框旁边，**图清楚、信息全**，别人一看就懂。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15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流程图描述算法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配图占位：『流程图描述算法』插图（教师自行补充）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建议配图：『流程图描述算法』核心情境图（课本相关页插图）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15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流程图描述算法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圆角起止矩形事，菱形装问两路分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15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流程图描述算法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第3课 流程图描述算法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流程图四兄弟：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圆角框（起止）  矩形（处理/做事）  菱形（判断/提问）  箭头（流程线）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上学选路流程图（画法以教材为准）：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（开始）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↓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〔看天气〕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↓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◇下雨吗？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│是           │否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↓             ↓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〔走大路〕    〔走小路〕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└────→（结束）←────┘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口诀：圆角起止矩形事，菱形装问两路分；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箭头连起不迷路，画完走通才算成。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15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流程图描述算法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图形认知（目标1）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能独立说出四图形名称与用处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能说出名称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提示下指认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流程图设计（目标2、3）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独立画出完整流程图，图形规范箭头全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画出主要环节，小错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补全模板图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画不出主要环节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规范与完整（目标3）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图形规范、箭头齐全、能走通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箭头偶缺，能走通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经互查补缺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图走不通且不会查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表达与协作（目标4）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主动展示并讲清每框含义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能参与小组拼摆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经邀请发言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不参与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15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流程图描述算法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流程图填空（A层）；独立画图（B层）；加数据画图（C层）——任务单统一回收，作为单元作品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找一件生活里先问再决定的事（如下雨带伞吗作业写完能看电视吗），画成简易流程图，明天贴算法墙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给家长讲流程图四兄弟（起止/处理/判断/箭头），举上学选路的例子，家长签字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15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流程图描述算法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流程图实例→上学走大路/小路、下雨带伞判断、作业写完能否看电视；菱形用先问再决定的生活提问作比。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本课主体为纸上/磁贴活动，电脑仅热身；设备故障时全课照常，把学生流程图贴墙上办流程图小展。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画图环节易乱，用先说说再动笔压场；磁贴教具按组清点（起止框各1、处理框3、判断框1、箭头若干）；对画图自卑的学生，先夸敢下笔再指正，不当众展示其半成品。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15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流程图描述算法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互查流程图；齐读口诀；贴星。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今天两样收获：第一，**流程图四兄弟——起止、处理、判断、箭头**；第二，**画图比说话更清楚、不漏步**。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口诀：**圆角起止矩形事，菱形装问两路分；箭头连起不迷路，画完走通才算成。**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下节课我们往图里放数据。第3关，贴星！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设计意图：口诀把图形与画法唱读固化。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15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第3关，通过！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8193024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3 关 / 共 15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