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算法与算法表示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4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算法中的数据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79369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4 关 / 共 15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算法中的数据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能结合小卖部记账、猜鸡蛋个数说出算法里处理的就是数据，并指出哪些数会变。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7963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67963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5123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9131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能说出变量是算法里会变化的数，给鸡蛋个数、应找零钱等起个名字（如用汉字或符号记）。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8727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78727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5887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9895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能在一个简单算法（如小卖部记账）中，说出输入数据—处理数据—输出数据三环节。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9491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89491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651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0659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养成算完账验算一遍的习惯，能发现找零算错。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15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算法中的数据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15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算法中的数据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纸笔热身　报数；在任务单上写下今天早饭花了几元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小卖部记账：买橡皮、铅笔，老板怎么算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找数据：记账里的数哪些会变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给会变的数起名：变量小盒子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A/B/C分层（填表/记变量/猜鸡蛋）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齐读核心结论；口诀；贴星、积分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15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算法中的数据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活动一：小卖部里找数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用小卖部记账真实场景，让学生找出算法里处理的数据，区分固定数与变数。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看课件：小明买橡皮2元、铅笔3元，老板收5元、找零（给10元找5元）；小组讨论"这里有哪些数、哪些每次买都变"；在任务单记账表填空。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村口小卖部，小明买橡皮2元、铅笔3元，给了老板10元。老板脑子怎么转？——先算该收2+3=5元，再算找零10-5=5元。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这里的数，有的不变（橡皮永远2元？不一定，明天可能涨），有的每次都变（你给的几元、该找几元）。**算法处理的就是这些数据。**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收拾账本：不变的叫固定数，天天变的叫会变的数。填进表里：对象——商品、价钱；会变的数——你付的钱、找零。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设计意图：小卖部是乡土共鸣点；固定/变数对比，把数据变成可指认的东西；记账表为变量命名铺垫。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15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算法中的数据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活动二：给会变的数起名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把会变的数用变量表示，建立变量=会变的小盒子概念，并现场验算。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跟教师给"你付的钱"起名"付"、"找零"起名"找"；在任务单写：找 = 付 - 5；任取付=10、20验算，发现"付变找也变"。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你付的钱一直在变——今天给10元，明天给20元。**给这个会变的数起个名字，叫变量。付的钱变，我们就用付记；找零变，用找记。付找就像两个小盒子，钱数变了，盒子里数字跟着变。**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有了名字就能写关系：找 = 付 - 5。付10，找5；付20，找15。**这就是数据模型：它把买卖关系说成了算得清的话。**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算完要验算！付20该找15，你算成5？错啦——**每次算完倒着查一遍。**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设计意图：变量不靠背定义，靠会变盒子建立意义；验算现场做一次，把算完验算变肌肉记忆。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15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算法中的数据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任务单①：照板书把小卖部数据填入半成品表（改数字即可）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教师：A层同学，半成品上只有数字是空的，**改一改就能用**，改完验算。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任务单②：给猜鸡蛋的心里想的数、猜的数起变量名，写出猜对=两数等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教师：B层同学，心里想的数和猜的数是两个盒子，**猜对了就是两个盒子一样大**——写想=猜。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任务单③：编一道村里分鸡蛋小题（如30个蛋分给几户），找出其中的变量并写关系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教师：C层同学，分鸡蛋，户数变、每户口数变，**对象多了，盒子多了，方法是一套**。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15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算法中的数据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配图占位：『算法中的数据』插图（教师自行补充）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建议配图：『算法中的数据』核心情境图（课本相关页插图）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15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算法中的数据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找数据、起名字、做运算、要验算。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15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算法中的数据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第4课 算法中的数据 —— 小卖部与鸡蛋筐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小卖部记账：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固定数：橡皮2元、铅笔3元（以教材为准）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会变的数：你付的钱（付）、找零（找）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关系：找 = 付 - 5     验算：付20→找15？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猜鸡蛋：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心里想的数（想）  /  猜的数（猜）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猜对 = 想 = 猜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变量 = 会变的数的小盒子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核心结论：算法处理数据；变量记变数。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口诀：找数据、起名字、做运算、要验算。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15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算法中的数据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数据识别（目标1）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能独立分出固定数与变数并说理由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能填出主要数据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提示下分辨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分不清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变量理解（目标2）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能独立给变数起名并写关系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能照样例起名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填半成品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写不出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数据处理（目标3）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能说出输入-处理-输出三环节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能说清一环节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验算习惯（目标4）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每次算完主动验算并发现错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经提醒验算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跟做一次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不算验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15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算法中的数据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记账填表（A层）；变量命名+关系（B层）；编分蛋题找变量（C层）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跟家长去一次小卖部/菜场，记下一笔买卖的会变的数（如付了多少、找了多少），用盒子画一画，明天贴算法墙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给家长讲什么是变量（会变的数用小盒子记），举记账例子，家长签字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15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算法中的数据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数据实例→小卖部记账、猜筐里鸡蛋个数、村里分鸡蛋；变量用装钱的小盒子作比。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本课纯纸笔，电脑仅热身；设备故障时数据表改用A3大纸小组完成，验算用磁贴黑板演示。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本课涉及运算，数学弱学生易慌；代数字由教师提供现成数据降低门槛；对内向学生，允许口述+小老师代笔，保证署名权与参与感。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15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算法中的数据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齐读核心结论；口述"算完必做一件事"；闯关地图贴星。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今天学会：**算法处理的对象是数据；变量是算法里会变的数，用名字记下它。**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数据三字诀：**找数据、起名字、做运算、要验算。** 下次课抽查：算完干啥？——验算！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第4关通过，贴星！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设计意图：结论齐读；口诀固化。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15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第4关，通过！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8193024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4 关 / 共 15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