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算法的控制结构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顺序结构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6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能在泡方便面活动中说出顺序结构——步骤按先后一路执行，不跳步、不回头。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能在任务单上画出泡方便面的顺序结构流程图（只有起止框+处理框+箭头，无判断）。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能指出生活中至少两个顺序结构例子（值日流程、上学走路）。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养成画完顺箭头走一遍的习惯，能发现跳步或回头错。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认识顺序结构，画出一路向下的流程图。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理解顺序=不跳步不回头；与分支结构区分（本课先打底，第7课再对比）。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报数；在任务单上给起床刷牙三步标序号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泡面排序赛：谁排得又快又对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从排序到结构：这就是顺序结构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画顺序流程图：一路向下不回头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小结＋亲子口头作业＋守约时间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活动一：泡面排序赛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乡土化排序游戏：把打乱的泡面步骤卡排成正确顺序，引出顺序结构。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小组拿到6张打乱卡（撕包装/倒面/加料/冲水/等3分/吃）；竞赛排序贴黑板；全班检查"有没有跳步、有没有回头"。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今天不学电脑，先来比赛——泡方便面六步卡打乱了，哪组排得又快又对？预备——开始！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第一组贴好了：撕包装→倒面→加料→冲水→等3分→吃。检查：有没有跳步？有没有先吃再冲水？——没有，一路顺！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这种**一步接一步、不跳步也不回头**的走法，在算法里叫顺序结构。今天第一把尺：顺序结构。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设计意图：5分钟内见游戏；排序从第一单元延续，降低陌生感；不跳步不回头由学生检查得出，概念自然生成。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活动二：画顺序流程图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把泡面顺序画成流程图，强调只有起止框+处理框+箭头，一路向下。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在任务单上画流程图：圆角"开始"→矩形"撕包装"→矩形"倒面"→…→圆角"结束"；画完用指甲顺箭头走一遍。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把顺序画成图：圆角开始，接着一个个矩形框装每步，最后圆角结束，箭头一路向下——**没有菱形判断，不拐弯、不回头**。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小老师检查：箭头是不是一根接一根向下？有没有调皮的箭头拐去别处？走一遍，从开始能到结束就算通。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记住：顺序结构像下楼梯，一步一阶，踩实了再下一级。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设计意图：画图把抽象结构变可见；一路向下口诀预防与分支混淆；模板保底零门槛。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任务单①：在顺序模板上填空值日流程的处理框（扫地/摆桌椅/擦黑板…）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教师：A层同学，模板上只有框是空的，**照值日顺序填进去**，箭头都画好了。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任务单②：独立画上学走路顺序流程图，标每框，顺箭头走通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教师：B层同学，画完**指甲顺箭头从开始走到结束**，卡住就是箭头画岔了。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任务单③：找出放学整理书包顺序，画流程图并口述哪步不能调顺序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教师：C层同学，想想：先拉拉链再背书包、先摆书再拉链——**顺序一调就乱，这才是顺序结构的意义**。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配图占位：『顺序结构』插图（教师自行补充）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建议配图：『顺序结构』核心情境图（课本相关页插图）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先后顺序一根线，一步一阶踩踏实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第6课 顺序结构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泡方便面（排序赛）：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撕包装 → 倒面 → 加料 → 冲水 → 等3分 → 吃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（不跳步、不回头）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顺序结构 = 步骤按先后一路执行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流程图：开始 →〔处理〕→〔处理〕→ … → 结束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（只有起止框+处理框+箭头，一路向下）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口诀：先后顺序一根线，一步一阶踩踏实；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不跳不回一路下，这叫顺序结构清。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顺序结构感知（目标1）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能独立说清并举多例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能说清并举一例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跟说能指认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流程图绘制（目标2）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独立画对，一路向下无岔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主要环节对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补全模板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生活举例（目标3）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能举2个以上顺序例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能举1个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无举例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走图习惯（目标4）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主动走图发现跳步错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经提醒走图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不走图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第6课任务单（模板填空/独立画图，课上完成，A/B层必交）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在家找一件必须按先后的事（妈妈煮饭、奶奶缝衣），画成顺序流程图，明天贴算法墙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给家长讲顺序结构（一步接一步不跳步），举泡方便面例子，家长签字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顺序实例→泡方便面、值日流程、上学走路、放学整理书包；提问谁先把拉链拉了再装书？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游戏与流程图全部纸上/磁贴完成；设备故障时排序用A3大纸，画图贴墙办顺序结构展。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排序赛易兴奋，用听口令—想三秒—再贴压场；对内向学生安排当检查员而非报数者；两人一套磁贴半节课互换。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顺序结构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齐答本课核心句；记录亲子口头作业；完成任务小组获3分钟守约时间。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今天第一把尺——**顺序结构：一步接一步，不跳步不回头**。流程图里一路向下，没有菱形拐弯。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口诀：**先后顺序一根线，一步一阶踩踏实；不跳不回一路下，这叫顺序结构清。** 第6关，贴星！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亲子作业：回家给家长讲什么是顺序结构，举泡方便面的例子，家长签字。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设计意图：首尾呼应，概念从活动生成；无设备作业；守约时间疏堵结合。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6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