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第二单元 算法的控制结构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8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双分支结构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793699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8 关 / 共 15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双分支结构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能结合猜鸡蛋个数（猜大/猜小）说出双分支结构——判断后是/否两路各走各的，必选其一。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67963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367963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05123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69131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能在任务单上画出猜鸡蛋的双分支流程图（菱形两出口各接处理框）。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78727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278727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15887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79895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能区分单分支与双分支，指出生活中双分支例子（及格/不及格、奇偶）。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89491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189491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326651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90659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养成判断必有两路、走其一的意识，能说出两路分别做什么。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15 关    ·    02 / 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双分支结构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认识双分支结构，画出是/否两路各走各的流程图。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与单分支区分（双分支两路都走其一，不跳过）；两出口都接处理框。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15 关    ·    03 / 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双分支结构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0–3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纸笔热身　报数；在任务单上画菱形并写猜大了？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252472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252472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3–8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252472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252472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252472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猜鸡蛋游戏：猜大猜小两路都走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041904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041904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8–16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041904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041904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041904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建构·活动一　从游戏到结构：这就是双分支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831336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831336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16–24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831336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831336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831336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建构·活动二　画双分支流程图：两路各走各的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620768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620768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24–35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620768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620768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620768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A/B/C分层任务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541020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541020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35–40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541020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5410200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541020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小结＋亲子口头作业＋守约时间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15 关    ·    04 / 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双分支结构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活动一：猜鸡蛋游戏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乡土化猜数游戏：筐里鸡蛋个数心里想好，学生猜，只提示大了/小了——两路都要有动作。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教师当摊主（持答案卡，如37）；学生猜数，摊主只说"大了"或"小了"；全班发现"无论猜大猜小，都有一句话回应，不能跳过"。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1289304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1289304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121615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筐里鸡蛋个数我想好了。小明猜50——大了！小红猜20——小了！注意：猜大要说大了，猜小要说小了，**两条路都要说话，不能只走一条、另一条跳过**。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4242816"/>
            <a:ext cx="5364327" cy="1289304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4242816"/>
            <a:ext cx="91440" cy="1289304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4279392"/>
            <a:ext cx="5053431" cy="121615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这种判断后两路都走其一的走法，叫双分支结构。它和单分支不同：单分支不满足就跳过；双分支**是/否两路，各做各的事，必选一个**。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设计意图：5分钟内见游戏；两路都回应由学生发现，对比单分支防混；乡土鸡蛋筐共鸣强。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15 关    ·    05 / 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双分支结构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活动二：画双分支流程图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把猜鸡蛋画成流程图，强调菱形两出口各接处理框。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在任务单画：开始→菱形"猜大了？"→是：矩形"说'大了'"→结束；否：矩形"说'小了'"→结束。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设计意图：两出口都接框是双分支标志，磁贴可视化；与单分支对比成核心区分点。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15 关    ·    06 / 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双分支结构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基础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任务单①：在双分支模板上填空考试及格？两路处理框（及格/不及格）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教师：A层同学，模板两路空着，**填及格做啥、不及格做啥**，箭头画好。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提高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任务单②：独立画数是奇数还是偶数双分支流程图，标条件，走图验证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教师：B层同学，走图时先走是再走否——**两路都要走到，不能漏一路**。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挑战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任务单③：编小卖部满10元减1元双分支（满/不满两路），画流程图并口述两路动作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教师：C层同学，满10减1，两路动作不同：**满→减1付，不满→原价付**，说清楚。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15 关    ·    07 / 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双分支结构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配图占位：『双分支结构』插图（教师自行补充）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建议配图：『双分支结构』核心情境图（课本相关页插图）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15 关    ·    08 / 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双分支结构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口诀 / 核心句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2057400"/>
            <a:ext cx="11277295" cy="256032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57400"/>
            <a:ext cx="10545775" cy="2560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双分支、两路分，是或否各做各的事，必选一个不跳门。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15 关    ·    09 / 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双分支结构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第8课 双分支结构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猜鸡蛋：猜大了→说"大了"；猜小了→说"小了"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  （两路都回应，不跳过）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双分支结构 = 判断后"是/否"两路各走各的，必选其一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流程图：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（开始）→ ◇猜大了？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     │是 →〔说"大了"〕→（结束）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     │否 →〔说"小了"〕→（结束）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（两出口都接处理框，无跳过）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口诀：双分支、两路分，是或否各做各的事，必选一个不跳门。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15 关    ·    10 / 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双分支结构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896112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双分支感知（目标1）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能独立说清并对比单分支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能说清双分支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跟说能指认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说不清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流程图绘制（目标2）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独立画对，两路都接框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主要环节对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补全模板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画不出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区分单/双（目标3）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能举双分支例并说区别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能说清区别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跟说区别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分不清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走图意识（目标4）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能说清两路各做啥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经提醒能说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跟说一次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说不出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15 关    ·    11 / 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双分支结构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第8课任务单（模板填空/独立画图，课上完成，A/B层必交）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在家找一件二选一的事（如考试及格/不及格、晴天/雨天出行），画双分支流程图，明天贴算法墙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层级：B层必做，A层可选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给家长讲双分支（两路都走其一、不跳过），举猜鸡蛋例子，家长签字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15 关    ·    12 / 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双分支结构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双分支实例→猜筐里鸡蛋个数、考试及格/不及格、小卖部满减、晴天雨天出行；提问谁猜过鸡蛋个数被说大/小？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无上机替代版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猜数游戏+磁贴照常；设备故障时流程图贴墙，用大/小举手走图。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猜数游戏易喧哗，用听提示—举牌—安静口令；对猜错害羞的学生，强调猜错也有回应，不丢人；两人一套磁贴半节课互换。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15 关    ·    13 / 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第8课 · 双分支结构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齐答本课核心句；记录亲子口头作业；守约时间。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今天第三把尺——**双分支结构：判断后两路各走各的，必选其一，不跳过。** 单分支是不满足就跳，双分支是两路都走其一，记住这个区别！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口诀补全：**双分支、两路分，是或否各做各的事，必选一个不跳门。** 第8关，贴星！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亲子作业：给家长讲双分支，举猜鸡蛋例子，家长签字。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设计意图：对比单分支收束；无设备作业。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8 关 / 共 15 关    ·    14 / 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第8关，通过！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8193024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8 关 / 共 15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