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用算法解决问题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10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问题的分解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79369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10 关 / 共 15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问题的分解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能结合班级大扫除的真实任务，说出什么叫把大问题拆成小问题，并指出先做什么、再做什么。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能用分解图（或步骤清单）把一个生活问题拆成3-5个有序的子任务。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参与拟定并签署课堂契约，知道15课=15关闯关规则，愿意遵守先守约、再自由的约定。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15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问题的分解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15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问题的分解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找任务单、摆文具；教师展示15关闯关地图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3–10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大扫除乱糟糟：老师一声打扫教室却没人动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10–18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分工擂台：把大扫除拆成子任务并排顺序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18–26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画分解图：把子任务画成有先后的分解图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26–35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A/B/C分层任务（任务单）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定契约、发地图、贴第一颗星、齐背口诀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15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问题的分解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活动一：大扫除分工擂台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用一次真实的大扫除混乱，让学生亲历只说一句大话没人动的困境，再体验拆成小任务、分给每个人的清楚，为分解出场提供真实素材。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听老师一声"放学留下来大扫除"却没人动；小组讨论"到底要干哪些活"，把活分成扫地、擦窗、摆桌椅、倒垃圾等子任务并排顺序；每组派代表贴卡片。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同学们，放学留下来大扫除！——好，现在开始。——咦，怎么没人动？小强你扫地还是擦窗？……你说扫、他说擦，乱成一锅粥。**只说一句大扫除，谁都不知道先干啥。**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怎么办？我们把大扫除这件大事，**拆成几件小事**：扫地、擦窗户、摆桌椅、倒垃圾。再排个顺序——**先摆桌椅腾地方，再扫地，再擦窗，最后倒垃圾**。这叫分解。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每组把四张活卡片贴到黑板，并排好谁先谁后。预备——贴！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设计意图：大扫除是全班都经历过的真实事件，把分解藏在学生自己的经验里；拆分与排序在游戏里完成，概念由此长出来，而非教师灌输。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15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问题的分解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活动二：画分解图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把拆分并排序的结果提升为分解图，完成从生活经验到学科表达的第一次抽象。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小组讨论"分解图怎么画才清楚"；在任务单上把子任务画成方框+箭头（开始→摆桌椅→扫地→擦窗→倒垃圾→结束）；齐读"分解"名称。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大快递拆成小包裹，一个个拆才拆得开——**大问题拆成小问题，一个个解决才解决得了**。把刚才排好的顺序画成图：方框写活，箭头指先后。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来，每组在任务单上画：开始→摆桌椅→扫地→擦窗→倒垃圾→结束。**箭头就是先后的脚步**，一步都不能少。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这个学期15课，我们就把一个一个问题拆15遍！今天过了第10关。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设计意图：分解图不靠背，靠贴卡片+画箭头建立意义；学生发现我自己刚刚就会了，建立信心；同时点明15课=15关，与闯关地图衔接。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15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问题的分解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任务单①：把帮外婆算买菜找零拆成的子任务（算总价、算付款、算找零）填进半成品分解图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教师：A层同学，分解图模板上只有箭头是空的，**先算总价、再算付款、最后算找零**，填进去就通了。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任务单②：自选一个身边问题（如整理书包做一顿晚饭），独立画出分解图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教师：B层同学注意：你拆的问题，**一定要是你在生活里真遇到过的**，不然顺序写不出来。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任务单③：把运动会班级得分统计拆成子任务并画分解图，指出哪一步最花时间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教师：C层同学，运动会得分要先收每张计分表、再一项项加、最后比高低——**哪一步最花时间？**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15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问题的分解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配图占位：『问题的分解』插图（教师自行补充）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建议配图：『问题的分解』核心情境图（课本相关页插图）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15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问题的分解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大问题、拆小看，排好顺序不慌乱！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15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问题的分解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第10课 问题的分解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放学大扫除——只说一句"打扫"，没人动？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只说大话 → 乱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拆成小事＋排顺序 → 清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分解：把大问题拆成小问题，一个个解决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大扫除分解图：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（开始）→ 摆桌椅 → 扫地 → 擦窗 → 倒垃圾 →（结束）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口诀：大问题、拆小看，排好顺序不慌乱！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15课 = 15关 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15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问题的分解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分解意识（目标1）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能结合事例说出拆分+排序并举新例子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能说出拆分并排顺序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跟说分解步骤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说不清什么叫拆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分解图表达（目标2）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独立画出有序分解图，箭头齐全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画出主要环节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填半成品分解图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画不出先后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契约与规则意识（目标3）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自觉守约并能提醒同伴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遵守契约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经提醒能遵守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多次提醒仍乱跑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15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问题的分解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分解图填空（A层）；自选问题画分解图（B层）；运动会得分分解图（C层）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观察家里一件要分几步做的事（妈妈下面条、奶奶分鸡蛋、爸爸修自行车），用画画或拼音画成分解图，明天贴班级算法墙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当小老师，把分解讲给家长听（把一个大事拆成几个小事），请家长签字；家长不在家的可电话完成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15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问题的分解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教材问题分解案例→班级大扫除分工、帮外婆算买菜找零、运动会班级得分统计；提问谁上周刚大扫除过？先干啥后干啥？。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无设备替代版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本课本质是活动课，不需机房；分解图用A4纸+彩笔完成，卡片用作业纸剪，效果不减。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本课学生好奇心最强，宁可慢半拍也要先立契约；贴地图时全员参与，不让任何一个学生落空；对操作慢的学生只说下节课有小老师帮你，不当众公布名单。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15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问题的分解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参与拟定契约条款；在闯关地图上贴第一颗星；齐背口诀。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最后一件事，约法三章。我念，你们补充：一，铃声停、手放桌面，等指令再动笔；二，只做老师发的任务单，小老鼠（眼睛）不乱跑；三，任务完成经小老师检查，才有守约时间。同意吗？同意的举手——好，契约贴墙上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4242816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4242816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4279392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这张是15关闯关地图，今天我们过了第10关，每人上来贴一颗星。期末按星星评算法小达人。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设计意图：契约由师生共同拟定，学生有主人翁意识；地图、契约一次落位，后续5课直接受益。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15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第10关，通过！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8193024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10 关 / 共 15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