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用算法解决问题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11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问题的抽象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11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能借助关键要素表，从帮外婆算买菜找零问题中找出关键要素（单价、数量、付款），说出哪些信息与求解有关、哪些可以舍弃。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能用一个关键要素表把上学路线比较问题（时间/距离/安全）抽象出来，说出舍弃了什么。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养成先找关键、再动手算的习惯，知道抽象就是抓核心、扔无关。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热身　找任务单、摆文具；小老师查本组准备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外婆买菜故事导入：一长串话，数乱了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信息大甩卖：哪些有用、哪些可扔，填关键要素表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上学路线比较：用同一张表抽象比什么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A/B/C分层（填表／独立抽象／换新问题）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齐读核心结论；口述抽象就是扔无关；贴星、积分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活动一：信息大甩卖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给出外婆买菜问题全文，小组竞赛式地收拾信息——把与求解有关的信息装进有用袋，无关的扔进可扔袋，完成关键要素表。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读题；小组讨论哪些信息有用；把信息卡片分入两袋；在任务单要素表"对象/数量/关键要素"三栏填空（对象：菜；数量：单价、数量、付款；关键要素：总价、找零）。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外婆去菜场，买了青菜2斤每斤3元、带了20元、菜场很热闹、还遇到老姐妹唠了会儿嗑（以教材为准）。问：找回多少钱？——**这道题这么长，是不是每句话都是宝贝？**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525012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525012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561588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现在玩信息大甩卖：小组讨论，**跟算找零有关的，装进有用袋；没关系的，扔进可扔袋。** 开始！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242816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242816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279392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哪组来汇报？——菜场很热闹遇到老姐妹，这些跟算找零有关系吗？没有，扔！——对，**抽象就像收拾书包：明天不用的课本，放家里。**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4447" y="4960620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24447" y="4960620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5615" y="4997196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收拾完，剩下宝贝：要算的是总价（单价×数量）和找零（付款−总价）。**关键要素就是这两个。填进表里。**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设计意图：舍不得丢信息是本课第一难点；用竞赛+收拾书包比喻，把舍弃变成有趣的动作；关键要素表为后续建模提供统一模板。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活动二：上学路线比较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换一个比较类问题，让学生用同一张要素表抽象比什么、舍什么，体会抽象不只在算，也在选。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看两条上学路（大路远但快、小路近但慢，以教材为准）；小组讨论"要比什么"——时间、距离、安全；把无关信息（路边风景、小卖部）扔掉，填要素表。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去学校两条路：大路绕但平、小路近但要过一条小溪（以教材为准）。你选哪条？——**要比什么才选得对？** 时间、远近、安不安全。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对照要素表填：对象——两条路；数量——时间、距离、安全；关键要素——哪个最要紧（安全优先）。**路边的小卖部、好看的风景，扔！**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看出门道没？抽象不只在算账，也在选重点。**抓核心、扔无关，到哪都管用。**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设计意图：从算账迁移到比较，拓宽抽象的内涵；同一张表反复用，形成方法闭环。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任务单①：照板书把外婆买菜版数据填入半成品关键要素表（改数字即可）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教师：A层同学，半成品上只有数字是空的，**改一改就能用**，改完读一遍。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任务单②：独立对运动会班级得分统计抽象，找出对象与关键要素（各班得分、项目加权）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教师：B层同学，运动会得分，对象是谁？——各班级。关键要素是什么？——每项得分和总分。**别把谁跑第一这种花边当关键。**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任务单③：换一个自己身边的新问题（如小卖部进货怎么记），用同一张表抽象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教师：C层同学，小卖部进货要记什么？——进了什么、多少、花多少钱。**方法是一套，东西换了而已。**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配图占位：『问题的抽象』插图（教师自行补充）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建议配图：『问题的抽象』核心情境图（课本相关页插图）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一收拾、二起名、三留关键。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第11课 问题的抽象 —— 帮外婆算买菜找零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（数据以教材为准）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题目全文 ──"收拾书包"──▶ 关键要素表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对象：菜             数量：单价、数量、付款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关键要素：总价（单价×数量）、找零（付款−总价）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上学路线比较（以教材为准）：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对象：两条路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数量：时间、距离、安全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关键要素：安全优先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核心结论：抽象就是——抓核心、扔无关。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口诀：一收拾、二起名、三留关键。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抽象与舍弃（目标1）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能独立从新问题中分出有用/无用信息并说理由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能完成买菜问题的信息分类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提示下能完成分类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想把全部信息搬进表里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要素表表达（目标2）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能独立填全要素表并说出为什么这些关键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能填全要素表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提示下填出主要要素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不会用表格整理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方法迁移（目标3）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换新问题时能独立抽象并说出舍了什么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帮助下完成迁移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只能完成课内例题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无法迁移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关键要素表填空（A层）；运动会得分抽象表（B层）；身边新问题抽象表（C层）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找一件家里要先想清楚再办的事（如妈妈按人数下面条、奶奶按筐分鸡蛋），用三栏表（对象/数量/关键要素）画一画，明天贴算法墙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给家长讲什么叫抽象（扔没用的、留关键的），举一个家里分东西的例子，家长签字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教材抽象案例→帮外婆算买菜找零、上学路线比较、运动会班级得分；提问谁帮外婆买过菜？老板怎么找零？。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无设备替代版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本课以纸笔任务单为主；设备故障时要素表改用A3大纸小组合作完成，抽象用磁贴黑板演示，效果不减。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本课写字量较大，A层学生易疲劳，小老师可代笔关键词、学生口述；提醒只做任务单，眼睛不乱跑；对数学基础弱的学生，关键数据由教师提供现成数据，降低门槛。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问题的抽象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齐读核心结论；口述"抽象就是扔无关"；闯关地图贴星。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今天我们学会了一样本事——**抽象**。它最大的好处：抓住核心，**没用的信息大胆扔**。一起读。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抽象口诀：**一收拾、二起名、三留关键。下次课我要抽查：拿到问题先干什么？——先找关键！**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第11关通过，贴星！A层全部完成的组加1分，帮助同伴的加1分。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设计意图：结论由学生齐读而非教师独白；口诀把本课方法固化为可迁移的程序。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第11关，通过！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11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