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用算法解决问题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12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模型的建立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12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模型的建立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能借助算式把帮外婆算买菜找零建成模型：总价=单价×数量，找零=付款−总价（数据以教材为准）。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能独立为小卖部找零写出通用算式（找零=付款−总价），说出每个数代表什么。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养成写完模型代一组数回去检查的习惯，能判断模型式子对不对。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15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模型的建立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15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模型的建立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找任务单、摆文具；复习第11课关键要素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小卖部阿姨怎么找零：凭心算总错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算式建模：把买菜找零写成算式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通用模型：给小卖部设计找零算式并代数检查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A/B/C分层（填算式／独立建模／换新问题）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齐读核心结论；口述写完模型必做一件事；贴星、积分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15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模型的建立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活动一：算式建模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把第11课抽象出的总价、找零两个关键要素，写成看得算的算式，完成从要素到模型的跨越。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跟教师把"单价×数量=总价、付款−总价=找零"写在算式板；任取一组数（如青菜2斤每斤3元、付20元）代入，算出总价6元、找零14元，验证对不对。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上节课我们留下两个宝贝：总价、找零。**怎么让计算机、也让小卖部阿姨算得准？——写成算式。**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单价3元、买2斤，总价几元？——3×2=6。这就是模型第一句：**总价=单价×数量**。付20元，找回几元？——20−6=14。模型第二句：**找零=付款−总价**。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写完模型不能拍屁股走人——**要体检！** 随便代一组数：单价3、数量2、付款20，算得总价6、找零14。对得上，说明式子挡得住错答案。**以后每写完模型，都代一组数回去检查！**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设计意图：把话变成算式不靠背，靠算账的话建立意义；代数检查现场做一次，把写完模型必体检变成肌肉记忆。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15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模型的建立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活动二：通用找零模型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把买菜找零升级为小卖部通用找零算法的模型，用字母/方框表示会变的量，体会模型一套、东西换了也能用。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小组讨论"小卖部任何一笔买卖都能用哪句"；写出通用式：找零=付款−总价；用方框表示"会变的量"（付款、总价每次不同）；代两组数检查。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小卖部阿姨每天卖上百样东西，每笔付款、总价都不一样——但**办法是一个：找零=付款−总价**。付款和总价像两个小盒子，东西变了，盒子里数字跟着变。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4242816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4242816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4279392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这就是模型的好处：**一套关系，处处能用**。写下来，代两组数检查，都对，阿姨就再也不会找错钱。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设计意图：从一道题到一类事，让学生体会模型的通用性，为第13课把模型变成算法步骤打底。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15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模型的建立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任务单①：照板书把买菜版数据填入半成品算式（改数字即可）并代一组数检查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教师：A层同学，半成品上只有数字是空的，**改一改就能用**，改完代一组数检查。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任务单②：独立为运动会得分建模型（总分=各项得分相加），代数据检查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教师：B层同学，运动会总分就是把每个项目得分加起来——**一个加号连到底**，别漏项目。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任务单③：给小卖部进货记账建一个模型（存货=原存货+进货−卖出），代两组数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教师：C层同学，进货记账：原本有、又进的、卖掉的，三样关系摆清楚，**方法是一套，多了一步减法而已**。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15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模型的建立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配图占位：『模型的建立』插图（教师自行补充）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建议配图：『模型的建立』核心情境图（课本相关页插图）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15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模型的建立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一找要素、二写关系、三代数查。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15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模型的建立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第12课 模型的建立 —— 小卖部找零算法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（数据以教材为准）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把话变成算式（建模）：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总价 = 单价 × 数量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找零 = 付款 − 总价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通用模型（小卖部任何一笔）：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找零 = 付款 − 总价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（付款、总价＝会变的小盒子）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铁规矩：写完模型，代一组数回去检查！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口诀：一找要素、二写关系、三代数查。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15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模型的建立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算式建模（目标1、2）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能独立写出模型并能改写通用式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能照样例写出模型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填半成品算式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写不出算式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代数检查习惯（目标3）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每次建模后主动代一组数检查并发现错误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经提醒能完成检查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跟做一次检查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不检查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方法迁移（目标2）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换新问题时能独立建模型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帮助下完成迁移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只能完成课内例题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无法迁移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15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模型的建立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算式填空+代数检查（A层）；运动会得分模型（B层）；进货记账模型（C层）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找一件家里要先算清楚的事（如妈妈按人数下面条算几碗、奶奶按筐分鸡蛋算每人几个），写出算式并代一组数检查，明天贴算法墙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给家长讲什么叫建模（把话变成算式），举小卖部找零的例子，家长签字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15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模型的建立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教材建模案例→帮外婆算买菜找零、给小卖部设计找零算式、运动会班级得分；提问谁去过小卖部？阿姨怎么算找零？。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无设备替代版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本课主体为纸笔；设备故障时算式板改用A3大纸小组合作，代数检查用磁贴黑板演示。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本课数学成分高，易让基础弱学生畏难，小老师固定帮扶；对列式困难学生，教师提供现成数据和算式骨架，只让其填数字。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15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模型的建立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齐读核心结论；口述"写完模型必做的一件事"；闯关地图贴星。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今天我们学会了一样本事——**建模**。它把话变成算得准的关系式。**一起读：模型就是用关系说清问题。**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建模口诀：**一找要素、二写关系、三代数查。** 下次课我要抽查：模型写完干什么？——代一组数检查！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第12关通过，贴星！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设计意图：结论齐读；口诀固化方法。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15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第12关，通过！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12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