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用算法解决问题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13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算法的设计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13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能用自然语言把小卖部找零或运动会得分统计说出清晰的步骤（先做啥、再做什么、做完怎样）。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能在任务单/纸上画出简单流程图，认识顺序、分支、循环三种基本结构（图形名称以教材为准）。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初步养成先想后画、边说边画的习惯，敢于在小组内展示自己的图。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找任务单、摆文具；复习模型就是关系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一步接一步：老师发指令做动作，漏一步就乱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说步骤：把找零用自然语言说清楚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磁贴拼流程：把步骤画成流程图（含分支/循环）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A/B/C分层（补流程图／独立画／加分支循环）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对照板书互查流程图缺项；口诀；贴星、积分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活动一：说步骤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用老师发指令做动作的游戏，让学生体验一步一步、不能乱，再把它变成自然语言描述的算法步骤。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听教师口令做动作（起立—转身—坐下），漏一步就乱；小组把"小卖部找零"说成步骤：收钱→算总价→算找零→找钱→结束。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听我口令：起立——转身——坐下。好，再来一遍，但我故意不说转身……咦，有人转了吗？——**少一步就乱套，步骤不能跳、不能漏。**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现在把小卖部找零说成步骤：第一步收钱、第二步算总价、第三步算找零、第四步把钱找给顾客、第五步结束。**一句一句说清楚，别人照着做也不会错——这就是算法。**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用先……再……然后……最后……把这些步骤串成自然语言。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设计意图：说步骤人人能参与；顺序的重要性在游戏里反复念，自然成为流程图的主干。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活动二：磁贴拼流程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把说出来的步骤整理成流程图，认识三种基本结构，完成从语言到图的抽象。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小组讨论"哪些步骤是顺序、哪些要分支（如钱不够怎么办）、哪些要循环（如多项商品逐项加）"；用磁贴在毛坯板上拼流程图；对照板书补缺。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步骤画成流程图：圆角框开始，方框写每一步，最后圆角框结束——这叫**顺序结构**，一步接一步。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525012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525012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561588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如果顾客钱不够，怎么办？——这就出现两条路：够就找零、不够就请他再拿。菱形框判断，这就叫**分支结构**。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242816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242816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279392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运动会得分，要一项一项加，加完所有项目才停——这个一项项重复的圈，就是**循环结构**。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24447" y="4960620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24447" y="4960620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5615" y="4997196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小组用磁贴拼一遍，拼完和黑板对对：**起止框、处理框、判断框，箭头一根都不能丢。**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设计意图：磁贴拼摆降低画图门槛，人人可参与；三种结构用真实场景区分，直观好记。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任务单①：半成品流程图填空（补算找零处理框和钱够不够判断框）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教师：A层同学，只补两个空：**钱不够怎么办？——请顾客再拿。填上箭头就通了。**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任务单②：独立在任务单上画出小卖部找零完整流程图，标注结构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教师：B层同学，画完用指甲盖顺着箭头走一遍，**从开始能走到结束，才算通。**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任务单③：画出运动会得分统计流程图，含逐项加的循环结构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教师：C层同学，得分要一项项加，**加完所有项目才结束，那个绕回去的圈就是循环**。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配图占位：『算法的设计』插图（教师自行补充）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建议配图：『算法的设计』核心情境图（课本相关页插图）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顺序一步步、分支两条路、循环绕圈圈，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第13课 算法的设计 —— 小卖部找零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（图形名称/规范以教材为准）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自然语言步骤：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收钱 → 算总价 → 算找零 → 找钱 → 结束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流程图三结构：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顺序：一步接一步（方框串）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分支：菱形判断，两条路（够/不够）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循环：绕回去重复（逐项加）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口诀：顺序一步步、分支两条路、循环绕圈圈，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画完走一遍、不通补箭头。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步骤描述（目标1）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能独立用自然语言说清步骤并举新例子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能说出步骤，例子需提示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跟说步骤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说不清顺序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流程图设计（目标2）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独立画出完整流程图，三种结构正确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能画出主要环节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补全半成品流程图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画不出主要环节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规范与完整（目标3）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图形规范、箭头齐全、能走通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箭头偶缺，能走通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经互查能补缺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图走不通且不会查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流程图填空（A层）；独立画流程图（B层）；含循环结构流程图（C层）——任务单统一回收，作为第14课验证对象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找一件生活里有顺序的事（下面条、值日、套圈），用3-5步画成小流程，明天贴算法墙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给家长讲流程图三种结构，举分支的例子（如下雨带伞、不下戴帽），家长签字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算法案例保留小卖部找零运动会得分统计；讲解循环用一项项点名加分作比。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无设备替代版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本课主体为纸上/磁贴活动；设备故障时全课照常，把学生流程图贴墙上办小型流程图展。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画图环节易乱，用先说说再动笔压场；磁贴教具按组清点；对画图自卑的学生，先夸敢下笔再指正，不当众展示其半成品。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算法的设计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互查流程图；齐读口诀；贴星。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今天两样收获：第一，**算法就是一步一步说清楚的办法**；第二，**流程图有顺序、分支、循环三种结构**。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口诀：**顺序一步步、分支两条路、循环绕圈圈，画完走一遍、不通补箭头。**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下节课，我们要检查这张图对不对——所以今天的图要收好。第13关，贴星！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设计意图：点明流程图是第14课验证对象，让学生重视作品质量；口诀把要点唱读固化。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第13关，通过！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13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