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用算法解决问题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15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算法的应用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15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能结合帮家里设计一个买菜小算法，完整走完六步骤（分解→抽象→建模→设计→验证→应用），说出每一步做了什么。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能小组合作完成一个买菜小算法方案（含分解图、关键要素表、算式模型、流程图、验证记录）。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能口头展示本组方案，说清怎么用、验证过没有，体会算法在真实劳动中的用处，知道先验证再使用。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取出前5课作品；发布买菜小算法项目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外婆的菜篮子：买三样菜，怎么算才不慌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六步走一遍：分组完成买菜小算法方案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验证与美化：代入数据试算，做成展示卡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A/B/C分层：完成并展示方案（填空/独立/拓展）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项目展示+量规互评；单元收官贴星、积分、作品墙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活动一：六步走一遍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以帮外婆买三样菜算账找零为项目，引导小组把前5课方法串成完整方案，完成从单课到综合的跨越。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人小组讨论并完成项目单六栏：①分解（先挑菜、再算每样钱、再算总钱、再算找零）②抽象（对象：三样菜；关键要素：单价、数量、付款）③建模（总价=各样单价×数量之和，找零=付款−总价）④设计（自然语言步骤+流程图）⑤验证（三特征+代入试算）⑥应用（回家真用一次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外婆去菜场买青菜、豆腐、鱼三样（以教材/家庭实际为准），带50元，怎么算才不慌、不被少找？——**把我们用了一个单元的本事全搬出来。**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第一步分解：先挑菜、再算每样、再加总、再找零。**第二步抽象：留单价、数量、付款，扔菜场热闹。第三步建模：总价=各样钱相加，找零=付款−总价。**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第四步设计画流程图，第五步代入数据试算（付50、三样共38，找零12对不对），第六步——**回家真帮外婆用一次，这就是应用。**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设计意图：把分散的五课方法在真实项目里汇合，学生发现我这一个单元学的，原来能真帮家里干活；跨学科自然发生（数学列式、劳动经验、语文讲解）。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活动二：验证与美化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小组把方案代入一组真实数据试算，确认无误后做成展示卡，准备汇报。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小组代入数据试算（如三样菜38元、付50、找零12）；用卡纸把分解图、算式、流程图、验证结果贴成展示卡；推选1名"讲解员"。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展示前必须试算一遍：**付50、菜38，找零12，对得上再贴。算法写对不算完，试过才放心。**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展示卡像小报：左边分解图、中间算式、右边流程图，下面写我验证过：付50找12，对！。讲解员练习用先……再……讲清楚。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前几课薄弱的同学，这回当验证员，专门负责试算——**人人有岗位，不掉队。**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设计意图：验证环节闭环；展示卡让成果可视；岗位分工照顾不同基础学生。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项目单六栏填空模板（分解/抽象/建模已给骨架，补全数字与箭头），代入一组数试算并贴卡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教师：A层同学，模板上骨架都画好了，**只补数字和箭头**，补完代一组数。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独立填六栏并画流程图，代入数据试算，完成展示卡并参与讲解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教师：B层同学，流程图别漏算找零这步（输出），画完走一遍。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在B层基础上拓展：加入比价（同样菜哪家便宜）分支，做成更完整的买菜小算法并讲解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教师：C层同学，加比价就是多一个分支：**这家贵就换那家**——分支结构用上了，真厉害。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配图占位：『算法的应用』插图（教师自行补充）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建议配图：『算法的应用』核心情境图（课本相关页插图）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第15课 算法的应用 —— 帮家里设计"买菜小算法"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（跨学科：数学+劳动+语文）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六步走完：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分解：挑菜→算每样→加总→找零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抽象：留单价、数量、付款；扔无关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 建模：总价=各样钱相加；找零=付款−总价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④ 设计：自然语言+流程图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⑤ 验证：三特征+代入试算（付50、菜38、找12）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⑥ 应用：回家真用一次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先验证再使用！算法是帮家里干活的真本事。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15课 = 15关 ★ 单元收官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4978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六步综合（目标1、2）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能独立走完六步并说出每步，方案完整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能照模板走完六步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在提示下完成主要步骤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步骤缺失、不会迁移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跨学科整合（目标2、3）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数学列式、劳动经验、语文讲解三者结合好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两项结合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一项突出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未整合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验证与展示（目标3）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主动试算、讲解清晰、体现先验证再使用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完成试算与讲解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经提醒试算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不验证、不讲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权重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语料/方案质量（数学建模正确）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25%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算式正确、六步完整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主要步骤具备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算法理解（六步骤清晰）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25%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能讲清每步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能说主要步骤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实现/展示效果（劳动+语文表达）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25%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展示卡清楚、讲解流利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能基本展示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合作分工与验证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25%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人人有岗、主动试算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参与并完成验证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项目单六栏（A层填空；B层独立；C层加比价分支）——展示卡统一贴算法墙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回家真帮家人用一次买菜小算法，记录买了什么、花多少、找多少、对不对，画成小报明天交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当小老师给家长讲六步算法，用帮外婆算买菜找零举例，请家长签字；可请家长写一句孩子教我算账的反馈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跨学科项目核心帮家里设计买菜小算法直接用农村家庭菜场经验；比价分支可用村口小卖部 vs 镇上菜场作比；讲解用本地口语。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无设备替代版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本课为纸笔项目课，不需机房；展示用卡纸海报，无投影则黑板贴卡互评。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综合课小组易兴奋，用先填后讲、说完动笔口令压场；岗位分工（分解员/抽象员/建模员/验证员/讲解员）让每人有事做；对前几课薄弱学生安排验证员岗位，保证参与感与署名权；展示环节控制每人1分钟，不拖堂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附：第三单元实施小贴士（教师随身卡）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时刻 | 一句话提醒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---- | ----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每节课开场 | 前3分钟热身：找任务单、摆文具、小老师查准备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概念出现时 | 先问谁在生活中见过/干过？，再乡土替换，最后才说名词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建模课时 | 填空式表格支架；A层只要求照表格填；写完模型必代数据检查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算法设计课时 | 纸上优先；流程图磁贴拼摆；程序一句对流程图一框（为高年级打底）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验证课时 | 先验证再使用；纠错对事不对人；改一处试一次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应用/项目课时 | 跨学科整合数学+劳动+语文；人人有岗位不掉队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布置作业时 | 只有三类：课堂任务单、生活观察单、亲子口头作业单——绝不布置需要电脑的作业 |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| 全程 | 15课=15关；契约+积分+守约时间；A/B/C分层自选起点；4人组轮值小老师 |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第15课 · 算法的应用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小组轮流展示1分钟；按项目量规互评；贴第15关星；把展示卡贴"算法墙"。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今天最重要的结论：**算法不是课堂名词，是帮家里干活的真本事。** 分解、抽象、建模、设计、验证、应用——六步走完，问题就解决了。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项目量规互评：看六步齐不齐、验证做没做、讲得清不清。优秀组加2分。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第三单元15关全部通过，每人贴星！期末按星星评算法小达人。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设计意图：展示+量规互评促成成就感；单元闭环，呼应六年级第18课跨学科收官做法。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15 关 / 共 15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第15关，通过！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全册 15 关全部通过！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15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