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第一单元 算法的实现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算法与问题解决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算法与问题解决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能结合选班干部举手表决的投票问题，按顺序说出用计算机解决问题的四个步骤：分析问题→抽象与建模→设计算法→验证与优化算法。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7963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67963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05123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9131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能在数票情境中指出每一步具体在做什么，完成四步骤—数票事件的连线。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78727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78727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15887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9895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经历开机、鼠标拖动、打字、保存四项摸底，找到自己在独立操作／需提醒／需小老师帮扶中的定位。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89491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189491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26651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90659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参与拟定并签署机房契约，知道18课=18关闯关规则，愿意遵守先守约、再自由的约定。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算法与问题解决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算法与问题解决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36169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36169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3616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36169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36169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感知①（操作热身＝摸底1）　开机，双击打开桌面跟我做.txt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989328"/>
            <a:ext cx="1234440" cy="36169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1989328"/>
            <a:ext cx="1234440" cy="36169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3–6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1989328"/>
            <a:ext cx="9905695" cy="3616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1989328"/>
            <a:ext cx="109728" cy="361696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1989328"/>
            <a:ext cx="9448495" cy="36169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感知①（摸底2）　鼠标拖动：把桌面3个图标按大小排队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2515616"/>
            <a:ext cx="1234440" cy="36169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2515616"/>
            <a:ext cx="1234440" cy="36169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6–8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2515616"/>
            <a:ext cx="9905695" cy="3616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2515616"/>
            <a:ext cx="109728" cy="36169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2515616"/>
            <a:ext cx="9448495" cy="36169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感知①（摸底3）　打字：在txt里打出自己姓名，切换中英文输入法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041904"/>
            <a:ext cx="1234440" cy="36169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041904"/>
            <a:ext cx="1234440" cy="36169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041904"/>
            <a:ext cx="9905695" cy="3616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041904"/>
            <a:ext cx="109728" cy="361696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041904"/>
            <a:ext cx="9448495" cy="36169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感知①（摸底4）　保存：另存到我的作业文件夹；教师记录分层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3568192"/>
            <a:ext cx="1234440" cy="36169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3568192"/>
            <a:ext cx="1234440" cy="36169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10–13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3568192"/>
            <a:ext cx="9905695" cy="3616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3568192"/>
            <a:ext cx="109728" cy="36169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3568192"/>
            <a:ext cx="9448495" cy="36169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感知②　举手表决选闯关队长，现场数票，发现数不清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4094480"/>
            <a:ext cx="1234440" cy="36169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4094480"/>
            <a:ext cx="1234440" cy="36169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13–21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4094480"/>
            <a:ext cx="9905695" cy="3616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4094480"/>
            <a:ext cx="109728" cy="361696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4094480"/>
            <a:ext cx="9448495" cy="36169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数票大作战：怎样把票数清、数快、数错了能查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57200" y="4620768"/>
            <a:ext cx="1234440" cy="36169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7200" y="4620768"/>
            <a:ext cx="1234440" cy="36169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21–28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828800" y="4620768"/>
            <a:ext cx="9905695" cy="3616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828800" y="4620768"/>
            <a:ext cx="109728" cy="36169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084832" y="4620768"/>
            <a:ext cx="9448495" cy="36169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四步上墙：把数票过程归入四个步骤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57200" y="5147056"/>
            <a:ext cx="1234440" cy="36169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57200" y="5147056"/>
            <a:ext cx="1234440" cy="36169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28–37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828800" y="5147056"/>
            <a:ext cx="9905695" cy="3616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828800" y="5147056"/>
            <a:ext cx="109728" cy="361696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084832" y="5147056"/>
            <a:ext cx="9448495" cy="36169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A/B/C分层任务（任务单）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7200" y="5673344"/>
            <a:ext cx="1234440" cy="36169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457200" y="5673344"/>
            <a:ext cx="1234440" cy="36169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37–40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828800" y="5673344"/>
            <a:ext cx="9905695" cy="3616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828800" y="5673344"/>
            <a:ext cx="109728" cy="36169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2084832" y="5673344"/>
            <a:ext cx="9448495" cy="36169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定契约、发地图、贴第一颗星、齐背口诀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算法与问题解决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活动一：数票大作战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用一次真实的班级举手表决，让学生亲历数票数不清的混乱，再体验分组报数、相加复核的清楚，为四步骤的出场提供真实素材。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参加举手表决；2名学生上台当"计数员"数举手人数（一人自由数、一人分组数）；全班比较两种数法的结果与快慢，说出"怎样才数得清"。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同学们，开学第一课，我们先来真格的——选一名闯关队长，同意小王的举手……好，手放下。现在问题来了：**谁上来把票数清？**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525012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525012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561588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小明你数给大家看……你说8票？小丽也数了一遍，说10票？同一次举手，两个数，怎么回事？——对，手会放下、眼睛会看花，**凭感觉数一定会错**。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242816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242816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279392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怎么办？我们分四组，组长举手数组长报数，计数员把四个数加起来，**再从头复核一遍**。预备——报数！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24447" y="4960620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324447" y="4960620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25615" y="4997196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比一比：哪种办法数得清、数得快、数错了还能查出来？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设计意图：数票是全班都经历过的真实事件（选班干部、村里举手表决），把算法藏在学生自己的经验里；两种数法的对比，天然包含分析问题—想办法—检查的种子，四步骤由此长出来，而非教师灌输。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算法与问题解决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活动二：四步上墙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7分钟　|　把数票过程提升为用计算机解决问题的四个步骤，完成从生活经验到学科概念的第一次抽象。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小组讨论"刚才数票我们依次做了哪几件事"；把四步骤卡片按顺序贴到黑板框架图对应位置；齐读四步骤名称。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427939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427939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354787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刚才数票，我们其实一口气做完了四件事。第一件——**先弄清要解决什么问题**：数清票、选队长。这叫分析问题。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381451"/>
            <a:ext cx="5364327" cy="427939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381451"/>
            <a:ext cx="91440" cy="427939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418027"/>
            <a:ext cx="5053431" cy="354787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第二件——**决定怎么记**：分组、记纸上。给问题搭个架子，这叫抽象与建模。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3955694"/>
            <a:ext cx="5364327" cy="427939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3955694"/>
            <a:ext cx="91440" cy="427939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3992270"/>
            <a:ext cx="5053431" cy="354787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第三件——**想具体的办法**：报数再相加。这叫设计算法。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24447" y="4529937"/>
            <a:ext cx="5364327" cy="427939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324447" y="4529937"/>
            <a:ext cx="91440" cy="427939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25615" y="4566513"/>
            <a:ext cx="5053431" cy="354787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第四件——**检查、改正**：再数一遍复核，错了重数。这叫验证与优化算法。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24447" y="5104180"/>
            <a:ext cx="5364327" cy="427939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324447" y="5104180"/>
            <a:ext cx="91440" cy="427939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25615" y="5140756"/>
            <a:ext cx="5053431" cy="354787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来，每组把四张卡片贴到黑板上，贴完一起读：分析问题、抽象与建模、设计算法、验证与优化。**读一遍记不住没关系，这个学期18课，我们就把这四步走18遍！**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设计意图：四步骤不靠背，靠贴卡片+对事件建立意义；学生发现我自己刚刚就会了，建立信心；同时点明18课=18关，与闯关地图衔接。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算法与问题解决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任务单①：把打乱的四步骤卡片图排序，并与数票事件连线（数什么／怎么记／怎么数／错了改）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教师：A层同学，卡片排序就像排队，**先分析、再建模、再设计、最后检查**，排完读一遍。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任务单②：换一个身边问题（如班级图书角有多少本书外婆家鸡蛋怎么分），写出四步各做什么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教师：B层同学注意：你写的问题，**一定要是你在生活里真遇到过的**，不然第四步检查写不出来。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任务单③：如果全校选大队委、几千人举手，怎么数？说出用计算机（或计数器）帮忙的思路，指出哪一步最花时间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教师：C层同学，几千人举手，人肉数不动了，让计算机数——这就是我们下学期……哦不，这个学期接下来要学的东西。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算法与问题解决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配图占位：『算法与问题解决』插图（教师自行补充）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建议配图：『算法与问题解决』核心情境图（课本相关页插图）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算法与问题解决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一分析、二建模、三设计、四验证，四步走完不丢步！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算法与问题解决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第1课 算法与问题解决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选"闯关队长"，举手数票——怎么数得清？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凭感觉数 → 会错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分组报数相加＋复核 → 数得清、查得出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用计算机解决问题，四步走完：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① 分析问题 —— 弄清"数什么、要解决什么"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② 抽象与建模 —— 决定"怎么记"（搭架子）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③ 设计算法 —— 想出"怎么数"（好办法）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④ 验证与优化算法 —— "错了怎么查、怎么改"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口诀：一分析、二建模、三设计、四验证，四步走完不丢步！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18课 = 18关 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算法与问题解决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四步骤识记与顺序（目标1）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能按序完整说出四步骤并举出生活实例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能按序说出四步骤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能说出2～3步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说不出或顺序混乱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步骤含义理解（目标2）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能独立把四步与数票事件正确连线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提示下能完成连线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能跟读教师连线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无法对应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操作摸底（目标3）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四项全部独立完成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拖动、保存需提醒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需小老师协助完成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无法参与操作（记录在案）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契约与规则意识（目标4）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自觉守约并能提醒同伴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遵守契约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经提醒能遵守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多次提醒仍乱点、关机不等待指令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算法与问题解决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四步骤排序＋连线（A层）；身边新问题写四步（B层）；大队委计票思路（C层）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观察家里或村里一件要按规矩办、要数清楚的事（妈妈分筷子、村里分物资、小卖部找零），用画画或拼音写下它，明天贴到班级算法墙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当小老师，把四步走完讲给家长听（分析什么、怎么记、怎么办、怎么查），请家长签字；家长不在家的可电话完成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算法与问题解决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教材投票问题→本班选班干部／村里举手表决／合作社分红举手；提问谁见过村里举手表决？请过举手的举手。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若机房设备故障，摸底改为看我做——教师大屏演示开机与保存，学生口述步骤；数票活动、四步上墙、契约、地图全部照常，本课本质是活动课，不依赖电脑。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本课学生好奇心与玩电脑期待最强，宁可慢半拍也要先立契约；摸底时对操作慢的学生只说下节课有小老师帮你，不当众公布名单；贴地图时全员参与，不让任何一个学生落空。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算法与问题解决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3分钟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参与拟定契约条款；在闯关地图上贴第一颗星；齐背口诀。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1289304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1289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121615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最后一件事，约法五章。我念，你们补充：一，铃声停、手放桌面，等指令再开机；二，只打开老师指定的程序，小老鼠不乱跑；三，任务完成经小老师检查，才有守约时间；四，**不输入自己和同学的姓名、电话、家庭住址**；五，**AI写的程序、网上的答案，先验证再使用**。同意吗？同意的举手——好，契约贴墙上，我们人人都要守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4242816"/>
            <a:ext cx="5364327" cy="1289304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4242816"/>
            <a:ext cx="91440" cy="1289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4279392"/>
            <a:ext cx="5053431" cy="121615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这张是18关闯关地图，今天我们过了第1关，每人上来贴一颗星。期末按星星评算法小达人。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设计意图：契约由师生共同拟定，学生有主人翁意识，执行更顺；摸底、契约、地图三件事一次落位，后续6课直接受益。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