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算法的实现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2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抽象与建模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2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能借助表格从外婆家养鸡养兔问题中整理出对象（鸡、兔）与数量（头数、脚数），说出哪些信息与问题求解有关、哪些可以舍弃。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能用变量ji、tu表示鸡、兔的只数，写出ji+tu=35、ji×2+tu×4=94（数据以教材为准），说出变量是会变的量。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能把总头数、总脚数改写成h、f（试一试，以教材为准），并完成百钱买百鸡的同类抽象（数据以教材为准）。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养成写完模型代一组数回去检查的习惯，能判断模型式子对不对。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开机→打开桌面跟我做.txt→输入法切换中英文→保存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外婆家的院子故事导入：数头和脚，数乱了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信息大甩卖：哪些信息有用、哪些可扔，完成抽象表格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给数量起名字：变量ji、tu与算式模型；代数检查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A/B/C分层（试一试h/f；百钱买百鸡迁移）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齐读核心结论；口述写完模型必做一件事；闯关贴星、积分公布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活动一：信息大甩卖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给出外婆家院子问题全文，小组竞赛式地收拾信息——把与求解有关的信息装进有用袋，无关的扔进可扔袋，完成课本抽象表格的第一半。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读题；小组讨论哪些信息有用；把信息卡片分入两袋；在任务单抽象表"对象/数量/关键要素"三栏填空（对象：鸡、兔；数量：头数、脚数；关键要素：鸡、兔的只数——以教材表格为准）。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外婆家院子里有鸡有兔，数头35个、数脚94只（以教材为准）。问：鸡兔各几只？……这道题这么长，**是不是每句话都是宝贝？**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现在玩信息大甩卖：小组讨论，**跟算鸡兔各几只有关的，装进有用袋；没关系的，扔进可扔袋。** 开始！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哪组来汇报？——外婆家的院子养了很多年，这些跟算只数有关系吗？没有，扔！——对，**抽象就像收拾书包：明天不用的课本，放家里。**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收拾完，剩下两样宝贝：对象是谁？——鸡、兔。数量有什么？——头数、脚数。最要紧的关键要素是什么？——**鸡、兔各几只。** 填进表里。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设计意图：舍不得丢信息是本课第一难点；用竞赛+收拾书包比喻，把舍弃变成有趣的动作；抽象表格的填写为后续所有建模课提供统一模板。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活动二：给数量起名字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把表格中的关键要素用变量表示，写成算式模型，并现场代数检查，建立模型写完要验证的意识。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跟读变量命名（鸡的只数叫ji、兔的只数叫tu）；在任务单上写出ji+tu=35、ji×2+tu×4=94；任取一组数（如ji=10、tu=25）代入检查，发现"头对脚不对"，说出式子的作用。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鸡的只数一直在变——可能是3只，也可能是20只。**给这个会变的数量起个名字，就叫变量。** 鸡的只数变，我们就用ji表示；兔的只数变，用tu表示。ji、tu就像两个小盒子，鸡兔只数变了，盒子里的数字跟着变。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有了名字，就能写关系式了。头35个，什么意思？——ji加tu等于35。脚94只呢？——鸡1只2只脚，兔1只4只脚，所以ji乘2加tu乘4等于94。**这就是计算模型：它把题目里的关系，说成了数学听得懂的话。**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写完模型不能拍屁股走人——**要体检！** 随便代一组数进去：假设鸡10只、兔25只，头10+25=35，对；脚10×2+25×4=120，不是94。说明什么？——式子能把错答案挡在门外。**以后每写完模型，都代一组数回去检查！**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设计意图：变量不靠背定义，靠会变的盒子建立意义；代数检查现场做一次，把写完模型必体检变成肌肉记忆，直接预防第三类常见错误。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任务单①：照板书把外婆家版数据填入半成品表格与算式（改数字即可）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教师：A层同学，半成品上只有数字是空的，**改一改就能用**，改完代一组数检查。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任务单②：完成试一试——把总头数、总脚数换成变量h、f，修改计算模型（以教材为准）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并代数检查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教师：B层同学，h、f就是给总头数总脚数起的名字，ji、tu不变，**把35换成h、94换成f**，式子还是那个式子。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任务单③：百钱买百鸡（数据以教材为准）——用同一张抽象表找出对象、数量、关键要素，写出模型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教师：C层同学，百钱买百鸡有三样东西：公鸡、母鸡、小鸡（以教材为准）。对象从一个变三个，表格照样画，**方法是一套，东西多了而已**。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配图占位：『抽象与建模』插图（教师自行补充）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建议配图：『抽象与建模』核心情境图（课本相关页插图）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一收拾、二起名、三写式、四体检。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第2课 抽象与建模 —— 外婆家的鸡兔同笼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（35个头、94只脚，以教材为准）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题目全文 ──"收拾书包"──▶ 抽象表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对象：鸡、兔          数量：头数、脚数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关键要素：鸡、兔的只数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给数量起名字（变量＝会变的小盒子）：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ji＝鸡的只数    tu＝兔的只数    h＝总头数    f＝总脚数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计算模型：  ji + tu = 35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  ji×2 + tu×4 = 94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核心结论：抽象建模抓核心、扔无关；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算式表示要素关系，有助解决。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铁规矩：写完模型，代一组数回去检查！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口诀：一收拾、二起名、三写式、四体检。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抽象与舍弃（目标1）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能独立从新问题中分出有用/无用信息并说理由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能完成鸡兔问题的信息分类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提示下能完成分类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想把全部信息搬进表里，不会取舍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变量与算式建模（目标2、3）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能独立写出模型并用h、f改写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能照样例写出ji、tu模型，会改写h、f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填半成品算式，不理解含义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写不出算式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代数检查习惯（目标4）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每次建模后主动代一组数检查并发现错误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经提醒能完成检查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跟做一次检查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不检查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方法迁移（目标3）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百钱买百鸡能独立抽象并说出对象变多的处理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帮助下完成百钱买百鸡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只能完成课内例题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无法迁移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抽象表格+算式填空（A层）；h、f改写+代数检查（B层）；百钱买百鸡抽象表（C层）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找一件家里要先想清楚再办的事（如妈妈按人数下面条、奶奶按筐分鸡蛋），用三栏表（对象/数量/关键要素）画一画，明天贴算法墙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给家长讲什么叫抽象（扔没用的、留关键的），举一个家里分东西的例子，家长签字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教材鸡兔同笼→外婆家院子养鸡养兔、集市卖鸡兔；提问谁外婆家养过鸡兔？数头和脚怎么数？；练习百钱买百鸡→赶集买鸡，一百文钱买一百只鸡（数据以教材为准）。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本课以纸笔任务单为主，电脑仅用于热身与保存；设备故障时抽象表改用A3大纸小组合作完成，代数检查用磁贴黑板演示，效果不减。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本课写字量大，A层学生易疲劳，小老师可代笔关键词、学生口述；提醒只打开桌面文件，不点浏览器；对数学基础弱的学生，代数组数字由教师提供现成数据，降低门槛。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第2课 · 抽象与建模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齐读核心结论；口述"写完模型必做的一件事"；闯关地图贴星。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今天我们学会了一样本事——**抽象与建模**。它有两个好处：第一，抓住核心，**没用的信息大胆扔**；第二，用算式这样的方式表示关键要素之间的关系，**问题就好解决了**。一起读。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抽象建模四步口诀：**一收拾、二起名、三写式、四体检。** 下次课我要抽查：模型写完干什么？——代一组数检查！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第2关通过，贴星！A层全部完成的组加1分，帮助同伴的加1分。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设计意图：结论由学生齐读而非教师独白；口诀把本课方法固化为可迁移的程序。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2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第2关，通过！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2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