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算法设计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3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能说出枚举算法是把所有可能一个一个试过来的方法，并举一个生活例子（如一把一把试钥匙）。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能用枚举法说出解决鸡兔同笼问题的步骤：鸡从0只试起，tu=35−ji，检查是否同时满足两个条件，是则输出、否则ji加1再试。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能在任务单/纸上画出枚举法解决鸡兔同笼的流程图（图形名称与规范以教材为准），说出流程图中一个一个试对应哪个循环。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初步养成先想后画、边说边画的习惯，敢于在小组内展示自己的图。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开机→打开桌面跟我做.txt→输入法切换→保存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一把一把试钥匙：忘带钥匙开不了锁，怎么办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盲盒试数：身体体验从0开始一个一个试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把试的过程写成步骤，磁贴拼流程图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A/B/C分层（补流程图／独立画／改数据重画）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对照板书互查流程图缺项；口诀；贴星、积分、作品上墙预告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活动一：盲盒试数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用从0开始一个一个试的身体游戏，让学生体验枚举的核心：不跳、不漏、有顺序地试，两个条件都满足才算中。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看教师演示信封试数；同桌两人一组，一人当"出题人"（暗中记下正确的鸡兔只数），一人当"试数人"从0开始报，出题人只回答"头对不对、脚对不对"；记录试了几次才中。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早上忘带钥匙，锁开不了，怎么办？——对，一把一把试。**这把不像就换下一把，总有中的时候。这个笨办法，今天有个大名堂的名字：枚举。**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信封里是外婆家的鸡兔题（35头94脚，以教材为准）。我当试数人：鸡0只、兔35只——头对了，脚不对；鸡1只、兔34只——头对脚不对……**我就从0开始，一个都不跳，一个一个试。**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同桌两人，出题人偷偷记住正确答案，试数人从0开始报，出题人只许说头对不对、脚对不对。**记住：两个条件都满足，才算中！** 预备——开始！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最快几轮中的？……最慢的也别笑，**枚举不问快慢，问的是：不漏、不跳、有顺序。**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设计意图：试钥匙人人有体感；同桌出题把教材例题变成游戏；两个条件都满足在游戏里反复念，自然成为后面判断框的条件。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活动二：磁贴拼流程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把刚才试的过程整理成有条理的步骤，并用流程图磁贴拼出算法，完成从游戏到算法的抽象。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小组讨论"试的过程分几步"；用磁贴在毛坯板上拼流程图（开始→ji=0→tu=35−ji→判断两个条件→满足输出答案→不满足ji=ji+1回到判断→结束）；对照板书补缺。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游戏玩完了，要把办法说清楚，以后连计算机也能照着做。分几步？——第一步，**让鸡从0开始**；第二步，兔=35−鸡；第三步，**检查两个条件**：头对不对、脚对不对；第四步，两个都对，输出答案；第五步，**只要有一个不对，鸡加1，再试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这五步画成流程图：圆角框开始，方框写ji=0，方框算兔，**菱形框判断头脚都满足吗**，满足就走是到输出框，不满足走否，箭头绕回去ji=ji+1再判断。**这个绕回去的圈，就是一个一个试——流程图里的循环。**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小组用磁贴拼一遍，拼完和黑板对对：**起止框、处理框、判断框，箭头一根都不能丢。**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设计意图：磁贴拼摆降低画图门槛，人人可参与；绕回去的圈就是循环建立直观，为第6课循环结构、第4课for语句埋伏笔。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任务单①：半成品流程图填空（补ji=ji+1处理框和两个条件判断框）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教师：A层同学，只补两个空：**不对的时候干什么？——ji加1，再试。** 填上箭头就通了。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任务单②：独立在任务单上画出完整流程图，标注每框对应刚才哪一步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教师：B层同学，画完用指甲盖顺着箭头走一遍，**从开始能走到结束，才算通。** 走不通的地方，就是箭头丢了。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任务单③：数据改成40个头、110只脚（自编数据，以教材练习为准），重画流程图并口述试的过程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教师：C层同学注意：头数脚数变了，**模型要重写、判断框的数字要换**，方法一步不变。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配图占位：『算法设计』插图（教师自行补充）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建议配图：『算法设计』核心情境图（课本相关页插图）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鸡从零起一个个试，两个条件都满足才算中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第3课 算法设计 —— 枚举法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忘带钥匙怎么办？——一把一把试！（枚举：一个一个试过来）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鸡兔同笼枚举设计（35头94脚，以教材为准）：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① 鸡从 0 开始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② 兔 = 35 − 鸡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③ 判断：头和脚两个条件都满足吗？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④ 满足 → 输出答案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⑤ 不满足 → 鸡加 1，回到③（循环！）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流程图（画法/图形以教材为准）：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（开始）→ ji=0 → tu=35−ji → ◇头脚都满足？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↑                        │是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└──── ji=ji+1 ←──────────┘→（输出鸡兔只数）→（结束）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口诀：鸡从零起一个个试，两个条件都满足才算中；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不对就加一再回头，绕个圈儿就是循环。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枚举思想理解（目标1、2）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能独立说出枚举步骤并举新的生活例子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能说出步骤，例子需提示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跟说步骤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说不清试的顺序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流程图设计（目标3）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独立画出完整流程图，循环与双条件判断正确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能画出主要环节，小错误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补全半成品流程图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画不出主要环节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规范与完整（目标3）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图形规范、箭头齐全、能走通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箭头偶缺，能走通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经互查能补缺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图走不通且不会查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表达与协作（目标4）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主动展示并讲清每框含义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能参与小组拼摆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经邀请能发言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流程图填空（A层）；独立画流程图（B层）；换数据重画（C层）——任务单统一回收，作为第4课原文与单元作品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找一件生活里用笨办法一个一个试的事（试钥匙、试秤、试糖甜不甜要尝几颗、按名单一个个点名），画成3步小流程，明天贴算法墙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给家长讲枚举：什么叫一个一个试、为什么不跳不快；请家长举一个老办法虽然笨但管用的例子，签字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鸡兔同笼→外婆家院子/集市笼子；试钥匙→家里大门锁、自行车锁；试数信封道具可用石子/黄豆代替只数。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本课主体为纸上/磁贴活动，电脑仅热身；设备故障时全课照常，把学生流程图贴墙上办小型流程图展。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画图环节易乱，用先说说再动笔压场；磁贴教具按组清点（起止框各1、处理框4、判断框1、箭头若干）；对画图自卑的学生，先夸敢下笔再指正，不当众展示其半成品。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互查流程图；齐读口诀；贴星。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今天两样收获：第一，**枚举——把所有可能一个一个试过来，不漏不跳有顺序**；第二，**流程图——把办法画出来，计算机才听得懂**。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口诀：**鸡从零起一个个试，两个条件都满足才算中；不对就加一再回头，绕个圈儿就是循环。**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下节课，我们把这个图翻译给计算机听——所以今天的图要收好，它就是下节课的原文。第3关，贴星！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设计意图：点明流程图是第4课的原文，让学生重视作品质量；口诀把枚举要点唱读固化。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3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