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算法的实现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4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用程序设计语言描述算法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4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能认识Python编程运行环境的基本区域（编辑区、运行入口、输出区，名称以教材环境为准），会说打开文件—运行—看结果的操作路径。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能把第3课流程图的一个环节与半成品程序的一行语句对应起来，说出程序就是流程图的另一种写法。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能在半成品程序中补全三个空（试的范围、兔的算法、脚的总数）并成功运行，得到鸡23只、兔12只一类正确结果（以程序实际运行与教材数据为准）。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在小组互助中完成运行体验，愿意在同伴帮助下继续尝试，不怕报错。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开机→双击打开桌面本课资料文件夹→双击打开`jitu_ban.py`（练双击+找窗口）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翻译官悬念：流程图怎么说给计算机听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认识新家：Python环境三区域+打开/运行/看结果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一句对一框：流程图与程序逐句对照（纸上翻译单）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A/B/C分层：半成品补三空并运行（人人跑起来）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程序就是流程图的另一种写法+运行成功者贴星；积分、守约时间预告、收集卡点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活动一：认识新家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用参观新家的方式认识Python环境三区域，建立打开—运行—看结果的操作路径，消除对陌生界面的恐惧。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跟教师口令找到编辑区（写代码的地方）、运行入口（"运行"菜单/按钮，以教材环境为准）、输出区（结果出现的地方）；在图文教程卡上圈出三个区域。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我们要把画好的流程图翻译成计算机听得懂的话——Python。先参观它的家。**屏幕上最大的一块白（黑）色地方，叫编辑区，是写话的地方；上面有个运行，一点，话就送到计算机心里；最下面（或弹出窗口）出现字的地方，叫输出区，是计算机回话的地方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找不到没关系，**这张图贴在墙上，找不到就抬头看卡，不用举手问。** 编程第一课，我只要求一件事：人人让程序跑起来。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设计意图：新家三区域给陌生界面一个可指认的结构；图文卡+口令让零基础学生不依赖教师逐个救火；明确本课唯一目标是跑起来，降低心理门槛。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活动二：一句对一框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把第3课流程图与半成品程序逐句对照，让学生发现程序就是流程图的另一种写法，把编程课变成翻译课。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在纸上翻译单上完成连线：流程图的"ji=0开始试"对应`for ji in range(0, …)`；"tu=35−ji"对应`tu = … − ji`；"头脚都满足吗"对应`if … == …`；"输出答案"对应`print(…)`。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把流程图和程序并排放——**菱形框问头脚都满足吗，程序里就是if那一句；方框算兔，就是tu那一句；输出答案，就是print。一框对一句，程序就是流程图的另一种写法，没跑没新东西。**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唯一新面孔是`for ji in range(0, …)`——它就是说**从0开始，一个一个试**，正是我们上节课口诀里鸡从零起一个个试。计算机不会累，试36次只要一眨眼。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在翻译单上把四句连起来，连完举手。**连对的同学，等下运行一定顺。**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设计意图：一框对一句把写程序降维成照图连线，执行多对流程图的三多策略；学生上台对照自己的第3课作品，形成我的图真有用的正反馈。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半成品程序补三个空（36/35/94），运行，看到输出结果并保存到我的作业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教师：A层同学，**只改三个空，别的一个字不动**。改完点运行，输出区出现鸡有……只，兔有……只，就成功了！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补三空并运行后，把总头数改成40、总脚数改成110再跑一次，解释结果为什么变了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教师：B层同学，头数脚数一改，模型就换了，**但方法没换——还是枚举**。这就是半成品的好处：改数不改法。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把print里的提示语改成自己的话（如外婆家：鸡__只，兔__只），再运行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尝试把`==`后面的数改错一次，观察输出变化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教师：C层同学，`==`后面的数改错了，输出区什么都不会出现——为什么？**因为没有一个答案能同时满足两个错条件。计算机不吭声，就是告诉你没试中。**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配图占位：『用程序设计语言描述算法』插图（教师自行补充）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建议配图：『用程序设计语言描述算法』核心情境图（课本相关页插图）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第4课 用程序设计语言描述算法 —— 把流程图翻译成Python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（具体语句与环境以教材为准）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流程图一框  ←→  程序一句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ji=0开始试   ←→  for ji in range(0, 36)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兔=35−鸡    ←→  tu = 35 - ji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头脚都满足？ ←→  if ji*2 + tu*4 == 94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输出答案    ←→  print("鸡有", ji, "只", ...)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Python新家三区域：编辑区（写话）→ 运行（送话）→ 输出区（回话）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半成品三空：① 试到多少只（36） ② 总头数（35） ③ 脚总数（94）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三不三多：不默写、不盲打、不从零写；多运行、多说思路、多对流程图。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核心句：程序就是流程图的另一种写法。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09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环境认识与操作（目标1）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独立完成打开—运行—看结果全路径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能运行，需提醒保存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小老师协助下能运行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无法完成打开与运行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图文对应理解（目标2、3）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能独立完成四句连线并解释for的作用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提示下完成连线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跟读连线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不能对应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运行成功与保存（目标3）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补三空运行成功并保存，能改数据再跑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补三空运行成功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协助下运行成功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未运行成功（转纸上任务认定）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态度与互助（目标4）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主动帮助同伴、不怕报错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愿意接受帮助再试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经鼓励能尝试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拒绝尝试（记录，个别疏导）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流程图—程序连线（A层）；半成品三空+运行结果记录（B层）；改数据再跑一次记录（C层）；未运行成功者完成纸上推演：计算机逐行会怎么做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用一句对一框的思路，把家里一件事（如妈妈按人数下面：几个人下几碗）写成步骤+方框小流程，明天贴算法墙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给家长讲程序就是步骤的另一种写法：以教奶奶用洗衣机为例，一步步说清楚；家长签字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程序案例保留外婆家鸡兔同笼；讲解for循环用挨家挨户数鸡，从第一家数到第三十六家作比；print提示语鼓励学生改成自家场景（外婆家的院子奶奶家的鸡笼）。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若机房无Python环境或设备故障——①人肉计算机：三人一组，一人持流程图当控制器逐框发令，一人持变量磁贴ji/tu按口令改数，一人持记录单抄写每次试的结果，把程序演出来；②半成品改为纸上填空翻译单，人人完成补三空+逐行推演，运行演示由教师大屏完成一次、学生围观报结果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是想玩电脑情绪与陌生界面畏惧的碰撞点，开机前重申契约只打开本课资料；教师用大屏广播，不说看自己电脑；所有指令说两遍；发现学生点浏览器，走近轻敲桌面并指向任务单，不公开批评；保存路径统一为我的作业文件夹，逐个验收文件是否真的存进去了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第4课 · 用程序设计语言描述算法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齐说对应关系；运行成功者贴星；把今天卡点写进"求助便签"（夹在任务单上）。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今天最要紧的一句话：**程序就是流程图的另一种写法。** 以后看到程序别怕，先找它对应流程图的哪一框。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三不三多再念一遍：**不默写、不盲打、不从零写；多运行、多说思路、多对流程图。** 谁做到了，谁就是编程小达人。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没运行成功的同学，把求助便签夹在任务单里，下节课前小老师先帮你5分钟。**第一次没跑起来不丢人，全班45人，我当年第一次也报错。**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设计意图：用三不三多给学生免责声明，消除挫败感；求助便签把课后帮扶落到人。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4 关 / 共 18 关    ·    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第4关，通过！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4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