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算法的实现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5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算法的执行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5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能说出运行程序就是让计算机按程序一步一步执行，指出程序执行与流程图各环节的对应。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能对照报错信息的最后一行，找出半成品程序中的常见错误（比较写成赋值、范围写小、缩进/拼写错误，现象以教材环境为准），并修正后重新运行。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能通过人肉执行活动，描述鸡兔枚举过程中ji、tu两个变量的变化过程，说出循环执行的次数。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会用调试四步（看现象→猜原因→改一处→再跑一次）记录一次完整的调试过程。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开机→打开本课资料→打开找茬程序→点一次运行（先看它出错）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计算机也会说我不会：认识报错不是电脑坏了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大家来找茬：对照流程图找3处错，改一处跑一次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人肉计算机：演一演ji、tu怎么变，数循环跑了多少次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A/B/C分层：调试档案单（找1处/找2处/找3处+改提示语）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调试四步口诀；报错是计算机在说话；贴星、积分、收藏调试档案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活动一：大家来找茬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把第4课能跑的程序悄悄改出3个常见错误，让学生当侦探：对照第3课流程图逐句找茬，体验报错是线索不是灾难。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运行找茬程序，观察输出区（红字或没结果）；小组对照流程图逐句核对；找到一处、改一处、跑一次，记录调试档案单；比哪组找得全。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先别急着改。**运行一下，看计算机说什么。** ……输出区一片红？恭喜，这是计算机在跟你说话，不是说我坏了。**报错信息的最后一行最重要，它通常告诉你哪一句、什么问题。**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侦探守则：**改一处，跑一次。** 不许一口气全改——全改了你就不知道到底是哪一处起了作用。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提示一：判断等不等，一个等号是两个等号？（`=`是赋值：把94装进盒子里；`==`是比较：问问等不等）提示二：range后面第二个数，是试到几还是试到几加一？提示三：print拼写和缩进，照第4课的样板对。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设计意图：找茬游戏把调试从枯燥变竞技；改一处跑一次是科学方法的雏形；三处错误全部对应农村学生最易犯的真问题（一个=、范围差一、英文标点/缩进）。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活动二：人肉计算机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三人小组：一人持流程图当"控制器"逐框发令；一人当变量ji（从0开始，每次+1）；一人当变量tu（每次重算35−ji）；其余人拿"条件检查牌"（头对/脚对）喊"满足/不满足"；记录单上记下满足条件时的ji、tu值。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计算机有个老实劲儿：**你写什么，它就做什么，一句都不偷懒，也一句都不会自己改主意。** 现在我们自己来当计算机。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控制器发令：ji=0！——ji同学举0；tu=35−0！——tu举35；检查条件！——检查牌同学喊：头对、脚不对！ji加1！——ji举1……**一圈一圈来，这就是循环在执行。**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数一数，从0到满足条件，循环跑了几圈？……23圈左右（以实际推演为准）。**计算机一眨眼跑完，我们跑了半节课——但我们现在亲眼看见它是怎么跑完的。**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设计意图：跟踪程序对算法的实现是肉眼看不见的，人肉执行让循环与变量变化变成可见动作；亲口数出循环圈数，为第6课设计循环结构建立体感；也让数学弱学生绕开方程，靠动作理解试的过程。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调试档案单：找出并修正1处错误（如`=`改`==`），跑出结果，画下计算机执行3步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教师：A层同学，先改最好认的那个：**一个等号改两个等号。** 改完跑一次，档案单上画三格：计算机先做什么、再做什么、最后做什么。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找出并修正2处错误，跑出正确结果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在人肉执行记录单上写出满足条件时的ji、tu值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教师：B层同学，range少一个数这种错最阴——**跑是能跑，就是答案不全。** 拿流程图对：上节课我们试到几？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找出3处错误并全部修正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把print提示语改成自家场景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数出循环实际执行圈数写在档案单上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教师：C层同学，全改完再干一件事：**把循环圈数数出来写在档案上。** 这个数字下节课设计猜数程序还要用。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配图占位：『算法的执行』插图（教师自行补充）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建议配图：『算法的执行』核心情境图（课本相关页插图）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第5课 算法的执行 —— 跑起来、看明白、改正确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计算机的老实劲儿：一句一句照着做，不会自己改主意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流程图一框 ←→ 程序一句 ←→ 计算机一步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人肉执行（鸡兔同笼）：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ji=0 → tu=35 → 查条件 → 不满足 → ji=1 → ……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满足条件时：ji=23，tu=12（以实际推演与教材数据为准）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找茬三处（常见错误）：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= 写成 ==（赋值≠比较）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range(0, 35) 少试一个（应含35）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拼写/缩进/中文标点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调试四步：一看现象 → 二猜原因 → 三改一处 → 四再跑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报错是计算机在说话！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执行过程理解（目标1、3）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能讲清ji、tu变化与循环圈数，指出与流程图对应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能描述变量变化过程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跟演能说出一个一个试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说不出执行过程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调试能力（目标2）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独立找出3处错误并修正、跑出结果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找出2处并修正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协助下找出1处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不能参与找茬（转纸上认定）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调试档案记录（目标4）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档案完整：现象—猜想—修改—结果四栏齐全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缺一栏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只记结果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无记录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实验习惯与态度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遵守改一处跑一次，主动帮助同伴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基本做到改一处跑一次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经提醒做到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乱改一气、甩鼠标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调试档案单（A层找1处；B层找2处+变量记录；C层找3处+圈数）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当一回人肉计算机：把妈妈下面条（几个人下几碗）写成5步，请一位家人当控制器逐句发令、你执行，记下哪一步最容易出错（如先放水还是先放面顺序错了会怎样）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给家长讲调试四步（看现象、猜原因、改一处、再跑），举一个家里东西坏了先看哪出问题的例子；家长签字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报错讲解用拖拉机发动不着——听声音、看哪儿冒烟作比；人肉执行用排队分物资，组长一个个数、一组组分作比；print提示语改外婆家的院子。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设备故障时——①找茬改为纸质找茬单（印出含错程序，学生用笔圈错并写改正）；②人肉计算机照常演，加演有错版本：控制器故意把ji+1发令成ji+2，让全班发现漏了答案，体验错误执行；③教师用手机拍平时学生成功运行的视频，课堂播放成功长什么样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报错红字易引发急躁摔鼠标，教师走近第一句话永远是计算机在说话，我帮你听；人肉表演控制音量，用举手当变量代替跑动；对改成功的当即点名表扬（对事不对人：第三组把等号找出来了）。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算法的执行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齐读调试四步；把档案单夹进任务单；贴星。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调试四步，以后每次都用：**一看现象、二猜原因、三改一处、四再跑。** 改一处是为了知道是谁起的作用，跟破案一样，一次动两样，就不知道谁是真凶。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再念一遍：**报错是计算机在说话，不是电脑坏了，更不是我不适合学电脑。**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今天开始，你们已经会三样本事了：让程序跑起来、看出它在干什么、错了会找。下节课，**自己当设计师**。第5关，贴星！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设计意图：调试四步是可迁移的程序性知识；预告自己当设计师，激发第6课期待。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第5关，通过！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5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